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4C104-DF57-4BF3-AEFC-966CB64B0D1A}" type="datetimeFigureOut">
              <a:rPr lang="en-IN" smtClean="0"/>
              <a:t>23-05-2024</a:t>
            </a:fld>
            <a:endParaRPr lang="en-IN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7A9060-8ACB-4233-BCAE-691BFFBCADCA}" type="slidenum">
              <a:rPr lang="en-IN" smtClean="0"/>
              <a:t>‹#›</a:t>
            </a:fld>
            <a:endParaRPr lang="en-I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4C104-DF57-4BF3-AEFC-966CB64B0D1A}" type="datetimeFigureOut">
              <a:rPr lang="en-IN" smtClean="0"/>
              <a:t>23-05-2024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A9060-8ACB-4233-BCAE-691BFFBCADCA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4C104-DF57-4BF3-AEFC-966CB64B0D1A}" type="datetimeFigureOut">
              <a:rPr lang="en-IN" smtClean="0"/>
              <a:t>23-05-2024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A9060-8ACB-4233-BCAE-691BFFBCADCA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4C104-DF57-4BF3-AEFC-966CB64B0D1A}" type="datetimeFigureOut">
              <a:rPr lang="en-IN" smtClean="0"/>
              <a:t>23-05-2024</a:t>
            </a:fld>
            <a:endParaRPr lang="en-IN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7A9060-8ACB-4233-BCAE-691BFFBCADCA}" type="slidenum">
              <a:rPr lang="en-IN" smtClean="0"/>
              <a:t>‹#›</a:t>
            </a:fld>
            <a:endParaRPr lang="en-IN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4C104-DF57-4BF3-AEFC-966CB64B0D1A}" type="datetimeFigureOut">
              <a:rPr lang="en-IN" smtClean="0"/>
              <a:t>23-05-2024</a:t>
            </a:fld>
            <a:endParaRPr lang="en-IN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7A9060-8ACB-4233-BCAE-691BFFBCADCA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4C104-DF57-4BF3-AEFC-966CB64B0D1A}" type="datetimeFigureOut">
              <a:rPr lang="en-IN" smtClean="0"/>
              <a:t>23-05-2024</a:t>
            </a:fld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7A9060-8ACB-4233-BCAE-691BFFBCADCA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4C104-DF57-4BF3-AEFC-966CB64B0D1A}" type="datetimeFigureOut">
              <a:rPr lang="en-IN" smtClean="0"/>
              <a:t>23-05-2024</a:t>
            </a:fld>
            <a:endParaRPr lang="en-IN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7A9060-8ACB-4233-BCAE-691BFFBCADCA}" type="slidenum">
              <a:rPr lang="en-IN" smtClean="0"/>
              <a:t>‹#›</a:t>
            </a:fld>
            <a:endParaRPr lang="en-IN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4C104-DF57-4BF3-AEFC-966CB64B0D1A}" type="datetimeFigureOut">
              <a:rPr lang="en-IN" smtClean="0"/>
              <a:t>23-05-2024</a:t>
            </a:fld>
            <a:endParaRPr lang="en-I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7A9060-8ACB-4233-BCAE-691BFFBCADCA}" type="slidenum">
              <a:rPr lang="en-IN" smtClean="0"/>
              <a:t>‹#›</a:t>
            </a:fld>
            <a:endParaRPr lang="en-IN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4C104-DF57-4BF3-AEFC-966CB64B0D1A}" type="datetimeFigureOut">
              <a:rPr lang="en-IN" smtClean="0"/>
              <a:t>23-05-2024</a:t>
            </a:fld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7A9060-8ACB-4233-BCAE-691BFFBCADCA}" type="slidenum">
              <a:rPr lang="en-IN" smtClean="0"/>
              <a:t>‹#›</a:t>
            </a:fld>
            <a:endParaRPr lang="en-I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4C104-DF57-4BF3-AEFC-966CB64B0D1A}" type="datetimeFigureOut">
              <a:rPr lang="en-IN" smtClean="0"/>
              <a:t>23-05-2024</a:t>
            </a:fld>
            <a:endParaRPr lang="en-IN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7A9060-8ACB-4233-BCAE-691BFFBCADCA}" type="slidenum">
              <a:rPr lang="en-IN" smtClean="0"/>
              <a:t>‹#›</a:t>
            </a:fld>
            <a:endParaRPr lang="en-I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4C104-DF57-4BF3-AEFC-966CB64B0D1A}" type="datetimeFigureOut">
              <a:rPr lang="en-IN" smtClean="0"/>
              <a:t>23-05-2024</a:t>
            </a:fld>
            <a:endParaRPr lang="en-IN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7A9060-8ACB-4233-BCAE-691BFFBCADCA}" type="slidenum">
              <a:rPr lang="en-IN" smtClean="0"/>
              <a:t>‹#›</a:t>
            </a:fld>
            <a:endParaRPr lang="en-IN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404C104-DF57-4BF3-AEFC-966CB64B0D1A}" type="datetimeFigureOut">
              <a:rPr lang="en-IN" smtClean="0"/>
              <a:t>23-05-2024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4C7A9060-8ACB-4233-BCAE-691BFFBCADCA}" type="slidenum">
              <a:rPr lang="en-IN" smtClean="0"/>
              <a:t>‹#›</a:t>
            </a:fld>
            <a:endParaRPr lang="en-IN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Deepa Files\All Website Images\Facebook Post Images\2024\May\23.05.2024\Water Traetment Plant\Seawge-Treatment-Pla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7" y="0"/>
            <a:ext cx="91665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471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8872" y="116632"/>
            <a:ext cx="8366265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cap="none" spc="150" dirty="0" smtClean="0">
                <a:ln w="11430"/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Sewage Treatment Plant</a:t>
            </a:r>
            <a:endParaRPr lang="en-US" sz="5400" b="1" cap="none" spc="150" dirty="0">
              <a:ln w="11430"/>
              <a:solidFill>
                <a:schemeClr val="bg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2053" name="Picture 5" descr="D:\Deepa Files\All Website Images\Water treatments plants\Hiding\27.02.2023\stp plant\stp 8 (1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8856984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870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8872" y="116632"/>
            <a:ext cx="8366265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cap="none" spc="150" dirty="0" smtClean="0">
                <a:ln w="11430"/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Sewage Treatment Plant</a:t>
            </a:r>
            <a:endParaRPr lang="en-US" sz="5400" b="1" cap="none" spc="150" dirty="0">
              <a:ln w="11430"/>
              <a:solidFill>
                <a:schemeClr val="bg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Picture 2" descr="D:\Deepa Files\All Website Images\Water treatments plants\Hiding\27.02.2023\stp plant\stp 8 (1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1"/>
            <a:ext cx="8784975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7222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8872" y="116632"/>
            <a:ext cx="8366265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cap="none" spc="150" dirty="0" smtClean="0">
                <a:ln w="11430"/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Sewage Treatment Plant</a:t>
            </a:r>
            <a:endParaRPr lang="en-US" sz="5400" b="1" cap="none" spc="150" dirty="0">
              <a:ln w="11430"/>
              <a:solidFill>
                <a:schemeClr val="bg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Picture 3" descr="D:\Deepa Files\All Website Images\Water treatments plants\Hiding\27.02.2023\stp plant\stp 8 (1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8784976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7222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8872" y="116632"/>
            <a:ext cx="8366265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cap="none" spc="150" dirty="0" smtClean="0">
                <a:ln w="11430"/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Sewage Treatment Plant</a:t>
            </a:r>
            <a:endParaRPr lang="en-US" sz="5400" b="1" cap="none" spc="150" dirty="0">
              <a:ln w="11430"/>
              <a:solidFill>
                <a:schemeClr val="bg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0847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8872" y="116632"/>
            <a:ext cx="8366265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cap="none" spc="150" dirty="0" smtClean="0">
                <a:ln w="11430"/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Sewage Treatment Plant</a:t>
            </a:r>
            <a:endParaRPr lang="en-US" sz="5400" b="1" cap="none" spc="150" dirty="0">
              <a:ln w="11430"/>
              <a:solidFill>
                <a:schemeClr val="bg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Picture 4" descr="D:\Deepa Files\All Website Images\Water treatments plants\Hiding\27.02.2023\stp plant\stp 8 (1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86" y="1467368"/>
            <a:ext cx="8581264" cy="5201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72229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5</TotalTime>
  <Words>15</Words>
  <Application>Microsoft Office PowerPoint</Application>
  <PresentationFormat>On-screen Show (4:3)</PresentationFormat>
  <Paragraphs>5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Elemental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Intel</dc:creator>
  <cp:lastModifiedBy>Intel</cp:lastModifiedBy>
  <cp:revision>2</cp:revision>
  <dcterms:created xsi:type="dcterms:W3CDTF">2024-05-23T10:19:39Z</dcterms:created>
  <dcterms:modified xsi:type="dcterms:W3CDTF">2024-05-23T10:24:41Z</dcterms:modified>
</cp:coreProperties>
</file>