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3758BAE-8B3F-47F9-A16E-8DE017FC98B2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53FA9E-876D-4B6F-8416-126DAF1FBEC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Deepa New Works\All Website Imges\Deepa\2024\May\21.05.2024\Scissor-Lift-Plator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568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Scissor Lift Platform</a:t>
            </a:r>
            <a:endParaRPr lang="en-US" sz="5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1" name="Picture 3" descr="E:\Deepa New Works\All Website Imges\Images\15.02.2023\scissor lift\21.05.2024\mild-steel-hydraulic-scissor-lif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95400"/>
            <a:ext cx="79248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568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Scissor Lift Platform</a:t>
            </a:r>
            <a:endParaRPr lang="en-US" sz="5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2" descr="E:\Deepa New Works\All Website Imges\Images\15.02.2023\scissor lift\21.05.2024\Standard-Scissor-Lift-Ta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7924800" cy="4720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568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Scissor Lift Platform</a:t>
            </a:r>
            <a:endParaRPr lang="en-US" sz="5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5" descr="E:\Deepa New Works\All Website Imges\Images\15.02.2023\scissor lift\21.05.2024\scissor-lift-tables-500x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399"/>
            <a:ext cx="8077200" cy="4857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568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Scissor Lift Platform</a:t>
            </a:r>
            <a:endParaRPr lang="en-US" sz="5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4" descr="E:\Deepa New Works\All Website Imges\Images\15.02.2023\scissor lift\21.05.2024\nandan-scissor-lift-1571830334-51280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295400"/>
            <a:ext cx="4989575" cy="4989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</TotalTime>
  <Words>12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SEO</dc:creator>
  <cp:lastModifiedBy>SEO</cp:lastModifiedBy>
  <cp:revision>3</cp:revision>
  <dcterms:created xsi:type="dcterms:W3CDTF">2024-05-21T07:30:53Z</dcterms:created>
  <dcterms:modified xsi:type="dcterms:W3CDTF">2024-05-21T08:02:37Z</dcterms:modified>
</cp:coreProperties>
</file>