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7D2854-7E6B-4728-A9A3-E78435D084A6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E499EF-C238-4581-8986-9D4FC3E77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epa New Works\All Website Imges\PPT\2024\July\18.07.2024\bg images\Front Images\scissor-lifting-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746" y="3059370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1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05" y="260648"/>
            <a:ext cx="83535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Scissor Lifting Equipment  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E:\Deepa New Works\All Website Imges\PPT\2024\July\18.07.2024\bg images\Scissor Lift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6785" y="1924050"/>
            <a:ext cx="4394200" cy="329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31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05" y="260648"/>
            <a:ext cx="83535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Scissor Lifting Equipment  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5" descr="E:\Deepa New Works\All Website Imges\PPT\2024\July\18.07.2024\bg images\Scissor Lift\scissor-lift-1000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315200" cy="4958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05" y="260648"/>
            <a:ext cx="83535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Scissor Lifting Equipment  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E:\Deepa New Works\All Website Imges\PPT\2024\July\18.07.2024\bg images\Scissor Lift\scissor lift manufacturer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199"/>
            <a:ext cx="8153400" cy="536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05" y="260648"/>
            <a:ext cx="83535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Scissor Lifting Equipment  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3" descr="E:\Deepa New Works\All Website Imges\PPT\2024\July\18.07.2024\bg images\Scissor Lift\scissor lift manufactur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3295650" cy="219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52</TotalTime>
  <Words>12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Thatch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SEO</cp:lastModifiedBy>
  <cp:revision>12</cp:revision>
  <dcterms:created xsi:type="dcterms:W3CDTF">2024-06-22T10:52:02Z</dcterms:created>
  <dcterms:modified xsi:type="dcterms:W3CDTF">2024-07-19T05:43:23Z</dcterms:modified>
</cp:coreProperties>
</file>