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54ACD9-1A7D-4C0B-ACAB-59F9A72F16E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2024\May\29.05.2024\Prefabricated-Industrial-Sh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64"/>
            <a:ext cx="9144000" cy="686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84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Prefabricated Industrial </a:t>
            </a:r>
            <a:r>
              <a:rPr lang="en-US" sz="4800" b="1" dirty="0" smtClean="0">
                <a:ln w="50800"/>
              </a:rPr>
              <a:t>Shed </a:t>
            </a:r>
            <a:endParaRPr lang="en-US" sz="4800" b="1" cap="none" spc="0" dirty="0">
              <a:ln w="50800"/>
              <a:effectLst/>
            </a:endParaRPr>
          </a:p>
        </p:txBody>
      </p:sp>
      <p:pic>
        <p:nvPicPr>
          <p:cNvPr id="2052" name="Picture 4" descr="D:\Deepa Files\All Website Images\ppt\2024\May\31.05.2024\bg images\Prefabricated Industrial Shed\IMG-20230903-WA00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10" y="1268760"/>
            <a:ext cx="8623678" cy="54006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23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Prefabricated Industrial </a:t>
            </a:r>
            <a:r>
              <a:rPr lang="en-US" sz="4800" b="1" dirty="0" smtClean="0">
                <a:ln w="50800"/>
              </a:rPr>
              <a:t>Shed </a:t>
            </a:r>
            <a:endParaRPr lang="en-US" sz="4800" b="1" cap="none" spc="0" dirty="0">
              <a:ln w="50800"/>
              <a:effectLst/>
            </a:endParaRPr>
          </a:p>
        </p:txBody>
      </p:sp>
      <p:pic>
        <p:nvPicPr>
          <p:cNvPr id="3" name="Picture 5" descr="D:\Deepa Files\All Website Images\ppt\2024\May\31.05.2024\bg images\Prefabricated Industrial Shed\IMG-20240315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68760"/>
            <a:ext cx="8704967" cy="54006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Prefabricated Industrial </a:t>
            </a:r>
            <a:r>
              <a:rPr lang="en-US" sz="4800" b="1" dirty="0" smtClean="0">
                <a:ln w="50800"/>
              </a:rPr>
              <a:t>Shed </a:t>
            </a:r>
            <a:endParaRPr lang="en-US" sz="4800" b="1" cap="none" spc="0" dirty="0">
              <a:ln w="50800"/>
              <a:effectLst/>
            </a:endParaRPr>
          </a:p>
        </p:txBody>
      </p:sp>
      <p:pic>
        <p:nvPicPr>
          <p:cNvPr id="3" name="Picture 3" descr="D:\Deepa Files\All Website Images\ppt\2024\May\31.05.2024\bg images\Prefabricated Industrial Shed\IMG-20230903-WA0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857919" cy="53285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Prefabricated Industrial </a:t>
            </a:r>
            <a:r>
              <a:rPr lang="en-US" sz="4800" b="1" dirty="0" smtClean="0">
                <a:ln w="50800"/>
              </a:rPr>
              <a:t>Shed </a:t>
            </a:r>
            <a:endParaRPr lang="en-US" sz="4800" b="1" cap="none" spc="0" dirty="0">
              <a:ln w="50800"/>
              <a:effectLst/>
            </a:endParaRPr>
          </a:p>
        </p:txBody>
      </p:sp>
      <p:pic>
        <p:nvPicPr>
          <p:cNvPr id="3" name="Picture 2" descr="D:\Deepa Files\All Website Images\ppt\2024\May\31.05.2024\bg images\Prefabricated Industrial Shed\IMG-20240315-WA0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340768"/>
            <a:ext cx="8832981" cy="54006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4</cp:revision>
  <dcterms:created xsi:type="dcterms:W3CDTF">2024-05-23T09:05:47Z</dcterms:created>
  <dcterms:modified xsi:type="dcterms:W3CDTF">2024-05-31T11:50:27Z</dcterms:modified>
</cp:coreProperties>
</file>