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55A75-AAF4-4CCD-9BBE-D3588549121F}" type="datetimeFigureOut">
              <a:rPr lang="en-US" smtClean="0"/>
              <a:t>5/7/2024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1E70-3A59-44A5-BA25-BE7B46BF099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epa Files\All Website Images\Facebook Post Images\2024\May\Industrial\Steel-Preengineered-Building-Constru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15" y="-66493"/>
            <a:ext cx="9179915" cy="6924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796" y="3101507"/>
            <a:ext cx="588491" cy="58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eepa Files\All Website Images\Facebook Post Images\New folder\template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2180" cy="6858000"/>
          </a:xfrm>
          <a:prstGeom prst="rect">
            <a:avLst/>
          </a:prstGeom>
          <a:noFill/>
        </p:spPr>
      </p:pic>
      <p:pic>
        <p:nvPicPr>
          <p:cNvPr id="3" name="Picture 3" descr="D:\Deepa Files\All Website Images\Facebook Post Images\New folder\New folder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57214"/>
            <a:ext cx="9144000" cy="242889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614346" y="500042"/>
            <a:ext cx="73665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Steel </a:t>
            </a:r>
            <a:r>
              <a:rPr lang="en-US" sz="3200" b="1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Preengineered</a:t>
            </a:r>
            <a:r>
              <a:rPr lang="en-US" sz="3200" b="1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Building Construction</a:t>
            </a:r>
            <a:endParaRPr lang="en-US" sz="3200" b="1" dirty="0" smtClean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0" name="Picture 2" descr="F:\Industrail Images 2023\Civil Images\13.02.2023\STEEL\IMG-20230210-WA006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51" y="1484784"/>
            <a:ext cx="8354679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eepa Files\All Website Images\Facebook Post Images\New folder\template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2180" cy="6858000"/>
          </a:xfrm>
          <a:prstGeom prst="rect">
            <a:avLst/>
          </a:prstGeom>
          <a:noFill/>
        </p:spPr>
      </p:pic>
      <p:pic>
        <p:nvPicPr>
          <p:cNvPr id="3" name="Picture 3" descr="D:\Deepa Files\All Website Images\Facebook Post Images\New folder\New folder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57214"/>
            <a:ext cx="9144000" cy="242889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614346" y="500042"/>
            <a:ext cx="73665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Steel </a:t>
            </a:r>
            <a:r>
              <a:rPr lang="en-US" sz="3200" b="1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Preengineered</a:t>
            </a:r>
            <a:r>
              <a:rPr lang="en-US" sz="3200" b="1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Building Construction</a:t>
            </a:r>
            <a:endParaRPr lang="en-US" sz="3200" b="1" dirty="0" smtClean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3" descr="F:\Industrail Images 2023\Civil Images\13.02.2023\STEEL\IMG-20230210-WA007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424936" cy="481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4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eepa Files\All Website Images\Facebook Post Images\New folder\template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2180" cy="6858000"/>
          </a:xfrm>
          <a:prstGeom prst="rect">
            <a:avLst/>
          </a:prstGeom>
          <a:noFill/>
        </p:spPr>
      </p:pic>
      <p:pic>
        <p:nvPicPr>
          <p:cNvPr id="3" name="Picture 3" descr="D:\Deepa Files\All Website Images\Facebook Post Images\New folder\New folder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57214"/>
            <a:ext cx="9144000" cy="242889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614346" y="500042"/>
            <a:ext cx="73665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Steel </a:t>
            </a:r>
            <a:r>
              <a:rPr lang="en-US" sz="3200" b="1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Preengineered</a:t>
            </a:r>
            <a:r>
              <a:rPr lang="en-US" sz="3200" b="1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Building Construction</a:t>
            </a:r>
            <a:endParaRPr lang="en-US" sz="3200" b="1" dirty="0" smtClean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 descr="F:\Industrail Images 2023\Civil Images\13.02.2023\STEEL\IMG-20230210-WA007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60" y="1484784"/>
            <a:ext cx="826600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4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eepa Files\All Website Images\Facebook Post Images\New folder\template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2180" cy="6858000"/>
          </a:xfrm>
          <a:prstGeom prst="rect">
            <a:avLst/>
          </a:prstGeom>
          <a:noFill/>
        </p:spPr>
      </p:pic>
      <p:pic>
        <p:nvPicPr>
          <p:cNvPr id="3" name="Picture 3" descr="D:\Deepa Files\All Website Images\Facebook Post Images\New folder\New folder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57214"/>
            <a:ext cx="9144000" cy="242889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614346" y="500042"/>
            <a:ext cx="73665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Steel </a:t>
            </a:r>
            <a:r>
              <a:rPr lang="en-US" sz="3200" b="1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Preengineered</a:t>
            </a:r>
            <a:r>
              <a:rPr lang="en-US" sz="3200" b="1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Building Construction</a:t>
            </a:r>
            <a:endParaRPr lang="en-US" sz="3200" b="1" dirty="0" smtClean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5" descr="F:\Industrail Images 2023\Civil Images\13.02.2023\STEEL\IMG-20230210-WA005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4" y="1556792"/>
            <a:ext cx="865848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43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Intel</dc:creator>
  <cp:lastModifiedBy>Intel</cp:lastModifiedBy>
  <cp:revision>8</cp:revision>
  <dcterms:created xsi:type="dcterms:W3CDTF">2023-07-03T06:18:11Z</dcterms:created>
  <dcterms:modified xsi:type="dcterms:W3CDTF">2024-05-07T13:19:35Z</dcterms:modified>
</cp:coreProperties>
</file>