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0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EA50B3B-1510-4A07-A67D-83B9909692F2}" type="datetimeFigureOut">
              <a:rPr lang="en-IN" smtClean="0"/>
              <a:t>31-05-2024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4DA7E9B1-E97C-4F0E-811C-0B7750DED70E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eepa Files\All Website Images\Facebook Post Images\2024\May\29.05.2024\PEB-Commercial-Build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3569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3387" y="5103674"/>
            <a:ext cx="5194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</a:rPr>
              <a:t>PEB Commercial </a:t>
            </a:r>
            <a:endParaRPr lang="en-US" sz="5400" b="1" dirty="0" smtClean="0">
              <a:ln w="50800"/>
            </a:endParaRPr>
          </a:p>
          <a:p>
            <a:pPr algn="ctr"/>
            <a:r>
              <a:rPr lang="en-US" sz="5400" b="1" dirty="0" smtClean="0">
                <a:ln w="50800"/>
              </a:rPr>
              <a:t>Building</a:t>
            </a:r>
            <a:endParaRPr lang="en-US" sz="5400" b="1" cap="none" spc="0" dirty="0">
              <a:ln w="50800"/>
              <a:effectLst/>
            </a:endParaRPr>
          </a:p>
        </p:txBody>
      </p:sp>
      <p:pic>
        <p:nvPicPr>
          <p:cNvPr id="3" name="Picture 5" descr="D:\Deepa Files\All Website Images\ppt\2024\May\31.05.2024\bg images\PEB Commercial Building\IMG-20240119-WA001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95"/>
          <a:stretch/>
        </p:blipFill>
        <p:spPr bwMode="auto">
          <a:xfrm>
            <a:off x="0" y="0"/>
            <a:ext cx="9144000" cy="51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18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3387" y="5103674"/>
            <a:ext cx="5194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</a:rPr>
              <a:t>PEB Commercial </a:t>
            </a:r>
            <a:endParaRPr lang="en-US" sz="5400" b="1" dirty="0" smtClean="0">
              <a:ln w="50800"/>
            </a:endParaRPr>
          </a:p>
          <a:p>
            <a:pPr algn="ctr"/>
            <a:r>
              <a:rPr lang="en-US" sz="5400" b="1" dirty="0" smtClean="0">
                <a:ln w="50800"/>
              </a:rPr>
              <a:t>Building</a:t>
            </a:r>
            <a:endParaRPr lang="en-US" sz="5400" b="1" cap="none" spc="0" dirty="0">
              <a:ln w="50800"/>
              <a:effectLst/>
            </a:endParaRPr>
          </a:p>
        </p:txBody>
      </p:sp>
      <p:pic>
        <p:nvPicPr>
          <p:cNvPr id="3" name="Picture 4" descr="D:\Deepa Files\All Website Images\ppt\2024\May\31.05.2024\bg images\PEB Commercial Building\IMG-20230829-WA00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27" y="9662"/>
            <a:ext cx="9118073" cy="5094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18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3387" y="5103674"/>
            <a:ext cx="5194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</a:rPr>
              <a:t>PEB Commercial </a:t>
            </a:r>
            <a:endParaRPr lang="en-US" sz="5400" b="1" dirty="0" smtClean="0">
              <a:ln w="50800"/>
            </a:endParaRPr>
          </a:p>
          <a:p>
            <a:pPr algn="ctr"/>
            <a:r>
              <a:rPr lang="en-US" sz="5400" b="1" dirty="0" smtClean="0">
                <a:ln w="50800"/>
              </a:rPr>
              <a:t>Building</a:t>
            </a:r>
            <a:endParaRPr lang="en-US" sz="5400" b="1" cap="none" spc="0" dirty="0">
              <a:ln w="50800"/>
              <a:effectLst/>
            </a:endParaRPr>
          </a:p>
        </p:txBody>
      </p:sp>
      <p:pic>
        <p:nvPicPr>
          <p:cNvPr id="3" name="Picture 3" descr="D:\Deepa Files\All Website Images\ppt\2024\May\31.05.2024\bg images\PEB Commercial Building\Heat and 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0"/>
            <a:ext cx="9144000" cy="5091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218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3387" y="5103674"/>
            <a:ext cx="51948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5400" b="1" dirty="0">
                <a:ln w="50800"/>
              </a:rPr>
              <a:t>PEB Commercial </a:t>
            </a:r>
            <a:endParaRPr lang="en-US" sz="5400" b="1" dirty="0" smtClean="0">
              <a:ln w="50800"/>
            </a:endParaRPr>
          </a:p>
          <a:p>
            <a:pPr algn="ctr"/>
            <a:r>
              <a:rPr lang="en-US" sz="5400" b="1" dirty="0" smtClean="0">
                <a:ln w="50800"/>
              </a:rPr>
              <a:t>Building</a:t>
            </a:r>
            <a:endParaRPr lang="en-US" sz="5400" b="1" cap="none" spc="0" dirty="0">
              <a:ln w="50800"/>
              <a:effectLst/>
            </a:endParaRPr>
          </a:p>
        </p:txBody>
      </p:sp>
      <p:pic>
        <p:nvPicPr>
          <p:cNvPr id="3" name="Picture 2" descr="D:\Deepa Files\All Website Images\ppt\2024\May\31.05.2024\bg images\PEB Commercial Building\IMG-20240120-WA00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03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6456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5</TotalTime>
  <Words>12</Words>
  <Application>Microsoft Office PowerPoint</Application>
  <PresentationFormat>On-screen Show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Angles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Intel</dc:creator>
  <cp:lastModifiedBy>Intel</cp:lastModifiedBy>
  <cp:revision>5</cp:revision>
  <dcterms:created xsi:type="dcterms:W3CDTF">2024-05-23T09:02:32Z</dcterms:created>
  <dcterms:modified xsi:type="dcterms:W3CDTF">2024-05-31T11:41:46Z</dcterms:modified>
</cp:coreProperties>
</file>