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1D1EF9-DF8E-4FF5-BE3F-FE5FEFA4E410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56A418-355F-4DEC-A984-B43CCB16640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2024\May\29.05.2024\mezzanine-fl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98"/>
            <a:ext cx="9144000" cy="687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25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807" y="332656"/>
            <a:ext cx="76434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latin typeface="Andalus" pitchFamily="18" charset="-78"/>
                <a:cs typeface="Andalus" pitchFamily="18" charset="-78"/>
              </a:rPr>
              <a:t>Mezzanine </a:t>
            </a:r>
            <a:r>
              <a:rPr lang="en-US" sz="4400" b="1" dirty="0" smtClean="0">
                <a:ln w="50800"/>
                <a:latin typeface="Andalus" pitchFamily="18" charset="-78"/>
                <a:cs typeface="Andalus" pitchFamily="18" charset="-78"/>
              </a:rPr>
              <a:t>Floor Manufacturers</a:t>
            </a:r>
            <a:endParaRPr lang="en-US" sz="4400" b="1" cap="none" spc="0" dirty="0">
              <a:ln w="50800"/>
              <a:effectLst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D:\Deepa Files\All Website Images\ppt\2024\May\31.05.2024\bg images\Mezzanine Floor\IMG-20240123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0" y="1102098"/>
            <a:ext cx="8373144" cy="535123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0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807" y="332656"/>
            <a:ext cx="76434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latin typeface="Andalus" pitchFamily="18" charset="-78"/>
                <a:cs typeface="Andalus" pitchFamily="18" charset="-78"/>
              </a:rPr>
              <a:t>Mezzanine </a:t>
            </a:r>
            <a:r>
              <a:rPr lang="en-US" sz="4400" b="1" dirty="0" smtClean="0">
                <a:ln w="50800"/>
                <a:latin typeface="Andalus" pitchFamily="18" charset="-78"/>
                <a:cs typeface="Andalus" pitchFamily="18" charset="-78"/>
              </a:rPr>
              <a:t>Floor Manufacturers</a:t>
            </a:r>
            <a:endParaRPr lang="en-US" sz="4400" b="1" cap="none" spc="0" dirty="0">
              <a:ln w="50800"/>
              <a:effectLst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3" descr="D:\Deepa Files\All Website Images\ppt\2024\May\31.05.2024\bg images\Mezzanine Floor\IMG-20220922-WA01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77867"/>
            <a:ext cx="8424936" cy="537547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51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807" y="332656"/>
            <a:ext cx="76434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latin typeface="Andalus" pitchFamily="18" charset="-78"/>
                <a:cs typeface="Andalus" pitchFamily="18" charset="-78"/>
              </a:rPr>
              <a:t>Mezzanine </a:t>
            </a:r>
            <a:r>
              <a:rPr lang="en-US" sz="4400" b="1" dirty="0" smtClean="0">
                <a:ln w="50800"/>
                <a:latin typeface="Andalus" pitchFamily="18" charset="-78"/>
                <a:cs typeface="Andalus" pitchFamily="18" charset="-78"/>
              </a:rPr>
              <a:t>Floor Manufacturers</a:t>
            </a:r>
            <a:endParaRPr lang="en-US" sz="4400" b="1" cap="none" spc="0" dirty="0">
              <a:ln w="50800"/>
              <a:effectLst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4" descr="D:\Deepa Files\All Website Images\ppt\2024\May\31.05.2024\bg images\Mezzanine Floor\IMG-20230903-WA00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51"/>
          <a:stretch/>
        </p:blipFill>
        <p:spPr bwMode="auto">
          <a:xfrm>
            <a:off x="375320" y="1100818"/>
            <a:ext cx="8445152" cy="542452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51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807" y="332656"/>
            <a:ext cx="76434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  <a:latin typeface="Andalus" pitchFamily="18" charset="-78"/>
                <a:cs typeface="Andalus" pitchFamily="18" charset="-78"/>
              </a:rPr>
              <a:t>Mezzanine </a:t>
            </a:r>
            <a:r>
              <a:rPr lang="en-US" sz="4400" b="1" dirty="0" smtClean="0">
                <a:ln w="50800"/>
                <a:latin typeface="Andalus" pitchFamily="18" charset="-78"/>
                <a:cs typeface="Andalus" pitchFamily="18" charset="-78"/>
              </a:rPr>
              <a:t>Floor Manufacturers</a:t>
            </a:r>
            <a:endParaRPr lang="en-US" sz="4400" b="1" cap="none" spc="0" dirty="0">
              <a:ln w="50800"/>
              <a:effectLst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5" descr="D:\Deepa Files\All Website Images\ppt\2024\May\31.05.2024\bg images\Mezzanine Floor\IMG-20240123-WA0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0" y="1102097"/>
            <a:ext cx="8301136" cy="535123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51028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</TotalTime>
  <Words>12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10</cp:revision>
  <dcterms:created xsi:type="dcterms:W3CDTF">2024-05-23T09:00:14Z</dcterms:created>
  <dcterms:modified xsi:type="dcterms:W3CDTF">2024-05-31T11:38:58Z</dcterms:modified>
</cp:coreProperties>
</file>