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1EF9-DF8E-4FF5-BE3F-FE5FEFA4E410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418-355F-4DEC-A984-B43CCB16640A}" type="slidenum">
              <a:rPr lang="en-IN" smtClean="0"/>
              <a:t>‹#›</a:t>
            </a:fld>
            <a:endParaRPr lang="en-IN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1EF9-DF8E-4FF5-BE3F-FE5FEFA4E410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418-355F-4DEC-A984-B43CCB16640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1EF9-DF8E-4FF5-BE3F-FE5FEFA4E410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418-355F-4DEC-A984-B43CCB16640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1EF9-DF8E-4FF5-BE3F-FE5FEFA4E410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418-355F-4DEC-A984-B43CCB16640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1EF9-DF8E-4FF5-BE3F-FE5FEFA4E410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418-355F-4DEC-A984-B43CCB16640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1EF9-DF8E-4FF5-BE3F-FE5FEFA4E410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418-355F-4DEC-A984-B43CCB16640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1EF9-DF8E-4FF5-BE3F-FE5FEFA4E410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418-355F-4DEC-A984-B43CCB16640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1EF9-DF8E-4FF5-BE3F-FE5FEFA4E410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418-355F-4DEC-A984-B43CCB16640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1EF9-DF8E-4FF5-BE3F-FE5FEFA4E410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418-355F-4DEC-A984-B43CCB16640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1EF9-DF8E-4FF5-BE3F-FE5FEFA4E410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418-355F-4DEC-A984-B43CCB16640A}" type="slidenum">
              <a:rPr lang="en-IN" smtClean="0"/>
              <a:t>‹#›</a:t>
            </a:fld>
            <a:endParaRPr lang="en-IN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1EF9-DF8E-4FF5-BE3F-FE5FEFA4E410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418-355F-4DEC-A984-B43CCB16640A}" type="slidenum">
              <a:rPr lang="en-IN" smtClean="0"/>
              <a:t>‹#›</a:t>
            </a:fld>
            <a:endParaRPr lang="en-IN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E1D1EF9-DF8E-4FF5-BE3F-FE5FEFA4E410}" type="datetimeFigureOut">
              <a:rPr lang="en-IN" smtClean="0"/>
              <a:t>31-05-2024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756A418-355F-4DEC-A984-B43CCB16640A}" type="slidenum">
              <a:rPr lang="en-IN" smtClean="0"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Deepa Files\All Website Images\Facebook Post Images\2024\May\29.05.2024\mezzanine-flo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398"/>
            <a:ext cx="9144000" cy="6870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3256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71807" y="332656"/>
            <a:ext cx="764343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400" b="1" dirty="0">
                <a:ln w="50800"/>
                <a:latin typeface="Andalus" pitchFamily="18" charset="-78"/>
                <a:cs typeface="Andalus" pitchFamily="18" charset="-78"/>
              </a:rPr>
              <a:t>Mezzanine </a:t>
            </a:r>
            <a:r>
              <a:rPr lang="en-US" sz="4400" b="1" dirty="0" smtClean="0">
                <a:ln w="50800"/>
                <a:latin typeface="Andalus" pitchFamily="18" charset="-78"/>
                <a:cs typeface="Andalus" pitchFamily="18" charset="-78"/>
              </a:rPr>
              <a:t>Floor Manufacturers</a:t>
            </a:r>
            <a:endParaRPr lang="en-US" sz="4400" b="1" cap="none" spc="0" dirty="0">
              <a:ln w="50800"/>
              <a:effectLst/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2050" name="Picture 2" descr="D:\Deepa Files\All Website Images\ppt\2024\May\31.05.2024\bg images\Mezzanine Floor\IMG-20240123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20" y="1102098"/>
            <a:ext cx="8373144" cy="5351238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902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71807" y="332656"/>
            <a:ext cx="764343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400" b="1" dirty="0">
                <a:ln w="50800"/>
                <a:latin typeface="Andalus" pitchFamily="18" charset="-78"/>
                <a:cs typeface="Andalus" pitchFamily="18" charset="-78"/>
              </a:rPr>
              <a:t>Mezzanine </a:t>
            </a:r>
            <a:r>
              <a:rPr lang="en-US" sz="4400" b="1" dirty="0" smtClean="0">
                <a:ln w="50800"/>
                <a:latin typeface="Andalus" pitchFamily="18" charset="-78"/>
                <a:cs typeface="Andalus" pitchFamily="18" charset="-78"/>
              </a:rPr>
              <a:t>Floor Manufacturers</a:t>
            </a:r>
            <a:endParaRPr lang="en-US" sz="4400" b="1" cap="none" spc="0" dirty="0">
              <a:ln w="50800"/>
              <a:effectLst/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" name="Picture 3" descr="D:\Deepa Files\All Website Images\ppt\2024\May\31.05.2024\bg images\Mezzanine Floor\IMG-20220922-WA016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77867"/>
            <a:ext cx="8424936" cy="537547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8510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71807" y="332656"/>
            <a:ext cx="764343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400" b="1" dirty="0">
                <a:ln w="50800"/>
                <a:latin typeface="Andalus" pitchFamily="18" charset="-78"/>
                <a:cs typeface="Andalus" pitchFamily="18" charset="-78"/>
              </a:rPr>
              <a:t>Mezzanine </a:t>
            </a:r>
            <a:r>
              <a:rPr lang="en-US" sz="4400" b="1" dirty="0" smtClean="0">
                <a:ln w="50800"/>
                <a:latin typeface="Andalus" pitchFamily="18" charset="-78"/>
                <a:cs typeface="Andalus" pitchFamily="18" charset="-78"/>
              </a:rPr>
              <a:t>Floor Manufacturers</a:t>
            </a:r>
            <a:endParaRPr lang="en-US" sz="4400" b="1" cap="none" spc="0" dirty="0">
              <a:ln w="50800"/>
              <a:effectLst/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" name="Picture 4" descr="D:\Deepa Files\All Website Images\ppt\2024\May\31.05.2024\bg images\Mezzanine Floor\IMG-20230903-WA004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951"/>
          <a:stretch/>
        </p:blipFill>
        <p:spPr bwMode="auto">
          <a:xfrm>
            <a:off x="375320" y="1100818"/>
            <a:ext cx="8445152" cy="5424526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8510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71807" y="332656"/>
            <a:ext cx="764343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400" b="1" dirty="0">
                <a:ln w="50800"/>
                <a:latin typeface="Andalus" pitchFamily="18" charset="-78"/>
                <a:cs typeface="Andalus" pitchFamily="18" charset="-78"/>
              </a:rPr>
              <a:t>Mezzanine </a:t>
            </a:r>
            <a:r>
              <a:rPr lang="en-US" sz="4400" b="1" dirty="0" smtClean="0">
                <a:ln w="50800"/>
                <a:latin typeface="Andalus" pitchFamily="18" charset="-78"/>
                <a:cs typeface="Andalus" pitchFamily="18" charset="-78"/>
              </a:rPr>
              <a:t>Floor Manufacturers</a:t>
            </a:r>
            <a:endParaRPr lang="en-US" sz="4400" b="1" cap="none" spc="0" dirty="0">
              <a:ln w="50800"/>
              <a:effectLst/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" name="Picture 5" descr="D:\Deepa Files\All Website Images\ppt\2024\May\31.05.2024\bg images\Mezzanine Floor\IMG-20240123-WA00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20" y="1102097"/>
            <a:ext cx="8301136" cy="5351239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8510282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</TotalTime>
  <Words>12</Words>
  <Application>Microsoft Office PowerPoint</Application>
  <PresentationFormat>On-screen Show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Thatch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Intel</dc:creator>
  <cp:lastModifiedBy>Intel</cp:lastModifiedBy>
  <cp:revision>10</cp:revision>
  <dcterms:created xsi:type="dcterms:W3CDTF">2024-05-23T09:00:14Z</dcterms:created>
  <dcterms:modified xsi:type="dcterms:W3CDTF">2024-05-31T11:38:58Z</dcterms:modified>
</cp:coreProperties>
</file>