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71B1E5-62E0-4DFB-9F0A-1A3A53C492C6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BACAF0-A5DF-4495-BD6E-23EB30FCEC0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2024\May\29.05.2024\Industrial-Shed-Constru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" y="0"/>
            <a:ext cx="91349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41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smtClean="0">
                <a:ln w="50800"/>
              </a:rPr>
              <a:t> Industrial </a:t>
            </a:r>
            <a:r>
              <a:rPr lang="en-US" sz="4400" b="1" dirty="0">
                <a:ln w="50800"/>
              </a:rPr>
              <a:t>Shed </a:t>
            </a:r>
            <a:r>
              <a:rPr lang="en-US" sz="4400" b="1" dirty="0" smtClean="0">
                <a:ln w="50800"/>
              </a:rPr>
              <a:t>Construction </a:t>
            </a:r>
            <a:endParaRPr lang="en-US" sz="4400" b="1" cap="none" spc="0" dirty="0">
              <a:ln w="50800"/>
              <a:effectLst/>
            </a:endParaRPr>
          </a:p>
        </p:txBody>
      </p:sp>
      <p:pic>
        <p:nvPicPr>
          <p:cNvPr id="2053" name="Picture 5" descr="D:\Deepa Files\All Website Images\ppt\2024\May\31.05.2024\bg images\Industrial Shed Construction\IMG-20240331-WA0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640960" cy="576064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31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Deepa Files\All Website Images\ppt\2024\May\31.05.2024\bg images\Industrial Shed Construction\IMG-20240315-WA0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825379" cy="568863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smtClean="0">
                <a:ln w="50800"/>
              </a:rPr>
              <a:t> Industrial </a:t>
            </a:r>
            <a:r>
              <a:rPr lang="en-US" sz="4400" b="1" dirty="0">
                <a:ln w="50800"/>
              </a:rPr>
              <a:t>Shed </a:t>
            </a:r>
            <a:r>
              <a:rPr lang="en-US" sz="4400" b="1" dirty="0" smtClean="0">
                <a:ln w="50800"/>
              </a:rPr>
              <a:t>Construction </a:t>
            </a:r>
            <a:endParaRPr lang="en-US" sz="44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096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eepa Files\All Website Images\ppt\2024\May\31.05.2024\bg images\Industrial Shed Construction\IMG-20240315-WA0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856984" cy="561662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smtClean="0">
                <a:ln w="50800"/>
              </a:rPr>
              <a:t> Industrial </a:t>
            </a:r>
            <a:r>
              <a:rPr lang="en-US" sz="4400" b="1" dirty="0">
                <a:ln w="50800"/>
              </a:rPr>
              <a:t>Shed </a:t>
            </a:r>
            <a:r>
              <a:rPr lang="en-US" sz="4400" b="1" dirty="0" smtClean="0">
                <a:ln w="50800"/>
              </a:rPr>
              <a:t>Construction </a:t>
            </a:r>
            <a:endParaRPr lang="en-US" sz="44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096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Deepa Files\All Website Images\ppt\2024\May\31.05.2024\bg images\Industrial Shed Construction\IMG-20240401-WA0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784976" cy="568863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8231" y="44624"/>
            <a:ext cx="750558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 smtClean="0">
                <a:ln w="50800"/>
              </a:rPr>
              <a:t> Industrial </a:t>
            </a:r>
            <a:r>
              <a:rPr lang="en-US" sz="4400" b="1" dirty="0">
                <a:ln w="50800"/>
              </a:rPr>
              <a:t>Shed </a:t>
            </a:r>
            <a:r>
              <a:rPr lang="en-US" sz="4400" b="1" dirty="0" smtClean="0">
                <a:ln w="50800"/>
              </a:rPr>
              <a:t>Construction </a:t>
            </a:r>
            <a:endParaRPr lang="en-US" sz="44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096645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16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10</cp:revision>
  <dcterms:created xsi:type="dcterms:W3CDTF">2024-05-23T08:50:28Z</dcterms:created>
  <dcterms:modified xsi:type="dcterms:W3CDTF">2024-05-31T11:36:00Z</dcterms:modified>
</cp:coreProperties>
</file>