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1D2FA-4EB9-4B85-A98F-E465D4594CB8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A35CE-9B8A-4647-A05E-5FCB0D236A2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1D2FA-4EB9-4B85-A98F-E465D4594CB8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A35CE-9B8A-4647-A05E-5FCB0D236A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1D2FA-4EB9-4B85-A98F-E465D4594CB8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A35CE-9B8A-4647-A05E-5FCB0D236A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1D2FA-4EB9-4B85-A98F-E465D4594CB8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A35CE-9B8A-4647-A05E-5FCB0D236A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1D2FA-4EB9-4B85-A98F-E465D4594CB8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A35CE-9B8A-4647-A05E-5FCB0D236A2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1D2FA-4EB9-4B85-A98F-E465D4594CB8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A35CE-9B8A-4647-A05E-5FCB0D236A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1D2FA-4EB9-4B85-A98F-E465D4594CB8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A35CE-9B8A-4647-A05E-5FCB0D236A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1D2FA-4EB9-4B85-A98F-E465D4594CB8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A35CE-9B8A-4647-A05E-5FCB0D236A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1D2FA-4EB9-4B85-A98F-E465D4594CB8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A35CE-9B8A-4647-A05E-5FCB0D236A2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1D2FA-4EB9-4B85-A98F-E465D4594CB8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A35CE-9B8A-4647-A05E-5FCB0D236A2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1D2FA-4EB9-4B85-A98F-E465D4594CB8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A35CE-9B8A-4647-A05E-5FCB0D236A2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751D2FA-4EB9-4B85-A98F-E465D4594CB8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0A35CE-9B8A-4647-A05E-5FCB0D236A2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epa New Works\All Website Imges\PPT\2024\July\18.07.2024\bg images\Front Images\industrial-scissor-li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D:\Deepa Files\All Website Images\Facebook Post Images\New folder\yout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746" y="3059370"/>
            <a:ext cx="732507" cy="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442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214" y="44624"/>
            <a:ext cx="615553" cy="6873549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Industrial Scissor 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Lift Manufacturers</a:t>
            </a:r>
            <a:endParaRPr lang="en-US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E:\Deepa New Works\All Website Imges\PPT\2024\July\18.07.2024\bg images\Scissor Lift\237935045_4224610914241749_283987535629308509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53400" cy="6807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074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214" y="44624"/>
            <a:ext cx="615553" cy="6873549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Industrial Scissor 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Lift Manufacturers</a:t>
            </a:r>
            <a:endParaRPr lang="en-US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5" descr="E:\Deepa New Works\All Website Imges\PPT\2024\July\18.07.2024\bg images\Scissor Lift\scissor lift manufacturer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074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214" y="44624"/>
            <a:ext cx="615553" cy="6873549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Industrial Scissor 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Lift Manufacturers</a:t>
            </a:r>
            <a:endParaRPr lang="en-US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 descr="E:\Deepa New Works\All Website Imges\PPT\2024\July\18.07.2024\bg images\Scissor Lift\Hydraulic-Scissor-Lift-Price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8077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074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214" y="44624"/>
            <a:ext cx="615553" cy="6873549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Industrial Scissor 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Lift Manufacturers</a:t>
            </a:r>
            <a:endParaRPr lang="en-US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E:\Deepa New Works\All Website Imges\PPT\2024\July\18.07.2024\bg images\Scissor Lift\scissor-lift-1000x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53400" cy="6777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0740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</TotalTime>
  <Words>16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Solstice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SEO</cp:lastModifiedBy>
  <cp:revision>6</cp:revision>
  <dcterms:created xsi:type="dcterms:W3CDTF">2024-06-22T11:02:29Z</dcterms:created>
  <dcterms:modified xsi:type="dcterms:W3CDTF">2024-07-18T13:11:12Z</dcterms:modified>
</cp:coreProperties>
</file>