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2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7E33084-33CA-45B8-973B-4232A1EDC646}" type="datetimeFigureOut">
              <a:rPr lang="en-IN" smtClean="0"/>
              <a:pPr/>
              <a:t>18-07-2024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D6CBCA-9F6C-4561-9CCA-69602EDA07E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eepa New Works\All Website Imges\PPT\2024\July\18.07.2024\bg images\Front Images\industrial-goods-li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D:\Deepa Files\All Website Images\Facebook Post Images\New folder\youtu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746" y="3059370"/>
            <a:ext cx="732507" cy="7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11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7" y="476672"/>
            <a:ext cx="8436925" cy="677108"/>
          </a:xfrm>
          <a:prstGeom prst="rect">
            <a:avLst/>
          </a:prstGeom>
          <a:ln w="38100">
            <a:solidFill>
              <a:srgbClr val="EC7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Industrial Goods </a:t>
            </a:r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Lift Manufacturers</a:t>
            </a:r>
            <a:endParaRPr lang="en-US" sz="3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E:\Deepa New Works\All Website Imges\PPT\2024\July\18.07.2024\bg images\Goods Lift\Lodige-PIC-ES-SHERPA_ESCORTA-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36262"/>
            <a:ext cx="6324600" cy="552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78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7" y="476672"/>
            <a:ext cx="8436925" cy="677108"/>
          </a:xfrm>
          <a:prstGeom prst="rect">
            <a:avLst/>
          </a:prstGeom>
          <a:ln w="38100">
            <a:solidFill>
              <a:srgbClr val="EC7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Industrial Goods </a:t>
            </a:r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Lift Manufacturers</a:t>
            </a:r>
            <a:endParaRPr lang="en-US" sz="3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E:\Deepa New Works\All Website Imges\PPT\2024\July\18.07.2024\bg images\Goods Lift\extra-069606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5029200" cy="5029200"/>
          </a:xfrm>
          <a:prstGeom prst="rect">
            <a:avLst/>
          </a:prstGeom>
          <a:noFill/>
        </p:spPr>
      </p:pic>
      <p:pic>
        <p:nvPicPr>
          <p:cNvPr id="4" name="Picture 2" descr="E:\Deepa New Works\All Website Imges\PPT\2024\July\18.07.2024\bg images\Goods Lift\warehouse-goods-lift-2-768x107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0"/>
            <a:ext cx="3072384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7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7" y="476672"/>
            <a:ext cx="8436925" cy="677108"/>
          </a:xfrm>
          <a:prstGeom prst="rect">
            <a:avLst/>
          </a:prstGeom>
          <a:ln w="38100">
            <a:solidFill>
              <a:srgbClr val="EC7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Industrial Goods </a:t>
            </a:r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Lift Manufacturers</a:t>
            </a:r>
            <a:endParaRPr lang="en-US" sz="3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Deepa New Works\All Website Imges\PPT\2024\July\18.07.2024\bg images\Goods Lift\mezaanine-goods-lift-europe-snack-foods-1024x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3058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78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37" y="476672"/>
            <a:ext cx="8436925" cy="677108"/>
          </a:xfrm>
          <a:prstGeom prst="rect">
            <a:avLst/>
          </a:prstGeom>
          <a:ln w="38100">
            <a:solidFill>
              <a:srgbClr val="EC7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Industrial Goods </a:t>
            </a:r>
            <a:r>
              <a:rPr lang="en-US" sz="3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Lift Manufacturers</a:t>
            </a:r>
            <a:endParaRPr lang="en-US" sz="3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E:\Deepa New Works\All Website Imges\PPT\2024\July\18.07.2024\bg images\Goods Lift\ZSL-Referenz-Automatiksteuerung-4-1-878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6705600" cy="533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788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</TotalTime>
  <Words>16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SEO</cp:lastModifiedBy>
  <cp:revision>6</cp:revision>
  <dcterms:created xsi:type="dcterms:W3CDTF">2024-06-22T10:44:59Z</dcterms:created>
  <dcterms:modified xsi:type="dcterms:W3CDTF">2024-07-18T13:09:10Z</dcterms:modified>
</cp:coreProperties>
</file>