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515D59-A692-44F7-BA18-4C42C2ECBF38}" type="datetimeFigureOut">
              <a:rPr lang="en-IN" smtClean="0"/>
              <a:pPr/>
              <a:t>18-07-2024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95718B-1A55-4638-9742-C3A820E08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Deepa New Works\All Website Imges\PPT\2024\July\18.07.2024\bg images\Front Images\industrial-dock-r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D:\Deepa Files\All Website Images\Facebook Post Images\New folder\youtub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05746" y="3059370"/>
            <a:ext cx="732507" cy="73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42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832" y="188640"/>
            <a:ext cx="8427307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800" b="1" dirty="0" smtClean="0">
                <a:ln w="50800"/>
              </a:rPr>
              <a:t>Industrial Dock </a:t>
            </a:r>
            <a:r>
              <a:rPr lang="en-US" sz="3800" b="1" dirty="0" smtClean="0">
                <a:ln w="50800"/>
              </a:rPr>
              <a:t>Ramp Manufacturers</a:t>
            </a:r>
            <a:endParaRPr lang="en-US" sz="3800" b="1" cap="none" spc="0" dirty="0">
              <a:ln w="50800"/>
              <a:effectLst/>
            </a:endParaRPr>
          </a:p>
        </p:txBody>
      </p:sp>
      <p:pic>
        <p:nvPicPr>
          <p:cNvPr id="3" name="Picture 2" descr="E:\Deepa New Works\All Website Imges\PPT\2024\July\18.07.2024\bg images\Dock Ramp\Changes\seyyar_rampa_teknik_cizim_galeri_01-60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8534400" cy="533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9819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832" y="188640"/>
            <a:ext cx="8427307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800" b="1" dirty="0" smtClean="0">
                <a:ln w="50800"/>
              </a:rPr>
              <a:t>Industrial Dock </a:t>
            </a:r>
            <a:r>
              <a:rPr lang="en-US" sz="3800" b="1" dirty="0" smtClean="0">
                <a:ln w="50800"/>
              </a:rPr>
              <a:t>Ramp Manufacturers</a:t>
            </a:r>
            <a:endParaRPr lang="en-US" sz="3800" b="1" cap="none" spc="0" dirty="0">
              <a:ln w="50800"/>
              <a:effectLst/>
            </a:endParaRPr>
          </a:p>
        </p:txBody>
      </p:sp>
      <p:pic>
        <p:nvPicPr>
          <p:cNvPr id="3" name="Picture 5" descr="E:\Deepa New Works\All Website Imges\PPT\2024\July\18.07.2024\bg images\Dock Ramp\Changes\railcar-loading-ra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399" y="1447800"/>
            <a:ext cx="8282431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981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832" y="188640"/>
            <a:ext cx="8427307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800" b="1" dirty="0" smtClean="0">
                <a:ln w="50800"/>
              </a:rPr>
              <a:t>Industrial Dock </a:t>
            </a:r>
            <a:r>
              <a:rPr lang="en-US" sz="3800" b="1" dirty="0" smtClean="0">
                <a:ln w="50800"/>
              </a:rPr>
              <a:t>Ramp Manufacturers</a:t>
            </a:r>
            <a:endParaRPr lang="en-US" sz="3800" b="1" cap="none" spc="0" dirty="0">
              <a:ln w="50800"/>
              <a:effectLst/>
            </a:endParaRPr>
          </a:p>
        </p:txBody>
      </p:sp>
      <p:pic>
        <p:nvPicPr>
          <p:cNvPr id="3" name="Picture 4" descr="E:\Deepa New Works\All Website Imges\PPT\2024\July\18.07.2024\bg images\Dock Ramp\Changes\mobile-loading-ramp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" y="1371600"/>
            <a:ext cx="8627533" cy="525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9819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832" y="188640"/>
            <a:ext cx="8427307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800" b="1" dirty="0" smtClean="0">
                <a:ln w="50800"/>
              </a:rPr>
              <a:t>Industrial Dock </a:t>
            </a:r>
            <a:r>
              <a:rPr lang="en-US" sz="3800" b="1" dirty="0" smtClean="0">
                <a:ln w="50800"/>
              </a:rPr>
              <a:t>Ramp Manufacturers</a:t>
            </a:r>
            <a:endParaRPr lang="en-US" sz="3800" b="1" cap="none" spc="0" dirty="0">
              <a:ln w="50800"/>
              <a:effectLst/>
            </a:endParaRPr>
          </a:p>
        </p:txBody>
      </p:sp>
      <p:pic>
        <p:nvPicPr>
          <p:cNvPr id="3" name="Picture 3" descr="E:\Deepa New Works\All Website Imges\PPT\2024\July\18.07.2024\bg images\Dock Ramp\Changes\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8458200" cy="533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8981981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</TotalTime>
  <Words>16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Slipstream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Intel</dc:creator>
  <cp:lastModifiedBy>SEO</cp:lastModifiedBy>
  <cp:revision>6</cp:revision>
  <dcterms:created xsi:type="dcterms:W3CDTF">2024-06-22T11:07:08Z</dcterms:created>
  <dcterms:modified xsi:type="dcterms:W3CDTF">2024-07-18T13:06:41Z</dcterms:modified>
</cp:coreProperties>
</file>