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F0353B-6B6F-4ADC-AC71-CF6307D47285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B850C-F0D2-496B-A05B-035E0567F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industrial-dock-leve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79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440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Industrial Dock </a:t>
            </a:r>
            <a:r>
              <a:rPr lang="en-US" sz="4000" b="1" dirty="0" smtClean="0">
                <a:ln w="50800"/>
              </a:rPr>
              <a:t>Leveler Manufacturers</a:t>
            </a:r>
            <a:endParaRPr lang="en-US" sz="4000" b="1" cap="none" spc="0" dirty="0">
              <a:ln w="50800"/>
              <a:effectLst/>
            </a:endParaRPr>
          </a:p>
        </p:txBody>
      </p:sp>
      <p:pic>
        <p:nvPicPr>
          <p:cNvPr id="2053" name="Picture 5" descr="E:\Deepa New Works\All Website Imges\PPT\2024\July\18.07.2024\bg images\Dock Leveler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524000"/>
            <a:ext cx="8449732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67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440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Industrial Dock </a:t>
            </a:r>
            <a:r>
              <a:rPr lang="en-US" sz="4000" b="1" dirty="0" smtClean="0">
                <a:ln w="50800"/>
              </a:rPr>
              <a:t>Leveler Manufacturers</a:t>
            </a:r>
            <a:endParaRPr lang="en-US" sz="4000" b="1" cap="none" spc="0" dirty="0">
              <a:ln w="50800"/>
              <a:effectLst/>
            </a:endParaRPr>
          </a:p>
        </p:txBody>
      </p:sp>
      <p:pic>
        <p:nvPicPr>
          <p:cNvPr id="3" name="Picture 4" descr="E:\Deepa New Works\All Website Imges\PPT\2024\July\18.07.2024\bg images\Dock Leveler\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772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67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440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Industrial Dock </a:t>
            </a:r>
            <a:r>
              <a:rPr lang="en-US" sz="4000" b="1" dirty="0" smtClean="0">
                <a:ln w="50800"/>
              </a:rPr>
              <a:t>Leveler Manufacturers</a:t>
            </a:r>
            <a:endParaRPr lang="en-US" sz="4000" b="1" cap="none" spc="0" dirty="0">
              <a:ln w="50800"/>
              <a:effectLst/>
            </a:endParaRPr>
          </a:p>
        </p:txBody>
      </p:sp>
      <p:pic>
        <p:nvPicPr>
          <p:cNvPr id="3" name="Picture 3" descr="E:\Deepa New Works\All Website Imges\PPT\2024\July\18.07.2024\bg images\Dock Leveler\self-supported-dock-leveler-pe2nA-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2992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67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440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Industrial Dock </a:t>
            </a:r>
            <a:r>
              <a:rPr lang="en-US" sz="4000" b="1" dirty="0" smtClean="0">
                <a:ln w="50800"/>
              </a:rPr>
              <a:t>Leveler Manufacturers</a:t>
            </a:r>
            <a:endParaRPr lang="en-US" sz="4000" b="1" cap="none" spc="0" dirty="0">
              <a:ln w="50800"/>
              <a:effectLst/>
            </a:endParaRPr>
          </a:p>
        </p:txBody>
      </p:sp>
      <p:pic>
        <p:nvPicPr>
          <p:cNvPr id="3" name="Picture 2" descr="E:\Deepa New Works\All Website Imges\PPT\2024\July\18.07.2024\bg images\Dock Leveler\product_s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96200" cy="523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676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6</cp:revision>
  <dcterms:created xsi:type="dcterms:W3CDTF">2024-06-22T11:09:49Z</dcterms:created>
  <dcterms:modified xsi:type="dcterms:W3CDTF">2024-07-18T13:04:56Z</dcterms:modified>
</cp:coreProperties>
</file>