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69E9F0-FCF3-482E-83C4-9D8DCD0CD77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30027A-C033-48B9-9EF5-A2FEACA6D71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epa New Works\All Website Imges\PPT\2024\July\18.07.2024\bg images\Front Images\hydraulic-Scissor-L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746" y="3059370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23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Hydraulic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Scissor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Lift Manufacturers </a:t>
            </a:r>
            <a:endParaRPr lang="en-US" sz="4400" b="1" cap="none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4" descr="E:\Deepa New Works\All Website Imges\PPT\2024\July\18.07.2024\bg images\Scissor Lift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106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575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Hydraulic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Scissor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Lift Manufacturers </a:t>
            </a:r>
            <a:endParaRPr lang="en-US" sz="4400" b="1" cap="none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5" descr="E:\Deepa New Works\All Website Imges\PPT\2024\July\18.07.2024\bg images\Scissor Lift\hydraulic-scissor-lift-1000x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7848600" cy="524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575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Hydraulic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Scissor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Lift Manufacturers </a:t>
            </a:r>
            <a:endParaRPr lang="en-US" sz="4400" b="1" cap="none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3" descr="E:\Deepa New Works\All Website Imges\PPT\2024\July\18.07.2024\bg images\Scissor Lift\2-meter-scissor-li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6962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575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Hydraulic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Scissor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Lift Manufacturers </a:t>
            </a:r>
            <a:endParaRPr lang="en-US" sz="4400" b="1" cap="none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050" name="Picture 2" descr="E:\Deepa New Works\All Website Imges\PPT\2024\July\18.07.2024\bg images\Scissor Lift\small-medium-sized-hydraulic-lift-table-being-used-warehouse_46383-9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8156526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5756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20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SEO</cp:lastModifiedBy>
  <cp:revision>10</cp:revision>
  <dcterms:created xsi:type="dcterms:W3CDTF">2024-06-22T10:27:24Z</dcterms:created>
  <dcterms:modified xsi:type="dcterms:W3CDTF">2024-07-18T13:02:21Z</dcterms:modified>
</cp:coreProperties>
</file>