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F1CEF7-F529-45BE-8FD4-D884BA5C0F6A}" type="datetimeFigureOut">
              <a:rPr lang="en-IN" smtClean="0"/>
              <a:pPr/>
              <a:t>18-07-2024</a:t>
            </a:fld>
            <a:endParaRPr lang="en-IN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98923F-AAB8-497F-BB4F-0AC7E1B4AEBA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F1CEF7-F529-45BE-8FD4-D884BA5C0F6A}" type="datetimeFigureOut">
              <a:rPr lang="en-IN" smtClean="0"/>
              <a:pPr/>
              <a:t>18-07-2024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98923F-AAB8-497F-BB4F-0AC7E1B4AEB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F1CEF7-F529-45BE-8FD4-D884BA5C0F6A}" type="datetimeFigureOut">
              <a:rPr lang="en-IN" smtClean="0"/>
              <a:pPr/>
              <a:t>18-07-2024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98923F-AAB8-497F-BB4F-0AC7E1B4AEB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F1CEF7-F529-45BE-8FD4-D884BA5C0F6A}" type="datetimeFigureOut">
              <a:rPr lang="en-IN" smtClean="0"/>
              <a:pPr/>
              <a:t>18-07-2024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98923F-AAB8-497F-BB4F-0AC7E1B4AEB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F1CEF7-F529-45BE-8FD4-D884BA5C0F6A}" type="datetimeFigureOut">
              <a:rPr lang="en-IN" smtClean="0"/>
              <a:pPr/>
              <a:t>18-07-2024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98923F-AAB8-497F-BB4F-0AC7E1B4AEBA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F1CEF7-F529-45BE-8FD4-D884BA5C0F6A}" type="datetimeFigureOut">
              <a:rPr lang="en-IN" smtClean="0"/>
              <a:pPr/>
              <a:t>18-07-2024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98923F-AAB8-497F-BB4F-0AC7E1B4AEB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F1CEF7-F529-45BE-8FD4-D884BA5C0F6A}" type="datetimeFigureOut">
              <a:rPr lang="en-IN" smtClean="0"/>
              <a:pPr/>
              <a:t>18-07-2024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98923F-AAB8-497F-BB4F-0AC7E1B4AEBA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F1CEF7-F529-45BE-8FD4-D884BA5C0F6A}" type="datetimeFigureOut">
              <a:rPr lang="en-IN" smtClean="0"/>
              <a:pPr/>
              <a:t>18-07-2024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98923F-AAB8-497F-BB4F-0AC7E1B4AEB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F1CEF7-F529-45BE-8FD4-D884BA5C0F6A}" type="datetimeFigureOut">
              <a:rPr lang="en-IN" smtClean="0"/>
              <a:pPr/>
              <a:t>18-07-2024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98923F-AAB8-497F-BB4F-0AC7E1B4AEB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F1CEF7-F529-45BE-8FD4-D884BA5C0F6A}" type="datetimeFigureOut">
              <a:rPr lang="en-IN" smtClean="0"/>
              <a:pPr/>
              <a:t>18-07-2024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98923F-AAB8-497F-BB4F-0AC7E1B4AEB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29F1CEF7-F529-45BE-8FD4-D884BA5C0F6A}" type="datetimeFigureOut">
              <a:rPr lang="en-IN" smtClean="0"/>
              <a:pPr/>
              <a:t>18-07-2024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CE98923F-AAB8-497F-BB4F-0AC7E1B4AEB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9F1CEF7-F529-45BE-8FD4-D884BA5C0F6A}" type="datetimeFigureOut">
              <a:rPr lang="en-IN" smtClean="0"/>
              <a:pPr/>
              <a:t>18-07-2024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IN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CE98923F-AAB8-497F-BB4F-0AC7E1B4AEBA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Deepa New Works\All Website Imges\PPT\2024\July\18.07.2024\bg images\Front Images\goods-lif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3122" cy="6858000"/>
          </a:xfrm>
          <a:prstGeom prst="rect">
            <a:avLst/>
          </a:prstGeom>
          <a:noFill/>
        </p:spPr>
      </p:pic>
      <p:pic>
        <p:nvPicPr>
          <p:cNvPr id="5" name="Picture 4" descr="D:\Deepa Files\All Website Images\Facebook Post Images\New folder\youtub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05746" y="3059370"/>
            <a:ext cx="732507" cy="732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16040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6548" y="260648"/>
            <a:ext cx="878516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400" b="1" dirty="0" smtClean="0">
                <a:ln w="50800"/>
              </a:rPr>
              <a:t>Hydraulic Goods </a:t>
            </a:r>
            <a:r>
              <a:rPr lang="en-US" sz="4400" b="1" dirty="0" smtClean="0">
                <a:ln w="50800"/>
              </a:rPr>
              <a:t>Lift Manufacturers</a:t>
            </a:r>
            <a:endParaRPr lang="en-US" sz="4400" b="1" cap="none" spc="0" dirty="0">
              <a:ln w="50800"/>
              <a:effectLst/>
            </a:endParaRPr>
          </a:p>
        </p:txBody>
      </p:sp>
      <p:pic>
        <p:nvPicPr>
          <p:cNvPr id="2051" name="Picture 3" descr="E:\Deepa New Works\All Website Imges\PPT\2024\July\18.07.2024\bg images\Goods Lift\20201222140115_3189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0999" y="1447800"/>
            <a:ext cx="8382001" cy="5029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69090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6548" y="260648"/>
            <a:ext cx="878516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400" b="1" dirty="0" smtClean="0">
                <a:ln w="50800"/>
              </a:rPr>
              <a:t>Hydraulic Goods </a:t>
            </a:r>
            <a:r>
              <a:rPr lang="en-US" sz="4400" b="1" dirty="0" smtClean="0">
                <a:ln w="50800"/>
              </a:rPr>
              <a:t>Lift Manufacturers</a:t>
            </a:r>
            <a:endParaRPr lang="en-US" sz="4400" b="1" cap="none" spc="0" dirty="0">
              <a:ln w="50800"/>
              <a:effectLst/>
            </a:endParaRPr>
          </a:p>
        </p:txBody>
      </p:sp>
      <p:pic>
        <p:nvPicPr>
          <p:cNvPr id="3" name="Picture 5" descr="E:\Deepa New Works\All Website Imges\PPT\2024\July\18.07.2024\bg images\Goods Lift\DeWatermark.ai_171419759618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1219200"/>
            <a:ext cx="4495302" cy="5334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69090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6548" y="260648"/>
            <a:ext cx="878516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400" b="1" dirty="0" smtClean="0">
                <a:ln w="50800"/>
              </a:rPr>
              <a:t>Hydraulic Goods </a:t>
            </a:r>
            <a:r>
              <a:rPr lang="en-US" sz="4400" b="1" dirty="0" smtClean="0">
                <a:ln w="50800"/>
              </a:rPr>
              <a:t>Lift Manufacturers</a:t>
            </a:r>
            <a:endParaRPr lang="en-US" sz="4400" b="1" cap="none" spc="0" dirty="0">
              <a:ln w="50800"/>
              <a:effectLst/>
            </a:endParaRPr>
          </a:p>
        </p:txBody>
      </p:sp>
      <p:pic>
        <p:nvPicPr>
          <p:cNvPr id="3" name="Picture 2" descr="E:\Deepa New Works\All Website Imges\PPT\2024\July\18.07.2024\bg images\Goods Lift\DeWatermark.ai_17141977075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1219200"/>
            <a:ext cx="4315490" cy="52967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69090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6548" y="260648"/>
            <a:ext cx="878516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400" b="1" dirty="0" smtClean="0">
                <a:ln w="50800"/>
              </a:rPr>
              <a:t>Hydraulic Goods </a:t>
            </a:r>
            <a:r>
              <a:rPr lang="en-US" sz="4400" b="1" dirty="0" smtClean="0">
                <a:ln w="50800"/>
              </a:rPr>
              <a:t>Lift Manufacturers</a:t>
            </a:r>
            <a:endParaRPr lang="en-US" sz="4400" b="1" cap="none" spc="0" dirty="0">
              <a:ln w="50800"/>
              <a:effectLst/>
            </a:endParaRPr>
          </a:p>
        </p:txBody>
      </p:sp>
      <p:pic>
        <p:nvPicPr>
          <p:cNvPr id="3" name="Picture 4" descr="E:\Deepa New Works\All Website Imges\PPT\2024\July\18.07.2024\bg images\Goods Lift\20201222140137_573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295400"/>
            <a:ext cx="8153400" cy="5257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690900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4</TotalTime>
  <Words>16</Words>
  <Application>Microsoft Office PowerPoint</Application>
  <PresentationFormat>On-screen Show (4:3)</PresentationFormat>
  <Paragraphs>4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Metro</vt:lpstr>
      <vt:lpstr>Slide 1</vt:lpstr>
      <vt:lpstr>Slide 2</vt:lpstr>
      <vt:lpstr>Slide 3</vt:lpstr>
      <vt:lpstr>Slide 4</vt:lpstr>
      <vt:lpstr>Slide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Intel</dc:creator>
  <cp:lastModifiedBy>SEO</cp:lastModifiedBy>
  <cp:revision>6</cp:revision>
  <dcterms:created xsi:type="dcterms:W3CDTF">2024-06-22T11:12:17Z</dcterms:created>
  <dcterms:modified xsi:type="dcterms:W3CDTF">2024-07-18T12:59:39Z</dcterms:modified>
</cp:coreProperties>
</file>