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D155F98-ED74-4B7A-A6FD-C19D6613739D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DAF4470-470A-41F3-B295-337239016F9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Deepa New Works\All Website Imges\PPT\2024\July\18.07.2024\bg images\Front Images\hydraulic-Dock-Ra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 descr="D:\Deepa Files\All Website Images\Facebook Post Images\New folder\youtu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5746" y="3059370"/>
            <a:ext cx="732507" cy="73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4834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24400" y="5103674"/>
            <a:ext cx="40366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latin typeface="Algerian" pitchFamily="82" charset="0"/>
              </a:rPr>
              <a:t>Hydraulic </a:t>
            </a:r>
            <a:endParaRPr lang="en-US" sz="5400" b="1" dirty="0" smtClean="0">
              <a:ln w="50800"/>
              <a:latin typeface="Algerian" pitchFamily="82" charset="0"/>
            </a:endParaRPr>
          </a:p>
          <a:p>
            <a:pPr algn="ctr"/>
            <a:r>
              <a:rPr lang="en-US" sz="5400" b="1" dirty="0" smtClean="0">
                <a:ln w="50800"/>
                <a:latin typeface="Algerian" pitchFamily="82" charset="0"/>
              </a:rPr>
              <a:t>Dock </a:t>
            </a:r>
            <a:r>
              <a:rPr lang="en-US" sz="5400" b="1" dirty="0" smtClean="0">
                <a:ln w="50800"/>
                <a:latin typeface="Algerian" pitchFamily="82" charset="0"/>
              </a:rPr>
              <a:t>Ramp</a:t>
            </a:r>
            <a:endParaRPr lang="en-US" sz="5400" b="1" cap="none" spc="0" dirty="0">
              <a:ln w="50800"/>
              <a:effectLst/>
              <a:latin typeface="Algerian" pitchFamily="82" charset="0"/>
            </a:endParaRPr>
          </a:p>
        </p:txBody>
      </p:sp>
      <p:pic>
        <p:nvPicPr>
          <p:cNvPr id="2054" name="Picture 6" descr="E:\Deepa New Works\All Website Imges\PPT\2024\July\18.07.2024\bg images\Dock Ramp\Changes\dockzilla-self-standing-platform-ramp-cross-dock-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3563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24400" y="5103674"/>
            <a:ext cx="40366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latin typeface="Algerian" pitchFamily="82" charset="0"/>
              </a:rPr>
              <a:t>Hydraulic </a:t>
            </a:r>
            <a:endParaRPr lang="en-US" sz="5400" b="1" dirty="0" smtClean="0">
              <a:ln w="50800"/>
              <a:latin typeface="Algerian" pitchFamily="82" charset="0"/>
            </a:endParaRPr>
          </a:p>
          <a:p>
            <a:pPr algn="ctr"/>
            <a:r>
              <a:rPr lang="en-US" sz="5400" b="1" dirty="0" smtClean="0">
                <a:ln w="50800"/>
                <a:latin typeface="Algerian" pitchFamily="82" charset="0"/>
              </a:rPr>
              <a:t>Dock </a:t>
            </a:r>
            <a:r>
              <a:rPr lang="en-US" sz="5400" b="1" dirty="0" smtClean="0">
                <a:ln w="50800"/>
                <a:latin typeface="Algerian" pitchFamily="82" charset="0"/>
              </a:rPr>
              <a:t>Ramp</a:t>
            </a:r>
            <a:endParaRPr lang="en-US" sz="5400" b="1" cap="none" spc="0" dirty="0">
              <a:ln w="50800"/>
              <a:effectLst/>
              <a:latin typeface="Algerian" pitchFamily="82" charset="0"/>
            </a:endParaRPr>
          </a:p>
        </p:txBody>
      </p:sp>
      <p:pic>
        <p:nvPicPr>
          <p:cNvPr id="3" name="Picture 5" descr="E:\Deepa New Works\All Website Imges\PPT\2024\July\18.07.2024\bg images\Dock Ramp\Changes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6296" cy="502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35634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24400" y="5103674"/>
            <a:ext cx="40366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latin typeface="Algerian" pitchFamily="82" charset="0"/>
              </a:rPr>
              <a:t>Hydraulic </a:t>
            </a:r>
            <a:endParaRPr lang="en-US" sz="5400" b="1" dirty="0" smtClean="0">
              <a:ln w="50800"/>
              <a:latin typeface="Algerian" pitchFamily="82" charset="0"/>
            </a:endParaRPr>
          </a:p>
          <a:p>
            <a:pPr algn="ctr"/>
            <a:r>
              <a:rPr lang="en-US" sz="5400" b="1" dirty="0" smtClean="0">
                <a:ln w="50800"/>
                <a:latin typeface="Algerian" pitchFamily="82" charset="0"/>
              </a:rPr>
              <a:t>Dock </a:t>
            </a:r>
            <a:r>
              <a:rPr lang="en-US" sz="5400" b="1" dirty="0" smtClean="0">
                <a:ln w="50800"/>
                <a:latin typeface="Algerian" pitchFamily="82" charset="0"/>
              </a:rPr>
              <a:t>Ramp</a:t>
            </a:r>
            <a:endParaRPr lang="en-US" sz="5400" b="1" cap="none" spc="0" dirty="0">
              <a:ln w="50800"/>
              <a:effectLst/>
              <a:latin typeface="Algerian" pitchFamily="82" charset="0"/>
            </a:endParaRPr>
          </a:p>
        </p:txBody>
      </p:sp>
      <p:pic>
        <p:nvPicPr>
          <p:cNvPr id="3" name="Picture 4" descr="E:\Deepa New Works\All Website Imges\PPT\2024\July\18.07.2024\bg images\Dock Ramp\Changes\1-1P106100236.jpg"/>
          <p:cNvPicPr>
            <a:picLocks noChangeAspect="1" noChangeArrowheads="1"/>
          </p:cNvPicPr>
          <p:nvPr/>
        </p:nvPicPr>
        <p:blipFill>
          <a:blip r:embed="rId2"/>
          <a:srcRect t="28788"/>
          <a:stretch>
            <a:fillRect/>
          </a:stretch>
        </p:blipFill>
        <p:spPr bwMode="auto">
          <a:xfrm>
            <a:off x="0" y="0"/>
            <a:ext cx="9144000" cy="502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3563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24400" y="5103674"/>
            <a:ext cx="40366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latin typeface="Algerian" pitchFamily="82" charset="0"/>
              </a:rPr>
              <a:t>Hydraulic </a:t>
            </a:r>
            <a:endParaRPr lang="en-US" sz="5400" b="1" dirty="0" smtClean="0">
              <a:ln w="50800"/>
              <a:latin typeface="Algerian" pitchFamily="82" charset="0"/>
            </a:endParaRPr>
          </a:p>
          <a:p>
            <a:pPr algn="ctr"/>
            <a:r>
              <a:rPr lang="en-US" sz="5400" b="1" dirty="0" smtClean="0">
                <a:ln w="50800"/>
                <a:latin typeface="Algerian" pitchFamily="82" charset="0"/>
              </a:rPr>
              <a:t>Dock </a:t>
            </a:r>
            <a:r>
              <a:rPr lang="en-US" sz="5400" b="1" dirty="0" smtClean="0">
                <a:ln w="50800"/>
                <a:latin typeface="Algerian" pitchFamily="82" charset="0"/>
              </a:rPr>
              <a:t>Ramp</a:t>
            </a:r>
            <a:endParaRPr lang="en-US" sz="5400" b="1" cap="none" spc="0" dirty="0">
              <a:ln w="50800"/>
              <a:effectLst/>
              <a:latin typeface="Algerian" pitchFamily="82" charset="0"/>
            </a:endParaRPr>
          </a:p>
        </p:txBody>
      </p:sp>
      <p:pic>
        <p:nvPicPr>
          <p:cNvPr id="3" name="Picture 3" descr="E:\Deepa New Works\All Website Imges\PPT\2024\July\18.07.2024\bg images\Dock Ramp\Changes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502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35634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</TotalTime>
  <Words>12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SEO</cp:lastModifiedBy>
  <cp:revision>6</cp:revision>
  <dcterms:created xsi:type="dcterms:W3CDTF">2024-06-22T11:14:28Z</dcterms:created>
  <dcterms:modified xsi:type="dcterms:W3CDTF">2024-07-18T12:57:28Z</dcterms:modified>
</cp:coreProperties>
</file>