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E7A81D6-CB2A-4FA1-B191-46C3893E1441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57E0866-96C0-4E8A-B499-69E6F5C898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81D6-CB2A-4FA1-B191-46C3893E1441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0866-96C0-4E8A-B499-69E6F5C898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81D6-CB2A-4FA1-B191-46C3893E1441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0866-96C0-4E8A-B499-69E6F5C898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81D6-CB2A-4FA1-B191-46C3893E1441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0866-96C0-4E8A-B499-69E6F5C898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81D6-CB2A-4FA1-B191-46C3893E1441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0866-96C0-4E8A-B499-69E6F5C898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81D6-CB2A-4FA1-B191-46C3893E1441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0866-96C0-4E8A-B499-69E6F5C8984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81D6-CB2A-4FA1-B191-46C3893E1441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0866-96C0-4E8A-B499-69E6F5C8984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81D6-CB2A-4FA1-B191-46C3893E1441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0866-96C0-4E8A-B499-69E6F5C898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81D6-CB2A-4FA1-B191-46C3893E1441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0866-96C0-4E8A-B499-69E6F5C898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E7A81D6-CB2A-4FA1-B191-46C3893E1441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57E0866-96C0-4E8A-B499-69E6F5C898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E7A81D6-CB2A-4FA1-B191-46C3893E1441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57E0866-96C0-4E8A-B499-69E6F5C898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E7A81D6-CB2A-4FA1-B191-46C3893E1441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57E0866-96C0-4E8A-B499-69E6F5C8984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eepa New Works\All Website Imges\PPT\2024\July\18.07.2024\bg images\Front Images\hydraulic-Dock-Levle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D:\Deepa Files\All Website Images\Facebook Post Images\New folder\youtub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746" y="3059370"/>
            <a:ext cx="732507" cy="7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44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505" y="0"/>
            <a:ext cx="75882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 smtClean="0">
                <a:ln w="50800"/>
              </a:rPr>
              <a:t>Hydraulic Dock </a:t>
            </a:r>
            <a:r>
              <a:rPr lang="en-US" sz="3600" b="1" dirty="0" smtClean="0">
                <a:ln w="50800"/>
              </a:rPr>
              <a:t>Leveler Manufacturers</a:t>
            </a:r>
            <a:endParaRPr lang="en-US" sz="3600" b="1" cap="none" spc="0" dirty="0">
              <a:ln w="50800"/>
              <a:effectLst/>
            </a:endParaRPr>
          </a:p>
        </p:txBody>
      </p:sp>
      <p:pic>
        <p:nvPicPr>
          <p:cNvPr id="2050" name="Picture 2" descr="E:\Deepa New Works\All Website Imges\PPT\2024\July\18.07.2024\bg images\Dock Leveler\pl11341823-8_ton_fixed_loading_unloading_hydraulic_dock_leveler_with_high_strength_manganese_ste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604156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071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505" y="0"/>
            <a:ext cx="75882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 smtClean="0">
                <a:ln w="50800"/>
              </a:rPr>
              <a:t>Hydraulic Dock </a:t>
            </a:r>
            <a:r>
              <a:rPr lang="en-US" sz="3600" b="1" dirty="0" smtClean="0">
                <a:ln w="50800"/>
              </a:rPr>
              <a:t>Leveler Manufacturers</a:t>
            </a:r>
            <a:endParaRPr lang="en-US" sz="3600" b="1" cap="none" spc="0" dirty="0">
              <a:ln w="50800"/>
              <a:effectLst/>
            </a:endParaRPr>
          </a:p>
        </p:txBody>
      </p:sp>
      <p:pic>
        <p:nvPicPr>
          <p:cNvPr id="3" name="Picture 3" descr="E:\Deepa New Works\All Website Imges\PPT\2024\July\18.07.2024\bg images\Dock Leveler\26_17122018_173106_7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627822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071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505" y="0"/>
            <a:ext cx="75882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 smtClean="0">
                <a:ln w="50800"/>
              </a:rPr>
              <a:t>Hydraulic Dock </a:t>
            </a:r>
            <a:r>
              <a:rPr lang="en-US" sz="3600" b="1" dirty="0" smtClean="0">
                <a:ln w="50800"/>
              </a:rPr>
              <a:t>Leveler Manufacturers</a:t>
            </a:r>
            <a:endParaRPr lang="en-US" sz="3600" b="1" cap="none" spc="0" dirty="0">
              <a:ln w="50800"/>
              <a:effectLst/>
            </a:endParaRPr>
          </a:p>
        </p:txBody>
      </p:sp>
      <p:pic>
        <p:nvPicPr>
          <p:cNvPr id="3" name="Picture 4" descr="E:\Deepa New Works\All Website Imges\PPT\2024\July\18.07.2024\bg images\Dock Leveler\d5930390d1627012cce1d2734ba8a8b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6962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071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505" y="0"/>
            <a:ext cx="75882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 smtClean="0">
                <a:ln w="50800"/>
              </a:rPr>
              <a:t>Hydraulic Dock </a:t>
            </a:r>
            <a:r>
              <a:rPr lang="en-US" sz="3600" b="1" dirty="0" smtClean="0">
                <a:ln w="50800"/>
              </a:rPr>
              <a:t>Leveler Manufacturers</a:t>
            </a:r>
            <a:endParaRPr lang="en-US" sz="3600" b="1" cap="none" spc="0" dirty="0">
              <a:ln w="50800"/>
              <a:effectLst/>
            </a:endParaRPr>
          </a:p>
        </p:txBody>
      </p:sp>
      <p:pic>
        <p:nvPicPr>
          <p:cNvPr id="3" name="Picture 5" descr="E:\Deepa New Works\All Website Imges\PPT\2024\July\18.07.2024\bg images\Dock Leveler\H2bc72f2c4a0a4c1bbb46e5627937bb0c9.jpg"/>
          <p:cNvPicPr>
            <a:picLocks noChangeAspect="1" noChangeArrowheads="1"/>
          </p:cNvPicPr>
          <p:nvPr/>
        </p:nvPicPr>
        <p:blipFill>
          <a:blip r:embed="rId2"/>
          <a:srcRect t="19200"/>
          <a:stretch>
            <a:fillRect/>
          </a:stretch>
        </p:blipFill>
        <p:spPr bwMode="auto">
          <a:xfrm>
            <a:off x="762000" y="525779"/>
            <a:ext cx="7696200" cy="5664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0718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</TotalTime>
  <Words>16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Pushpin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SEO</cp:lastModifiedBy>
  <cp:revision>8</cp:revision>
  <dcterms:created xsi:type="dcterms:W3CDTF">2024-06-22T11:00:19Z</dcterms:created>
  <dcterms:modified xsi:type="dcterms:W3CDTF">2024-07-18T12:55:05Z</dcterms:modified>
</cp:coreProperties>
</file>