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CFA2C7-F13F-4D12-8037-2D5909B18084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104C68-27C1-4C11-BA58-BFA5BA678D24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May\29.05.2024\Factory-Shed-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9144000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7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435" y="188640"/>
            <a:ext cx="70166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Factory Shed Construction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3" name="Picture 5" descr="D:\Deepa Files\All Website Images\ppt\2024\May\31.05.2024\bg images\Factory Shed Construction\IMG-20230423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435" y="188640"/>
            <a:ext cx="70166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Factory Shed Construction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4" descr="D:\Deepa Files\All Website Images\ppt\2024\May\31.05.2024\bg images\Factory Shed Construction\IMG-20230423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" y="1124744"/>
            <a:ext cx="900058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435" y="188640"/>
            <a:ext cx="70166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Factory Shed Construction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 descr="D:\Deepa Files\All Website Images\ppt\2024\May\31.05.2024\bg images\Factory Shed Construction\IMG-20240315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435" y="188640"/>
            <a:ext cx="70166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Factory Shed Construction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3" descr="D:\Deepa Files\All Website Images\ppt\2024\May\31.05.2024\bg images\Factory Shed Construction\IMG-20230411-WA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9"/>
          <a:stretch/>
        </p:blipFill>
        <p:spPr bwMode="auto">
          <a:xfrm>
            <a:off x="251520" y="1268760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4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4</cp:revision>
  <dcterms:created xsi:type="dcterms:W3CDTF">2024-05-23T08:20:57Z</dcterms:created>
  <dcterms:modified xsi:type="dcterms:W3CDTF">2024-05-31T11:29:25Z</dcterms:modified>
</cp:coreProperties>
</file>