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69E9F0-FCF3-482E-83C4-9D8DCD0CD776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30027A-C033-48B9-9EF5-A2FEACA6D718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2024\June\24.06.2024\Factory-Roofing-Contr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452"/>
            <a:ext cx="9252520" cy="68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92896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Factory </a:t>
            </a:r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Roofing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Contractors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0" name="Picture 2" descr="D:\Deepa Files\All Website Images\ppt\2024\June\24.06.2024\bg images\Factory Roofing Contractors\IMG-20230903-WA0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5792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Factory </a:t>
            </a:r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Roofing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Contractors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4" descr="D:\Deepa Files\All Website Images\ppt\2024\June\24.06.2024\bg images\Factory Roofing Contractors\IMG-20230903-WA0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78497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6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Factory </a:t>
            </a:r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Roofing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Contractors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5" descr="D:\Deepa Files\All Website Images\ppt\2024\June\24.06.2024\bg images\Factory Roofing Contractors\IMG-20230903-WA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78497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6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8" y="116632"/>
            <a:ext cx="861806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Factory </a:t>
            </a:r>
            <a:r>
              <a:rPr lang="en-US" sz="4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Roofing </a:t>
            </a:r>
            <a:r>
              <a:rPr lang="en-US" sz="4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Contractors </a:t>
            </a:r>
            <a:endParaRPr lang="en-US" sz="4400" b="1" cap="none" spc="1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3" descr="D:\Deepa Files\All Website Images\ppt\2024\June\24.06.2024\bg images\Factory Roofing Contractors\IMG-20230411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69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10</cp:revision>
  <dcterms:created xsi:type="dcterms:W3CDTF">2024-06-22T10:27:24Z</dcterms:created>
  <dcterms:modified xsi:type="dcterms:W3CDTF">2024-06-24T12:39:50Z</dcterms:modified>
</cp:coreProperties>
</file>