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2CEDD7-4632-46E4-AC47-FB1FC4DDB2E7}" type="datetimeFigureOut">
              <a:rPr lang="en-US" smtClean="0"/>
              <a:pPr/>
              <a:t>2/27/2024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62B98B-C790-4CB1-8B9C-BCA01FB5C84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atertreatmentplantmanufacturers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watertreatmentplantmanufacturers.com/effluent-treatment-plan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atertreatmentplantmanufacturers.com/sewage-treatment-plant.htm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atertreatmentplantmanufacturers.com/water-treatment-plant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atertreatmentplantmanufacturers.com/wastewater-treatment-plant-chennai-tamilnadu.htm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November\11.11.2023\etp-pl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New folder\template\1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5" descr="D:\Deepa Files\All Website Images\Facebook Post Images\New folder\New folder\10.png"/>
          <p:cNvPicPr>
            <a:picLocks noChangeAspect="1" noChangeArrowheads="1"/>
          </p:cNvPicPr>
          <p:nvPr/>
        </p:nvPicPr>
        <p:blipFill>
          <a:blip r:embed="rId3"/>
          <a:srcRect l="19922" t="43360" r="7421" b="35546"/>
          <a:stretch>
            <a:fillRect/>
          </a:stretch>
        </p:blipFill>
        <p:spPr bwMode="auto">
          <a:xfrm>
            <a:off x="285720" y="285728"/>
            <a:ext cx="8501090" cy="12858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23471" y="571480"/>
            <a:ext cx="6848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/>
              </a:rPr>
              <a:t>Effluent </a:t>
            </a:r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/>
              </a:rPr>
              <a:t>Treatment </a:t>
            </a:r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4"/>
              </a:rPr>
              <a:t>Plant Manufacturers</a:t>
            </a:r>
            <a:endParaRPr lang="en-US" sz="3200" b="1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643050"/>
            <a:ext cx="742955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New folder\template\1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71612"/>
            <a:ext cx="7041100" cy="468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:\Deepa Files\All Website Images\Facebook Post Images\New folder\New folder\10.png"/>
          <p:cNvPicPr>
            <a:picLocks noChangeAspect="1" noChangeArrowheads="1"/>
          </p:cNvPicPr>
          <p:nvPr/>
        </p:nvPicPr>
        <p:blipFill>
          <a:blip r:embed="rId4"/>
          <a:srcRect l="19922" t="43360" r="7421" b="35546"/>
          <a:stretch>
            <a:fillRect/>
          </a:stretch>
        </p:blipFill>
        <p:spPr bwMode="auto">
          <a:xfrm>
            <a:off x="285720" y="285728"/>
            <a:ext cx="8501090" cy="12858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5923" y="500042"/>
            <a:ext cx="6795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Effluent </a:t>
            </a:r>
            <a:r>
              <a:rPr lang="en-US" sz="36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Treatment </a:t>
            </a:r>
            <a:r>
              <a:rPr lang="en-US" sz="36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Plant Suppliers</a:t>
            </a:r>
            <a:endParaRPr lang="en-US" sz="3600" b="1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New folder\template\1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14488"/>
            <a:ext cx="7115381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:\Deepa Files\All Website Images\Facebook Post Images\New folder\New folder\10.png"/>
          <p:cNvPicPr>
            <a:picLocks noChangeAspect="1" noChangeArrowheads="1"/>
          </p:cNvPicPr>
          <p:nvPr/>
        </p:nvPicPr>
        <p:blipFill>
          <a:blip r:embed="rId4"/>
          <a:srcRect l="19922" t="43360" r="7421" b="35546"/>
          <a:stretch>
            <a:fillRect/>
          </a:stretch>
        </p:blipFill>
        <p:spPr bwMode="auto">
          <a:xfrm>
            <a:off x="285720" y="285728"/>
            <a:ext cx="8501090" cy="12858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00166" y="571480"/>
            <a:ext cx="6514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Effluent </a:t>
            </a:r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Treatment </a:t>
            </a:r>
            <a:r>
              <a:rPr lang="en-US" sz="32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Plant Construction</a:t>
            </a:r>
            <a:endParaRPr lang="en-US" sz="3200" b="1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New folder\template\1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2"/>
            <a:ext cx="7667647" cy="460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:\Deepa Files\All Website Images\Facebook Post Images\New folder\New folder\10.png"/>
          <p:cNvPicPr>
            <a:picLocks noChangeAspect="1" noChangeArrowheads="1"/>
          </p:cNvPicPr>
          <p:nvPr/>
        </p:nvPicPr>
        <p:blipFill>
          <a:blip r:embed="rId4"/>
          <a:srcRect l="19922" t="43360" r="7421" b="35546"/>
          <a:stretch>
            <a:fillRect/>
          </a:stretch>
        </p:blipFill>
        <p:spPr bwMode="auto">
          <a:xfrm>
            <a:off x="285720" y="285728"/>
            <a:ext cx="8501090" cy="12858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5923" y="500042"/>
            <a:ext cx="6719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Industrial Effluent </a:t>
            </a:r>
            <a:r>
              <a:rPr lang="en-US" sz="3600" b="1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/>
              </a:rPr>
              <a:t>Treatment Plant</a:t>
            </a:r>
            <a:endParaRPr lang="en-US" sz="3600" b="1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Median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Intel</cp:lastModifiedBy>
  <cp:revision>6</cp:revision>
  <dcterms:created xsi:type="dcterms:W3CDTF">2023-04-11T12:33:59Z</dcterms:created>
  <dcterms:modified xsi:type="dcterms:W3CDTF">2024-02-27T06:20:31Z</dcterms:modified>
</cp:coreProperties>
</file>