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7F33-96D3-458B-A9EF-A0684FB7F056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A05F-8E01-435D-8A3A-CAB6F28EB4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2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3C226-C02D-4C26-B6E4-35C2DD8B5040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4C2290-856C-4620-9021-29529DD49196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2024\May\23.05.2024\Water Traetment Plant\effluent-treatment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0"/>
            <a:ext cx="9144000" cy="68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7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60648"/>
            <a:ext cx="75496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Effluent Treatment Plant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D:\Deepa Files\All Website Images\Water treatments plants\Hiding\27.02.2023\stp plant\stp 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715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5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60648"/>
            <a:ext cx="75496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Effluent Treatment Plant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3" descr="D:\Deepa Files\All Website Images\Water treatments plants\Hiding\27.02.2023\stp plant\stp 8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6" y="1340768"/>
            <a:ext cx="843111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60648"/>
            <a:ext cx="75496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Effluent Treatment Plant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D:\Deepa Files\All Website Images\Water treatments plants\Hiding\27.02.2023\stp plant\stp 8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60648"/>
            <a:ext cx="75496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Effluent Treatment Plant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5" descr="D:\Deepa Files\All Website Images\Water treatments plants\Hiding\27.02.2023\stp plant\stp 8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6944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510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2</cp:revision>
  <dcterms:created xsi:type="dcterms:W3CDTF">2024-05-23T10:12:34Z</dcterms:created>
  <dcterms:modified xsi:type="dcterms:W3CDTF">2024-05-23T10:15:41Z</dcterms:modified>
</cp:coreProperties>
</file>