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5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7" r:id="rId13"/>
    <p:sldId id="274" r:id="rId14"/>
    <p:sldId id="275" r:id="rId15"/>
    <p:sldId id="279" r:id="rId16"/>
    <p:sldId id="286" r:id="rId17"/>
    <p:sldId id="280" r:id="rId18"/>
    <p:sldId id="281" r:id="rId19"/>
    <p:sldId id="282" r:id="rId20"/>
    <p:sldId id="283" r:id="rId21"/>
    <p:sldId id="284" r:id="rId22"/>
    <p:sldId id="285" r:id="rId23"/>
    <p:sldId id="264" r:id="rId24"/>
  </p:sldIdLst>
  <p:sldSz cx="19050000" cy="10715625"/>
  <p:notesSz cx="6858000" cy="9144000"/>
  <p:embeddedFontLs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Barlow Light" panose="00000400000000000000" pitchFamily="2" charset="0"/>
      <p:regular r:id="rId30"/>
      <p:bold r:id="rId31"/>
      <p:italic r:id="rId32"/>
      <p:boldItalic r:id="rId33"/>
    </p:embeddedFont>
    <p:embeddedFont>
      <p:font typeface="Barlow Medium" panose="00000600000000000000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oboto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5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177"/>
    <a:srgbClr val="33CCCC"/>
    <a:srgbClr val="CBD8E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26" y="-24"/>
      </p:cViewPr>
      <p:guideLst>
        <p:guide orient="horz" pos="3375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 Ann Busilan" userId="f06a0e3132fe94ec" providerId="LiveId" clId="{8F065A11-00BC-496D-8E76-239B5237B1BA}"/>
    <pc:docChg chg="undo redo custSel addSld delSld modSld sldOrd">
      <pc:chgData name="Cris Ann Busilan" userId="f06a0e3132fe94ec" providerId="LiveId" clId="{8F065A11-00BC-496D-8E76-239B5237B1BA}" dt="2023-11-17T01:11:33.619" v="4153" actId="20577"/>
      <pc:docMkLst>
        <pc:docMk/>
      </pc:docMkLst>
      <pc:sldChg chg="modSp mod">
        <pc:chgData name="Cris Ann Busilan" userId="f06a0e3132fe94ec" providerId="LiveId" clId="{8F065A11-00BC-496D-8E76-239B5237B1BA}" dt="2023-11-16T13:35:55.332" v="1402" actId="1076"/>
        <pc:sldMkLst>
          <pc:docMk/>
          <pc:sldMk cId="0" sldId="257"/>
        </pc:sldMkLst>
        <pc:spChg chg="mod">
          <ac:chgData name="Cris Ann Busilan" userId="f06a0e3132fe94ec" providerId="LiveId" clId="{8F065A11-00BC-496D-8E76-239B5237B1BA}" dt="2023-11-16T13:35:55.332" v="1402" actId="1076"/>
          <ac:spMkLst>
            <pc:docMk/>
            <pc:sldMk cId="0" sldId="257"/>
            <ac:spMk id="3" creationId="{E0C02B51-93EB-0A69-9A72-2AC5FB1ECF93}"/>
          </ac:spMkLst>
        </pc:spChg>
        <pc:spChg chg="mod">
          <ac:chgData name="Cris Ann Busilan" userId="f06a0e3132fe94ec" providerId="LiveId" clId="{8F065A11-00BC-496D-8E76-239B5237B1BA}" dt="2023-11-16T13:35:42.256" v="1399" actId="1076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Cris Ann Busilan" userId="f06a0e3132fe94ec" providerId="LiveId" clId="{8F065A11-00BC-496D-8E76-239B5237B1BA}" dt="2023-11-16T13:35:45.886" v="1400" actId="1076"/>
          <ac:spMkLst>
            <pc:docMk/>
            <pc:sldMk cId="0" sldId="257"/>
            <ac:spMk id="104" creationId="{00000000-0000-0000-0000-000000000000}"/>
          </ac:spMkLst>
        </pc:spChg>
        <pc:spChg chg="mod">
          <ac:chgData name="Cris Ann Busilan" userId="f06a0e3132fe94ec" providerId="LiveId" clId="{8F065A11-00BC-496D-8E76-239B5237B1BA}" dt="2023-11-16T13:35:51.332" v="1401" actId="1076"/>
          <ac:spMkLst>
            <pc:docMk/>
            <pc:sldMk cId="0" sldId="257"/>
            <ac:spMk id="105" creationId="{00000000-0000-0000-0000-000000000000}"/>
          </ac:spMkLst>
        </pc:spChg>
      </pc:sldChg>
      <pc:sldChg chg="del">
        <pc:chgData name="Cris Ann Busilan" userId="f06a0e3132fe94ec" providerId="LiveId" clId="{8F065A11-00BC-496D-8E76-239B5237B1BA}" dt="2023-11-17T00:08:37.724" v="4113" actId="2696"/>
        <pc:sldMkLst>
          <pc:docMk/>
          <pc:sldMk cId="0" sldId="258"/>
        </pc:sldMkLst>
      </pc:sldChg>
      <pc:sldChg chg="del ord">
        <pc:chgData name="Cris Ann Busilan" userId="f06a0e3132fe94ec" providerId="LiveId" clId="{8F065A11-00BC-496D-8E76-239B5237B1BA}" dt="2023-11-16T07:51:59.588" v="3" actId="2696"/>
        <pc:sldMkLst>
          <pc:docMk/>
          <pc:sldMk cId="0" sldId="259"/>
        </pc:sldMkLst>
      </pc:sldChg>
      <pc:sldChg chg="del ord">
        <pc:chgData name="Cris Ann Busilan" userId="f06a0e3132fe94ec" providerId="LiveId" clId="{8F065A11-00BC-496D-8E76-239B5237B1BA}" dt="2023-11-16T07:51:56.634" v="2" actId="2696"/>
        <pc:sldMkLst>
          <pc:docMk/>
          <pc:sldMk cId="0" sldId="260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0" sldId="262"/>
        </pc:sldMkLst>
      </pc:sldChg>
      <pc:sldChg chg="delSp modSp new mod">
        <pc:chgData name="Cris Ann Busilan" userId="f06a0e3132fe94ec" providerId="LiveId" clId="{8F065A11-00BC-496D-8E76-239B5237B1BA}" dt="2023-11-16T16:56:17.373" v="3988" actId="20577"/>
        <pc:sldMkLst>
          <pc:docMk/>
          <pc:sldMk cId="2116588705" sldId="265"/>
        </pc:sldMkLst>
        <pc:spChg chg="mod">
          <ac:chgData name="Cris Ann Busilan" userId="f06a0e3132fe94ec" providerId="LiveId" clId="{8F065A11-00BC-496D-8E76-239B5237B1BA}" dt="2023-11-16T16:51:47.315" v="3950" actId="1076"/>
          <ac:spMkLst>
            <pc:docMk/>
            <pc:sldMk cId="2116588705" sldId="265"/>
            <ac:spMk id="3" creationId="{2588C6B2-855E-BE19-BF53-DCE449B476FF}"/>
          </ac:spMkLst>
        </pc:spChg>
        <pc:spChg chg="mod">
          <ac:chgData name="Cris Ann Busilan" userId="f06a0e3132fe94ec" providerId="LiveId" clId="{8F065A11-00BC-496D-8E76-239B5237B1BA}" dt="2023-11-16T16:56:17.373" v="3988" actId="20577"/>
          <ac:spMkLst>
            <pc:docMk/>
            <pc:sldMk cId="2116588705" sldId="265"/>
            <ac:spMk id="4" creationId="{8BFA829E-26E6-6C2E-CC58-EEEF8C779E5C}"/>
          </ac:spMkLst>
        </pc:spChg>
        <pc:spChg chg="del">
          <ac:chgData name="Cris Ann Busilan" userId="f06a0e3132fe94ec" providerId="LiveId" clId="{8F065A11-00BC-496D-8E76-239B5237B1BA}" dt="2023-11-16T13:33:46.320" v="1351" actId="478"/>
          <ac:spMkLst>
            <pc:docMk/>
            <pc:sldMk cId="2116588705" sldId="265"/>
            <ac:spMk id="5" creationId="{FFAD6F73-3631-CAC6-B983-C3A667590B86}"/>
          </ac:spMkLst>
        </pc:spChg>
      </pc:sldChg>
      <pc:sldChg chg="delSp modSp new mod">
        <pc:chgData name="Cris Ann Busilan" userId="f06a0e3132fe94ec" providerId="LiveId" clId="{8F065A11-00BC-496D-8E76-239B5237B1BA}" dt="2023-11-16T16:57:29.603" v="3996" actId="20577"/>
        <pc:sldMkLst>
          <pc:docMk/>
          <pc:sldMk cId="158927574" sldId="266"/>
        </pc:sldMkLst>
        <pc:spChg chg="mod">
          <ac:chgData name="Cris Ann Busilan" userId="f06a0e3132fe94ec" providerId="LiveId" clId="{8F065A11-00BC-496D-8E76-239B5237B1BA}" dt="2023-11-16T07:55:46.219" v="201" actId="1076"/>
          <ac:spMkLst>
            <pc:docMk/>
            <pc:sldMk cId="158927574" sldId="266"/>
            <ac:spMk id="3" creationId="{430E113E-EE78-1809-ADCF-97D24213A5EA}"/>
          </ac:spMkLst>
        </pc:spChg>
        <pc:spChg chg="mod">
          <ac:chgData name="Cris Ann Busilan" userId="f06a0e3132fe94ec" providerId="LiveId" clId="{8F065A11-00BC-496D-8E76-239B5237B1BA}" dt="2023-11-16T16:57:29.603" v="3996" actId="20577"/>
          <ac:spMkLst>
            <pc:docMk/>
            <pc:sldMk cId="158927574" sldId="266"/>
            <ac:spMk id="4" creationId="{966D29AD-69C0-BDC4-2B9A-D0B0B009730A}"/>
          </ac:spMkLst>
        </pc:spChg>
        <pc:spChg chg="del">
          <ac:chgData name="Cris Ann Busilan" userId="f06a0e3132fe94ec" providerId="LiveId" clId="{8F065A11-00BC-496D-8E76-239B5237B1BA}" dt="2023-11-16T07:57:26.128" v="218" actId="478"/>
          <ac:spMkLst>
            <pc:docMk/>
            <pc:sldMk cId="158927574" sldId="266"/>
            <ac:spMk id="5" creationId="{FFFA07C1-C499-271C-EA67-33EA43896760}"/>
          </ac:spMkLst>
        </pc:spChg>
      </pc:sldChg>
      <pc:sldChg chg="delSp modSp new mod">
        <pc:chgData name="Cris Ann Busilan" userId="f06a0e3132fe94ec" providerId="LiveId" clId="{8F065A11-00BC-496D-8E76-239B5237B1BA}" dt="2023-11-16T08:04:21.669" v="542" actId="1076"/>
        <pc:sldMkLst>
          <pc:docMk/>
          <pc:sldMk cId="852239350" sldId="267"/>
        </pc:sldMkLst>
        <pc:spChg chg="mod">
          <ac:chgData name="Cris Ann Busilan" userId="f06a0e3132fe94ec" providerId="LiveId" clId="{8F065A11-00BC-496D-8E76-239B5237B1BA}" dt="2023-11-16T08:04:14.058" v="541" actId="1076"/>
          <ac:spMkLst>
            <pc:docMk/>
            <pc:sldMk cId="852239350" sldId="267"/>
            <ac:spMk id="3" creationId="{B73E979C-3845-C099-E278-619F8F81FA17}"/>
          </ac:spMkLst>
        </pc:spChg>
        <pc:spChg chg="mod">
          <ac:chgData name="Cris Ann Busilan" userId="f06a0e3132fe94ec" providerId="LiveId" clId="{8F065A11-00BC-496D-8E76-239B5237B1BA}" dt="2023-11-16T08:04:21.669" v="542" actId="1076"/>
          <ac:spMkLst>
            <pc:docMk/>
            <pc:sldMk cId="852239350" sldId="267"/>
            <ac:spMk id="4" creationId="{AD2B67BE-F8F5-2228-36AD-5466D3DF4A4F}"/>
          </ac:spMkLst>
        </pc:spChg>
        <pc:spChg chg="del">
          <ac:chgData name="Cris Ann Busilan" userId="f06a0e3132fe94ec" providerId="LiveId" clId="{8F065A11-00BC-496D-8E76-239B5237B1BA}" dt="2023-11-16T07:59:44.980" v="272" actId="478"/>
          <ac:spMkLst>
            <pc:docMk/>
            <pc:sldMk cId="852239350" sldId="267"/>
            <ac:spMk id="5" creationId="{A3A15674-4E92-15F5-6065-FBE4BE34AE38}"/>
          </ac:spMkLst>
        </pc:spChg>
      </pc:sldChg>
      <pc:sldChg chg="addSp delSp modSp new mod">
        <pc:chgData name="Cris Ann Busilan" userId="f06a0e3132fe94ec" providerId="LiveId" clId="{8F065A11-00BC-496D-8E76-239B5237B1BA}" dt="2023-11-16T13:41:30.878" v="1471" actId="20577"/>
        <pc:sldMkLst>
          <pc:docMk/>
          <pc:sldMk cId="2257615085" sldId="268"/>
        </pc:sldMkLst>
        <pc:spChg chg="mod">
          <ac:chgData name="Cris Ann Busilan" userId="f06a0e3132fe94ec" providerId="LiveId" clId="{8F065A11-00BC-496D-8E76-239B5237B1BA}" dt="2023-11-16T08:15:57.156" v="555" actId="113"/>
          <ac:spMkLst>
            <pc:docMk/>
            <pc:sldMk cId="2257615085" sldId="268"/>
            <ac:spMk id="3" creationId="{655C673A-7076-32E4-5AED-9408802B59C5}"/>
          </ac:spMkLst>
        </pc:spChg>
        <pc:spChg chg="mod">
          <ac:chgData name="Cris Ann Busilan" userId="f06a0e3132fe94ec" providerId="LiveId" clId="{8F065A11-00BC-496D-8E76-239B5237B1BA}" dt="2023-11-16T13:41:30.878" v="1471" actId="20577"/>
          <ac:spMkLst>
            <pc:docMk/>
            <pc:sldMk cId="2257615085" sldId="268"/>
            <ac:spMk id="4" creationId="{586FB8A7-D579-AA29-77EF-A502E0546AF2}"/>
          </ac:spMkLst>
        </pc:spChg>
        <pc:spChg chg="del">
          <ac:chgData name="Cris Ann Busilan" userId="f06a0e3132fe94ec" providerId="LiveId" clId="{8F065A11-00BC-496D-8E76-239B5237B1BA}" dt="2023-11-16T08:15:42.916" v="551" actId="478"/>
          <ac:spMkLst>
            <pc:docMk/>
            <pc:sldMk cId="2257615085" sldId="268"/>
            <ac:spMk id="5" creationId="{D9F13031-F2C1-3E05-9CDB-53534A525577}"/>
          </ac:spMkLst>
        </pc:spChg>
        <pc:picChg chg="add del mod">
          <ac:chgData name="Cris Ann Busilan" userId="f06a0e3132fe94ec" providerId="LiveId" clId="{8F065A11-00BC-496D-8E76-239B5237B1BA}" dt="2023-11-16T08:24:05.237" v="625" actId="478"/>
          <ac:picMkLst>
            <pc:docMk/>
            <pc:sldMk cId="2257615085" sldId="268"/>
            <ac:picMk id="6" creationId="{6D4B9F74-DDEC-FB70-C1C6-8FA097840760}"/>
          </ac:picMkLst>
        </pc:picChg>
      </pc:sldChg>
      <pc:sldChg chg="delSp modSp new mod">
        <pc:chgData name="Cris Ann Busilan" userId="f06a0e3132fe94ec" providerId="LiveId" clId="{8F065A11-00BC-496D-8E76-239B5237B1BA}" dt="2023-11-16T13:58:02.756" v="1713" actId="1076"/>
        <pc:sldMkLst>
          <pc:docMk/>
          <pc:sldMk cId="2700873354" sldId="269"/>
        </pc:sldMkLst>
        <pc:spChg chg="mod">
          <ac:chgData name="Cris Ann Busilan" userId="f06a0e3132fe94ec" providerId="LiveId" clId="{8F065A11-00BC-496D-8E76-239B5237B1BA}" dt="2023-11-16T08:27:58.895" v="669" actId="1076"/>
          <ac:spMkLst>
            <pc:docMk/>
            <pc:sldMk cId="2700873354" sldId="269"/>
            <ac:spMk id="3" creationId="{CFD76655-A628-733A-A36B-9E91EDA6D3B9}"/>
          </ac:spMkLst>
        </pc:spChg>
        <pc:spChg chg="mod">
          <ac:chgData name="Cris Ann Busilan" userId="f06a0e3132fe94ec" providerId="LiveId" clId="{8F065A11-00BC-496D-8E76-239B5237B1BA}" dt="2023-11-16T13:58:02.756" v="1713" actId="1076"/>
          <ac:spMkLst>
            <pc:docMk/>
            <pc:sldMk cId="2700873354" sldId="269"/>
            <ac:spMk id="4" creationId="{36888E02-22CB-7153-93E2-1D7F22BD5D3E}"/>
          </ac:spMkLst>
        </pc:spChg>
        <pc:spChg chg="del">
          <ac:chgData name="Cris Ann Busilan" userId="f06a0e3132fe94ec" providerId="LiveId" clId="{8F065A11-00BC-496D-8E76-239B5237B1BA}" dt="2023-11-16T08:27:51.036" v="667" actId="478"/>
          <ac:spMkLst>
            <pc:docMk/>
            <pc:sldMk cId="2700873354" sldId="269"/>
            <ac:spMk id="5" creationId="{0330474D-2897-E72F-81F0-282538A9C2FB}"/>
          </ac:spMkLst>
        </pc:spChg>
      </pc:sldChg>
      <pc:sldChg chg="addSp delSp modSp new mod">
        <pc:chgData name="Cris Ann Busilan" userId="f06a0e3132fe94ec" providerId="LiveId" clId="{8F065A11-00BC-496D-8E76-239B5237B1BA}" dt="2023-11-16T13:52:00.247" v="1588" actId="20577"/>
        <pc:sldMkLst>
          <pc:docMk/>
          <pc:sldMk cId="3280932808" sldId="270"/>
        </pc:sldMkLst>
        <pc:spChg chg="mod">
          <ac:chgData name="Cris Ann Busilan" userId="f06a0e3132fe94ec" providerId="LiveId" clId="{8F065A11-00BC-496D-8E76-239B5237B1BA}" dt="2023-11-16T12:46:03.383" v="800" actId="1076"/>
          <ac:spMkLst>
            <pc:docMk/>
            <pc:sldMk cId="3280932808" sldId="270"/>
            <ac:spMk id="3" creationId="{23C20B9D-264F-75DE-C234-3A0A8329AB51}"/>
          </ac:spMkLst>
        </pc:spChg>
        <pc:spChg chg="mod">
          <ac:chgData name="Cris Ann Busilan" userId="f06a0e3132fe94ec" providerId="LiveId" clId="{8F065A11-00BC-496D-8E76-239B5237B1BA}" dt="2023-11-16T13:52:00.247" v="1588" actId="20577"/>
          <ac:spMkLst>
            <pc:docMk/>
            <pc:sldMk cId="3280932808" sldId="270"/>
            <ac:spMk id="4" creationId="{FC746D49-1895-289F-80D7-D032FD59B7E2}"/>
          </ac:spMkLst>
        </pc:spChg>
        <pc:spChg chg="del">
          <ac:chgData name="Cris Ann Busilan" userId="f06a0e3132fe94ec" providerId="LiveId" clId="{8F065A11-00BC-496D-8E76-239B5237B1BA}" dt="2023-11-16T12:46:05.256" v="801" actId="478"/>
          <ac:spMkLst>
            <pc:docMk/>
            <pc:sldMk cId="3280932808" sldId="270"/>
            <ac:spMk id="5" creationId="{C548F97D-38B6-B180-4E53-20341573B743}"/>
          </ac:spMkLst>
        </pc:spChg>
        <pc:graphicFrameChg chg="add mod modGraphic">
          <ac:chgData name="Cris Ann Busilan" userId="f06a0e3132fe94ec" providerId="LiveId" clId="{8F065A11-00BC-496D-8E76-239B5237B1BA}" dt="2023-11-16T13:48:03.118" v="1479" actId="120"/>
          <ac:graphicFrameMkLst>
            <pc:docMk/>
            <pc:sldMk cId="3280932808" sldId="270"/>
            <ac:graphicFrameMk id="6" creationId="{1206FA99-7BAD-CA3A-717B-60DE56630D21}"/>
          </ac:graphicFrameMkLst>
        </pc:graphicFrameChg>
      </pc:sldChg>
      <pc:sldChg chg="addSp delSp modSp new mod ord">
        <pc:chgData name="Cris Ann Busilan" userId="f06a0e3132fe94ec" providerId="LiveId" clId="{8F065A11-00BC-496D-8E76-239B5237B1BA}" dt="2023-11-16T13:55:22.918" v="1651" actId="1076"/>
        <pc:sldMkLst>
          <pc:docMk/>
          <pc:sldMk cId="85441765" sldId="271"/>
        </pc:sldMkLst>
        <pc:spChg chg="mod">
          <ac:chgData name="Cris Ann Busilan" userId="f06a0e3132fe94ec" providerId="LiveId" clId="{8F065A11-00BC-496D-8E76-239B5237B1BA}" dt="2023-11-16T13:55:22.918" v="1651" actId="1076"/>
          <ac:spMkLst>
            <pc:docMk/>
            <pc:sldMk cId="85441765" sldId="271"/>
            <ac:spMk id="3" creationId="{5CAEF30D-C9EE-B23A-C2BA-8AB6DAF6387E}"/>
          </ac:spMkLst>
        </pc:spChg>
        <pc:spChg chg="mod">
          <ac:chgData name="Cris Ann Busilan" userId="f06a0e3132fe94ec" providerId="LiveId" clId="{8F065A11-00BC-496D-8E76-239B5237B1BA}" dt="2023-11-16T12:57:49.849" v="1098" actId="14100"/>
          <ac:spMkLst>
            <pc:docMk/>
            <pc:sldMk cId="85441765" sldId="271"/>
            <ac:spMk id="4" creationId="{E37701A0-6AA8-84D5-F11A-E59ED3F2B590}"/>
          </ac:spMkLst>
        </pc:spChg>
        <pc:spChg chg="del">
          <ac:chgData name="Cris Ann Busilan" userId="f06a0e3132fe94ec" providerId="LiveId" clId="{8F065A11-00BC-496D-8E76-239B5237B1BA}" dt="2023-11-16T12:57:12.479" v="1062" actId="478"/>
          <ac:spMkLst>
            <pc:docMk/>
            <pc:sldMk cId="85441765" sldId="271"/>
            <ac:spMk id="5" creationId="{4CB2CBF6-0362-D229-F1D5-F963A245531B}"/>
          </ac:spMkLst>
        </pc:spChg>
        <pc:picChg chg="add mod">
          <ac:chgData name="Cris Ann Busilan" userId="f06a0e3132fe94ec" providerId="LiveId" clId="{8F065A11-00BC-496D-8E76-239B5237B1BA}" dt="2023-11-16T13:55:06.692" v="1650" actId="1076"/>
          <ac:picMkLst>
            <pc:docMk/>
            <pc:sldMk cId="85441765" sldId="271"/>
            <ac:picMk id="6" creationId="{F867F1A2-BD29-5258-67AA-504D1AF00BF6}"/>
          </ac:picMkLst>
        </pc:picChg>
        <pc:picChg chg="add del mod">
          <ac:chgData name="Cris Ann Busilan" userId="f06a0e3132fe94ec" providerId="LiveId" clId="{8F065A11-00BC-496D-8E76-239B5237B1BA}" dt="2023-11-16T13:01:52.950" v="1137" actId="478"/>
          <ac:picMkLst>
            <pc:docMk/>
            <pc:sldMk cId="85441765" sldId="271"/>
            <ac:picMk id="7" creationId="{48A384E7-2848-CF00-EF96-6BE441F081E6}"/>
          </ac:picMkLst>
        </pc:picChg>
      </pc:sldChg>
      <pc:sldChg chg="delSp modSp new mod">
        <pc:chgData name="Cris Ann Busilan" userId="f06a0e3132fe94ec" providerId="LiveId" clId="{8F065A11-00BC-496D-8E76-239B5237B1BA}" dt="2023-11-16T13:05:45.798" v="1309" actId="14100"/>
        <pc:sldMkLst>
          <pc:docMk/>
          <pc:sldMk cId="4116842289" sldId="272"/>
        </pc:sldMkLst>
        <pc:spChg chg="mod">
          <ac:chgData name="Cris Ann Busilan" userId="f06a0e3132fe94ec" providerId="LiveId" clId="{8F065A11-00BC-496D-8E76-239B5237B1BA}" dt="2023-11-16T13:03:09.598" v="1144" actId="20577"/>
          <ac:spMkLst>
            <pc:docMk/>
            <pc:sldMk cId="4116842289" sldId="272"/>
            <ac:spMk id="3" creationId="{800006FD-E5F3-8190-7E16-90C0DE22C633}"/>
          </ac:spMkLst>
        </pc:spChg>
        <pc:spChg chg="mod">
          <ac:chgData name="Cris Ann Busilan" userId="f06a0e3132fe94ec" providerId="LiveId" clId="{8F065A11-00BC-496D-8E76-239B5237B1BA}" dt="2023-11-16T13:05:45.798" v="1309" actId="14100"/>
          <ac:spMkLst>
            <pc:docMk/>
            <pc:sldMk cId="4116842289" sldId="272"/>
            <ac:spMk id="4" creationId="{133A75A9-A560-EA38-3BA1-7905665E78E0}"/>
          </ac:spMkLst>
        </pc:spChg>
        <pc:spChg chg="del">
          <ac:chgData name="Cris Ann Busilan" userId="f06a0e3132fe94ec" providerId="LiveId" clId="{8F065A11-00BC-496D-8E76-239B5237B1BA}" dt="2023-11-16T13:03:47.665" v="1163" actId="478"/>
          <ac:spMkLst>
            <pc:docMk/>
            <pc:sldMk cId="4116842289" sldId="272"/>
            <ac:spMk id="5" creationId="{CE347CEA-5AE2-E2B2-D234-A2B03A0F4156}"/>
          </ac:spMkLst>
        </pc:spChg>
      </pc:sldChg>
      <pc:sldChg chg="delSp modSp new mod">
        <pc:chgData name="Cris Ann Busilan" userId="f06a0e3132fe94ec" providerId="LiveId" clId="{8F065A11-00BC-496D-8E76-239B5237B1BA}" dt="2023-11-16T14:01:21.013" v="1746" actId="113"/>
        <pc:sldMkLst>
          <pc:docMk/>
          <pc:sldMk cId="4015013357" sldId="273"/>
        </pc:sldMkLst>
        <pc:spChg chg="mod">
          <ac:chgData name="Cris Ann Busilan" userId="f06a0e3132fe94ec" providerId="LiveId" clId="{8F065A11-00BC-496D-8E76-239B5237B1BA}" dt="2023-11-16T13:06:02.154" v="1324" actId="1076"/>
          <ac:spMkLst>
            <pc:docMk/>
            <pc:sldMk cId="4015013357" sldId="273"/>
            <ac:spMk id="3" creationId="{ECA19EAA-AA5A-940D-9E7A-F67F2F2CE48C}"/>
          </ac:spMkLst>
        </pc:spChg>
        <pc:spChg chg="mod">
          <ac:chgData name="Cris Ann Busilan" userId="f06a0e3132fe94ec" providerId="LiveId" clId="{8F065A11-00BC-496D-8E76-239B5237B1BA}" dt="2023-11-16T14:01:21.013" v="1746" actId="113"/>
          <ac:spMkLst>
            <pc:docMk/>
            <pc:sldMk cId="4015013357" sldId="273"/>
            <ac:spMk id="4" creationId="{84257724-4461-BC02-21F6-C38A7C1BEFB6}"/>
          </ac:spMkLst>
        </pc:spChg>
        <pc:spChg chg="del">
          <ac:chgData name="Cris Ann Busilan" userId="f06a0e3132fe94ec" providerId="LiveId" clId="{8F065A11-00BC-496D-8E76-239B5237B1BA}" dt="2023-11-16T13:06:04.776" v="1325" actId="478"/>
          <ac:spMkLst>
            <pc:docMk/>
            <pc:sldMk cId="4015013357" sldId="273"/>
            <ac:spMk id="5" creationId="{62E1387F-4B51-B450-826C-7506F5B512A7}"/>
          </ac:spMkLst>
        </pc:spChg>
      </pc:sldChg>
      <pc:sldChg chg="addSp delSp modSp new mod">
        <pc:chgData name="Cris Ann Busilan" userId="f06a0e3132fe94ec" providerId="LiveId" clId="{8F065A11-00BC-496D-8E76-239B5237B1BA}" dt="2023-11-17T01:03:53.440" v="4134" actId="1038"/>
        <pc:sldMkLst>
          <pc:docMk/>
          <pc:sldMk cId="2580258600" sldId="274"/>
        </pc:sldMkLst>
        <pc:spChg chg="mod">
          <ac:chgData name="Cris Ann Busilan" userId="f06a0e3132fe94ec" providerId="LiveId" clId="{8F065A11-00BC-496D-8E76-239B5237B1BA}" dt="2023-11-17T01:03:04.471" v="4131" actId="1076"/>
          <ac:spMkLst>
            <pc:docMk/>
            <pc:sldMk cId="2580258600" sldId="274"/>
            <ac:spMk id="3" creationId="{C20A16DF-2662-3CDC-5A6C-55CB1AE3D3A0}"/>
          </ac:spMkLst>
        </pc:spChg>
        <pc:spChg chg="del mod">
          <ac:chgData name="Cris Ann Busilan" userId="f06a0e3132fe94ec" providerId="LiveId" clId="{8F065A11-00BC-496D-8E76-239B5237B1BA}" dt="2023-11-16T15:03:22.348" v="2041" actId="478"/>
          <ac:spMkLst>
            <pc:docMk/>
            <pc:sldMk cId="2580258600" sldId="274"/>
            <ac:spMk id="4" creationId="{4B682E4F-426B-F398-A605-629C75A72459}"/>
          </ac:spMkLst>
        </pc:spChg>
        <pc:spChg chg="del">
          <ac:chgData name="Cris Ann Busilan" userId="f06a0e3132fe94ec" providerId="LiveId" clId="{8F065A11-00BC-496D-8E76-239B5237B1BA}" dt="2023-11-16T14:07:11.444" v="1750" actId="478"/>
          <ac:spMkLst>
            <pc:docMk/>
            <pc:sldMk cId="2580258600" sldId="274"/>
            <ac:spMk id="5" creationId="{7301F95A-4CEC-35A9-9F72-5DE45D10434A}"/>
          </ac:spMkLst>
        </pc:spChg>
        <pc:picChg chg="add mod">
          <ac:chgData name="Cris Ann Busilan" userId="f06a0e3132fe94ec" providerId="LiveId" clId="{8F065A11-00BC-496D-8E76-239B5237B1BA}" dt="2023-11-17T01:03:53.440" v="4134" actId="1038"/>
          <ac:picMkLst>
            <pc:docMk/>
            <pc:sldMk cId="2580258600" sldId="274"/>
            <ac:picMk id="6" creationId="{D2AA948A-7003-E960-7EA3-329E3995FF56}"/>
          </ac:picMkLst>
        </pc:picChg>
      </pc:sldChg>
      <pc:sldChg chg="addSp delSp modSp new mod">
        <pc:chgData name="Cris Ann Busilan" userId="f06a0e3132fe94ec" providerId="LiveId" clId="{8F065A11-00BC-496D-8E76-239B5237B1BA}" dt="2023-11-17T01:04:26.462" v="4136" actId="20577"/>
        <pc:sldMkLst>
          <pc:docMk/>
          <pc:sldMk cId="2012717019" sldId="275"/>
        </pc:sldMkLst>
        <pc:spChg chg="mod">
          <ac:chgData name="Cris Ann Busilan" userId="f06a0e3132fe94ec" providerId="LiveId" clId="{8F065A11-00BC-496D-8E76-239B5237B1BA}" dt="2023-11-16T15:07:13.147" v="2080" actId="14100"/>
          <ac:spMkLst>
            <pc:docMk/>
            <pc:sldMk cId="2012717019" sldId="275"/>
            <ac:spMk id="3" creationId="{0C22A388-1A26-E2FC-EC8F-1918A820DBAF}"/>
          </ac:spMkLst>
        </pc:spChg>
        <pc:spChg chg="mod">
          <ac:chgData name="Cris Ann Busilan" userId="f06a0e3132fe94ec" providerId="LiveId" clId="{8F065A11-00BC-496D-8E76-239B5237B1BA}" dt="2023-11-16T14:12:30.408" v="1846" actId="14100"/>
          <ac:spMkLst>
            <pc:docMk/>
            <pc:sldMk cId="2012717019" sldId="275"/>
            <ac:spMk id="4" creationId="{F985D127-1DC8-6F55-5B18-03F961C14A03}"/>
          </ac:spMkLst>
        </pc:spChg>
        <pc:spChg chg="del">
          <ac:chgData name="Cris Ann Busilan" userId="f06a0e3132fe94ec" providerId="LiveId" clId="{8F065A11-00BC-496D-8E76-239B5237B1BA}" dt="2023-11-16T14:11:24.538" v="1810" actId="478"/>
          <ac:spMkLst>
            <pc:docMk/>
            <pc:sldMk cId="2012717019" sldId="275"/>
            <ac:spMk id="5" creationId="{E03B463B-EABE-3F34-8B45-2F1B74D1CF81}"/>
          </ac:spMkLst>
        </pc:spChg>
        <pc:graphicFrameChg chg="add del mod modGraphic">
          <ac:chgData name="Cris Ann Busilan" userId="f06a0e3132fe94ec" providerId="LiveId" clId="{8F065A11-00BC-496D-8E76-239B5237B1BA}" dt="2023-11-17T01:04:26.462" v="4136" actId="20577"/>
          <ac:graphicFrameMkLst>
            <pc:docMk/>
            <pc:sldMk cId="2012717019" sldId="275"/>
            <ac:graphicFrameMk id="6" creationId="{5D7B0439-3320-0803-CECF-C94A231872EE}"/>
          </ac:graphicFrameMkLst>
        </pc:graphicFrameChg>
      </pc:sldChg>
      <pc:sldChg chg="delSp modSp new mod ord">
        <pc:chgData name="Cris Ann Busilan" userId="f06a0e3132fe94ec" providerId="LiveId" clId="{8F065A11-00BC-496D-8E76-239B5237B1BA}" dt="2023-11-16T16:32:47.571" v="3811"/>
        <pc:sldMkLst>
          <pc:docMk/>
          <pc:sldMk cId="2072073360" sldId="276"/>
        </pc:sldMkLst>
        <pc:spChg chg="del">
          <ac:chgData name="Cris Ann Busilan" userId="f06a0e3132fe94ec" providerId="LiveId" clId="{8F065A11-00BC-496D-8E76-239B5237B1BA}" dt="2023-11-16T16:30:58.699" v="3791" actId="478"/>
          <ac:spMkLst>
            <pc:docMk/>
            <pc:sldMk cId="2072073360" sldId="276"/>
            <ac:spMk id="3" creationId="{226600A6-4177-5054-B520-CD4F63D87E73}"/>
          </ac:spMkLst>
        </pc:spChg>
        <pc:spChg chg="mod">
          <ac:chgData name="Cris Ann Busilan" userId="f06a0e3132fe94ec" providerId="LiveId" clId="{8F065A11-00BC-496D-8E76-239B5237B1BA}" dt="2023-11-16T16:32:14.607" v="3809" actId="255"/>
          <ac:spMkLst>
            <pc:docMk/>
            <pc:sldMk cId="2072073360" sldId="276"/>
            <ac:spMk id="4" creationId="{2A433A6B-13F2-E0CD-FEC9-151F467D43A6}"/>
          </ac:spMkLst>
        </pc:spChg>
        <pc:spChg chg="del">
          <ac:chgData name="Cris Ann Busilan" userId="f06a0e3132fe94ec" providerId="LiveId" clId="{8F065A11-00BC-496D-8E76-239B5237B1BA}" dt="2023-11-16T16:31:06.291" v="3792" actId="478"/>
          <ac:spMkLst>
            <pc:docMk/>
            <pc:sldMk cId="2072073360" sldId="276"/>
            <ac:spMk id="5" creationId="{9CE47D38-992D-5A0A-F0CF-E5E942ACC5D6}"/>
          </ac:spMkLst>
        </pc:spChg>
      </pc:sldChg>
      <pc:sldChg chg="addSp delSp modSp new mod ord">
        <pc:chgData name="Cris Ann Busilan" userId="f06a0e3132fe94ec" providerId="LiveId" clId="{8F065A11-00BC-496D-8E76-239B5237B1BA}" dt="2023-11-17T01:01:47.437" v="4130" actId="113"/>
        <pc:sldMkLst>
          <pc:docMk/>
          <pc:sldMk cId="3504440359" sldId="277"/>
        </pc:sldMkLst>
        <pc:spChg chg="mod">
          <ac:chgData name="Cris Ann Busilan" userId="f06a0e3132fe94ec" providerId="LiveId" clId="{8F065A11-00BC-496D-8E76-239B5237B1BA}" dt="2023-11-16T16:30:32.841" v="3789" actId="1076"/>
          <ac:spMkLst>
            <pc:docMk/>
            <pc:sldMk cId="3504440359" sldId="277"/>
            <ac:spMk id="3" creationId="{8B2C1F56-0549-E7A8-0A53-BF097977C8B0}"/>
          </ac:spMkLst>
        </pc:spChg>
        <pc:spChg chg="mod">
          <ac:chgData name="Cris Ann Busilan" userId="f06a0e3132fe94ec" providerId="LiveId" clId="{8F065A11-00BC-496D-8E76-239B5237B1BA}" dt="2023-11-17T01:01:47.437" v="4130" actId="113"/>
          <ac:spMkLst>
            <pc:docMk/>
            <pc:sldMk cId="3504440359" sldId="277"/>
            <ac:spMk id="4" creationId="{88FEF0E0-8038-46B7-977B-0F745A6ED682}"/>
          </ac:spMkLst>
        </pc:spChg>
        <pc:spChg chg="del">
          <ac:chgData name="Cris Ann Busilan" userId="f06a0e3132fe94ec" providerId="LiveId" clId="{8F065A11-00BC-496D-8E76-239B5237B1BA}" dt="2023-11-16T14:44:49.184" v="1899" actId="478"/>
          <ac:spMkLst>
            <pc:docMk/>
            <pc:sldMk cId="3504440359" sldId="277"/>
            <ac:spMk id="5" creationId="{1296ADBB-FB1F-0EEA-C74D-192D9C75B1C1}"/>
          </ac:spMkLst>
        </pc:spChg>
        <pc:spChg chg="add del">
          <ac:chgData name="Cris Ann Busilan" userId="f06a0e3132fe94ec" providerId="LiveId" clId="{8F065A11-00BC-496D-8E76-239B5237B1BA}" dt="2023-11-16T14:45:47.098" v="1909"/>
          <ac:spMkLst>
            <pc:docMk/>
            <pc:sldMk cId="3504440359" sldId="277"/>
            <ac:spMk id="6" creationId="{999AAF63-2B76-28FB-0A17-72467F4E28E1}"/>
          </ac:spMkLst>
        </pc:spChg>
        <pc:spChg chg="add del">
          <ac:chgData name="Cris Ann Busilan" userId="f06a0e3132fe94ec" providerId="LiveId" clId="{8F065A11-00BC-496D-8E76-239B5237B1BA}" dt="2023-11-16T14:45:47.098" v="1909"/>
          <ac:spMkLst>
            <pc:docMk/>
            <pc:sldMk cId="3504440359" sldId="277"/>
            <ac:spMk id="7" creationId="{84130845-9FBB-7953-5231-B6ADCC950E4F}"/>
          </ac:spMkLst>
        </pc:spChg>
        <pc:spChg chg="add del">
          <ac:chgData name="Cris Ann Busilan" userId="f06a0e3132fe94ec" providerId="LiveId" clId="{8F065A11-00BC-496D-8E76-239B5237B1BA}" dt="2023-11-16T14:45:47.098" v="1909"/>
          <ac:spMkLst>
            <pc:docMk/>
            <pc:sldMk cId="3504440359" sldId="277"/>
            <ac:spMk id="8" creationId="{4C234E1E-9389-70F6-9F14-D4EC60C887E5}"/>
          </ac:spMkLst>
        </pc:spChg>
        <pc:spChg chg="add del">
          <ac:chgData name="Cris Ann Busilan" userId="f06a0e3132fe94ec" providerId="LiveId" clId="{8F065A11-00BC-496D-8E76-239B5237B1BA}" dt="2023-11-16T14:45:55.560" v="1911"/>
          <ac:spMkLst>
            <pc:docMk/>
            <pc:sldMk cId="3504440359" sldId="277"/>
            <ac:spMk id="9" creationId="{DDF7B871-D0D5-4838-71E8-299736EFAC84}"/>
          </ac:spMkLst>
        </pc:spChg>
        <pc:spChg chg="add del">
          <ac:chgData name="Cris Ann Busilan" userId="f06a0e3132fe94ec" providerId="LiveId" clId="{8F065A11-00BC-496D-8E76-239B5237B1BA}" dt="2023-11-16T14:45:55.560" v="1911"/>
          <ac:spMkLst>
            <pc:docMk/>
            <pc:sldMk cId="3504440359" sldId="277"/>
            <ac:spMk id="10" creationId="{D309953B-D39F-FD2E-ACF4-C5450FCD9491}"/>
          </ac:spMkLst>
        </pc:spChg>
        <pc:spChg chg="add del">
          <ac:chgData name="Cris Ann Busilan" userId="f06a0e3132fe94ec" providerId="LiveId" clId="{8F065A11-00BC-496D-8E76-239B5237B1BA}" dt="2023-11-16T14:45:55.560" v="1911"/>
          <ac:spMkLst>
            <pc:docMk/>
            <pc:sldMk cId="3504440359" sldId="277"/>
            <ac:spMk id="11" creationId="{6ED9244C-BBE8-C155-867A-1A2FD0F83DE2}"/>
          </ac:spMkLst>
        </pc:spChg>
        <pc:spChg chg="add del">
          <ac:chgData name="Cris Ann Busilan" userId="f06a0e3132fe94ec" providerId="LiveId" clId="{8F065A11-00BC-496D-8E76-239B5237B1BA}" dt="2023-11-16T14:46:00.758" v="1915"/>
          <ac:spMkLst>
            <pc:docMk/>
            <pc:sldMk cId="3504440359" sldId="277"/>
            <ac:spMk id="12" creationId="{84911BCA-DC54-FE81-C649-BB36ACEDC6AC}"/>
          </ac:spMkLst>
        </pc:spChg>
        <pc:spChg chg="add del">
          <ac:chgData name="Cris Ann Busilan" userId="f06a0e3132fe94ec" providerId="LiveId" clId="{8F065A11-00BC-496D-8E76-239B5237B1BA}" dt="2023-11-16T14:46:00.758" v="1915"/>
          <ac:spMkLst>
            <pc:docMk/>
            <pc:sldMk cId="3504440359" sldId="277"/>
            <ac:spMk id="13" creationId="{E497D024-21B3-B917-9EEF-CD9FCFB34DCC}"/>
          </ac:spMkLst>
        </pc:spChg>
        <pc:spChg chg="add del">
          <ac:chgData name="Cris Ann Busilan" userId="f06a0e3132fe94ec" providerId="LiveId" clId="{8F065A11-00BC-496D-8E76-239B5237B1BA}" dt="2023-11-16T14:46:00.758" v="1915"/>
          <ac:spMkLst>
            <pc:docMk/>
            <pc:sldMk cId="3504440359" sldId="277"/>
            <ac:spMk id="14" creationId="{F94D89C1-48A4-1A82-F7C7-BA9623714BD6}"/>
          </ac:spMkLst>
        </pc:spChg>
        <pc:spChg chg="add del mod">
          <ac:chgData name="Cris Ann Busilan" userId="f06a0e3132fe94ec" providerId="LiveId" clId="{8F065A11-00BC-496D-8E76-239B5237B1BA}" dt="2023-11-16T14:46:25.942" v="1919"/>
          <ac:spMkLst>
            <pc:docMk/>
            <pc:sldMk cId="3504440359" sldId="277"/>
            <ac:spMk id="15" creationId="{2A265439-3681-A21F-A05C-998C263961ED}"/>
          </ac:spMkLst>
        </pc:spChg>
        <pc:spChg chg="add del">
          <ac:chgData name="Cris Ann Busilan" userId="f06a0e3132fe94ec" providerId="LiveId" clId="{8F065A11-00BC-496D-8E76-239B5237B1BA}" dt="2023-11-16T14:46:25.942" v="1919"/>
          <ac:spMkLst>
            <pc:docMk/>
            <pc:sldMk cId="3504440359" sldId="277"/>
            <ac:spMk id="16" creationId="{5F015EEB-B364-E4F5-4443-600600519B72}"/>
          </ac:spMkLst>
        </pc:spChg>
        <pc:spChg chg="add del">
          <ac:chgData name="Cris Ann Busilan" userId="f06a0e3132fe94ec" providerId="LiveId" clId="{8F065A11-00BC-496D-8E76-239B5237B1BA}" dt="2023-11-16T14:46:25.942" v="1919"/>
          <ac:spMkLst>
            <pc:docMk/>
            <pc:sldMk cId="3504440359" sldId="277"/>
            <ac:spMk id="17" creationId="{4218C71E-20DB-42BB-AE02-280377D3D9E5}"/>
          </ac:spMkLst>
        </pc:spChg>
      </pc:sldChg>
      <pc:sldChg chg="addSp delSp modSp new del mod ord">
        <pc:chgData name="Cris Ann Busilan" userId="f06a0e3132fe94ec" providerId="LiveId" clId="{8F065A11-00BC-496D-8E76-239B5237B1BA}" dt="2023-11-16T17:13:52.271" v="3998" actId="2696"/>
        <pc:sldMkLst>
          <pc:docMk/>
          <pc:sldMk cId="878955147" sldId="278"/>
        </pc:sldMkLst>
        <pc:spChg chg="del">
          <ac:chgData name="Cris Ann Busilan" userId="f06a0e3132fe94ec" providerId="LiveId" clId="{8F065A11-00BC-496D-8E76-239B5237B1BA}" dt="2023-11-16T14:47:19.567" v="1930" actId="478"/>
          <ac:spMkLst>
            <pc:docMk/>
            <pc:sldMk cId="878955147" sldId="278"/>
            <ac:spMk id="3" creationId="{B434A4EF-9528-1B8A-14B8-54D609A9F083}"/>
          </ac:spMkLst>
        </pc:spChg>
        <pc:spChg chg="mod">
          <ac:chgData name="Cris Ann Busilan" userId="f06a0e3132fe94ec" providerId="LiveId" clId="{8F065A11-00BC-496D-8E76-239B5237B1BA}" dt="2023-11-16T17:13:20.600" v="3997" actId="20577"/>
          <ac:spMkLst>
            <pc:docMk/>
            <pc:sldMk cId="878955147" sldId="278"/>
            <ac:spMk id="4" creationId="{2FB5B98B-9E0D-9E40-20BA-0FBCF785BE80}"/>
          </ac:spMkLst>
        </pc:spChg>
        <pc:spChg chg="del">
          <ac:chgData name="Cris Ann Busilan" userId="f06a0e3132fe94ec" providerId="LiveId" clId="{8F065A11-00BC-496D-8E76-239B5237B1BA}" dt="2023-11-16T14:47:21.838" v="1931" actId="478"/>
          <ac:spMkLst>
            <pc:docMk/>
            <pc:sldMk cId="878955147" sldId="278"/>
            <ac:spMk id="5" creationId="{A3CE6C5E-F753-A446-5823-6A564447FE56}"/>
          </ac:spMkLst>
        </pc:spChg>
        <pc:spChg chg="add del mod">
          <ac:chgData name="Cris Ann Busilan" userId="f06a0e3132fe94ec" providerId="LiveId" clId="{8F065A11-00BC-496D-8E76-239B5237B1BA}" dt="2023-11-16T14:46:59.673" v="1926" actId="478"/>
          <ac:spMkLst>
            <pc:docMk/>
            <pc:sldMk cId="878955147" sldId="278"/>
            <ac:spMk id="6" creationId="{31517BDD-3734-2302-DAAF-6CF0414E0710}"/>
          </ac:spMkLst>
        </pc:spChg>
        <pc:spChg chg="add del mod">
          <ac:chgData name="Cris Ann Busilan" userId="f06a0e3132fe94ec" providerId="LiveId" clId="{8F065A11-00BC-496D-8E76-239B5237B1BA}" dt="2023-11-16T16:33:56.650" v="3816" actId="478"/>
          <ac:spMkLst>
            <pc:docMk/>
            <pc:sldMk cId="878955147" sldId="278"/>
            <ac:spMk id="7" creationId="{16413188-07E3-0EF6-E4D9-80156A5D1734}"/>
          </ac:spMkLst>
        </pc:spChg>
        <pc:spChg chg="add del mod">
          <ac:chgData name="Cris Ann Busilan" userId="f06a0e3132fe94ec" providerId="LiveId" clId="{8F065A11-00BC-496D-8E76-239B5237B1BA}" dt="2023-11-16T16:33:35.960" v="3814" actId="478"/>
          <ac:spMkLst>
            <pc:docMk/>
            <pc:sldMk cId="878955147" sldId="278"/>
            <ac:spMk id="8" creationId="{B4B3B420-284F-BF7A-D002-07485A89B82F}"/>
          </ac:spMkLst>
        </pc:spChg>
      </pc:sldChg>
      <pc:sldChg chg="addSp delSp modSp new del mod">
        <pc:chgData name="Cris Ann Busilan" userId="f06a0e3132fe94ec" providerId="LiveId" clId="{8F065A11-00BC-496D-8E76-239B5237B1BA}" dt="2023-11-16T15:04:17.848" v="2046" actId="2696"/>
        <pc:sldMkLst>
          <pc:docMk/>
          <pc:sldMk cId="1161347509" sldId="279"/>
        </pc:sldMkLst>
        <pc:spChg chg="mod">
          <ac:chgData name="Cris Ann Busilan" userId="f06a0e3132fe94ec" providerId="LiveId" clId="{8F065A11-00BC-496D-8E76-239B5237B1BA}" dt="2023-11-16T15:00:04.025" v="1985"/>
          <ac:spMkLst>
            <pc:docMk/>
            <pc:sldMk cId="1161347509" sldId="279"/>
            <ac:spMk id="4" creationId="{36F42097-F2F4-AC01-0C9B-6FD497C4603B}"/>
          </ac:spMkLst>
        </pc:spChg>
        <pc:picChg chg="add del mod">
          <ac:chgData name="Cris Ann Busilan" userId="f06a0e3132fe94ec" providerId="LiveId" clId="{8F065A11-00BC-496D-8E76-239B5237B1BA}" dt="2023-11-16T15:03:13.769" v="2039" actId="21"/>
          <ac:picMkLst>
            <pc:docMk/>
            <pc:sldMk cId="1161347509" sldId="279"/>
            <ac:picMk id="7" creationId="{EC9244CF-E569-3C1B-7201-C68EF32ECE5C}"/>
          </ac:picMkLst>
        </pc:picChg>
      </pc:sldChg>
      <pc:sldChg chg="addSp delSp modSp new mod ord">
        <pc:chgData name="Cris Ann Busilan" userId="f06a0e3132fe94ec" providerId="LiveId" clId="{8F065A11-00BC-496D-8E76-239B5237B1BA}" dt="2023-11-17T01:07:55.909" v="4148" actId="313"/>
        <pc:sldMkLst>
          <pc:docMk/>
          <pc:sldMk cId="1192225846" sldId="279"/>
        </pc:sldMkLst>
        <pc:spChg chg="mod">
          <ac:chgData name="Cris Ann Busilan" userId="f06a0e3132fe94ec" providerId="LiveId" clId="{8F065A11-00BC-496D-8E76-239B5237B1BA}" dt="2023-11-17T01:06:46.806" v="4146" actId="1076"/>
          <ac:spMkLst>
            <pc:docMk/>
            <pc:sldMk cId="1192225846" sldId="279"/>
            <ac:spMk id="3" creationId="{C342CF73-23C2-775A-FB39-AFDA32F37237}"/>
          </ac:spMkLst>
        </pc:spChg>
        <pc:spChg chg="mod">
          <ac:chgData name="Cris Ann Busilan" userId="f06a0e3132fe94ec" providerId="LiveId" clId="{8F065A11-00BC-496D-8E76-239B5237B1BA}" dt="2023-11-16T16:38:38.909" v="3885" actId="20577"/>
          <ac:spMkLst>
            <pc:docMk/>
            <pc:sldMk cId="1192225846" sldId="279"/>
            <ac:spMk id="4" creationId="{9DD0E528-3B64-C779-7BAC-AC27EB443478}"/>
          </ac:spMkLst>
        </pc:spChg>
        <pc:spChg chg="del">
          <ac:chgData name="Cris Ann Busilan" userId="f06a0e3132fe94ec" providerId="LiveId" clId="{8F065A11-00BC-496D-8E76-239B5237B1BA}" dt="2023-11-16T16:37:01.149" v="3868" actId="478"/>
          <ac:spMkLst>
            <pc:docMk/>
            <pc:sldMk cId="1192225846" sldId="279"/>
            <ac:spMk id="5" creationId="{F63AB369-7FD0-6E65-74C9-10B726BAE2B6}"/>
          </ac:spMkLst>
        </pc:spChg>
        <pc:graphicFrameChg chg="add mod modGraphic">
          <ac:chgData name="Cris Ann Busilan" userId="f06a0e3132fe94ec" providerId="LiveId" clId="{8F065A11-00BC-496D-8E76-239B5237B1BA}" dt="2023-11-17T01:07:55.909" v="4148" actId="313"/>
          <ac:graphicFrameMkLst>
            <pc:docMk/>
            <pc:sldMk cId="1192225846" sldId="279"/>
            <ac:graphicFrameMk id="6" creationId="{D63BEDF4-392A-AE8D-578B-5DDD59C451C5}"/>
          </ac:graphicFrameMkLst>
        </pc:graphicFrameChg>
      </pc:sldChg>
      <pc:sldChg chg="addSp delSp modSp new mod">
        <pc:chgData name="Cris Ann Busilan" userId="f06a0e3132fe94ec" providerId="LiveId" clId="{8F065A11-00BC-496D-8E76-239B5237B1BA}" dt="2023-11-16T16:07:50.918" v="3197" actId="1076"/>
        <pc:sldMkLst>
          <pc:docMk/>
          <pc:sldMk cId="100013687" sldId="280"/>
        </pc:sldMkLst>
        <pc:spChg chg="mod">
          <ac:chgData name="Cris Ann Busilan" userId="f06a0e3132fe94ec" providerId="LiveId" clId="{8F065A11-00BC-496D-8E76-239B5237B1BA}" dt="2023-11-16T16:07:36.878" v="3194" actId="1076"/>
          <ac:spMkLst>
            <pc:docMk/>
            <pc:sldMk cId="100013687" sldId="280"/>
            <ac:spMk id="3" creationId="{FD62E18B-035E-0669-193E-017DE01E3403}"/>
          </ac:spMkLst>
        </pc:spChg>
        <pc:graphicFrameChg chg="add del mod">
          <ac:chgData name="Cris Ann Busilan" userId="f06a0e3132fe94ec" providerId="LiveId" clId="{8F065A11-00BC-496D-8E76-239B5237B1BA}" dt="2023-11-16T16:07:45.468" v="3195" actId="478"/>
          <ac:graphicFrameMkLst>
            <pc:docMk/>
            <pc:sldMk cId="100013687" sldId="280"/>
            <ac:graphicFrameMk id="6" creationId="{978B97BD-A149-4045-5A0A-818AB80DBC09}"/>
          </ac:graphicFrameMkLst>
        </pc:graphicFrameChg>
        <pc:graphicFrameChg chg="add mod">
          <ac:chgData name="Cris Ann Busilan" userId="f06a0e3132fe94ec" providerId="LiveId" clId="{8F065A11-00BC-496D-8E76-239B5237B1BA}" dt="2023-11-16T16:07:50.918" v="3197" actId="1076"/>
          <ac:graphicFrameMkLst>
            <pc:docMk/>
            <pc:sldMk cId="100013687" sldId="280"/>
            <ac:graphicFrameMk id="7" creationId="{7704E1C7-8736-93B8-A06F-6C8E191BA69B}"/>
          </ac:graphicFrameMkLst>
        </pc:graphicFrameChg>
      </pc:sldChg>
      <pc:sldChg chg="delSp modSp new mod">
        <pc:chgData name="Cris Ann Busilan" userId="f06a0e3132fe94ec" providerId="LiveId" clId="{8F065A11-00BC-496D-8E76-239B5237B1BA}" dt="2023-11-16T15:51:10.004" v="2693" actId="20577"/>
        <pc:sldMkLst>
          <pc:docMk/>
          <pc:sldMk cId="117657544" sldId="281"/>
        </pc:sldMkLst>
        <pc:spChg chg="mod">
          <ac:chgData name="Cris Ann Busilan" userId="f06a0e3132fe94ec" providerId="LiveId" clId="{8F065A11-00BC-496D-8E76-239B5237B1BA}" dt="2023-11-16T15:44:38.386" v="2263" actId="27636"/>
          <ac:spMkLst>
            <pc:docMk/>
            <pc:sldMk cId="117657544" sldId="281"/>
            <ac:spMk id="3" creationId="{FA43F68C-0972-193A-6B6B-D4613291AC5B}"/>
          </ac:spMkLst>
        </pc:spChg>
        <pc:spChg chg="mod">
          <ac:chgData name="Cris Ann Busilan" userId="f06a0e3132fe94ec" providerId="LiveId" clId="{8F065A11-00BC-496D-8E76-239B5237B1BA}" dt="2023-11-16T15:51:10.004" v="2693" actId="20577"/>
          <ac:spMkLst>
            <pc:docMk/>
            <pc:sldMk cId="117657544" sldId="281"/>
            <ac:spMk id="4" creationId="{347991F5-33CF-2EF5-7C7D-B1F6CACE3B2B}"/>
          </ac:spMkLst>
        </pc:spChg>
        <pc:spChg chg="del">
          <ac:chgData name="Cris Ann Busilan" userId="f06a0e3132fe94ec" providerId="LiveId" clId="{8F065A11-00BC-496D-8E76-239B5237B1BA}" dt="2023-11-16T15:43:04.056" v="2260" actId="478"/>
          <ac:spMkLst>
            <pc:docMk/>
            <pc:sldMk cId="117657544" sldId="281"/>
            <ac:spMk id="5" creationId="{63432941-78B1-3017-7537-3A80B406F59B}"/>
          </ac:spMkLst>
        </pc:spChg>
      </pc:sldChg>
      <pc:sldChg chg="delSp modSp new mod">
        <pc:chgData name="Cris Ann Busilan" userId="f06a0e3132fe94ec" providerId="LiveId" clId="{8F065A11-00BC-496D-8E76-239B5237B1BA}" dt="2023-11-16T16:17:25.255" v="3421" actId="14100"/>
        <pc:sldMkLst>
          <pc:docMk/>
          <pc:sldMk cId="308062825" sldId="282"/>
        </pc:sldMkLst>
        <pc:spChg chg="del mod">
          <ac:chgData name="Cris Ann Busilan" userId="f06a0e3132fe94ec" providerId="LiveId" clId="{8F065A11-00BC-496D-8E76-239B5237B1BA}" dt="2023-11-16T16:17:20.685" v="3420" actId="478"/>
          <ac:spMkLst>
            <pc:docMk/>
            <pc:sldMk cId="308062825" sldId="282"/>
            <ac:spMk id="3" creationId="{1C2B0C72-519F-0346-50B6-E5262574A908}"/>
          </ac:spMkLst>
        </pc:spChg>
        <pc:spChg chg="mod">
          <ac:chgData name="Cris Ann Busilan" userId="f06a0e3132fe94ec" providerId="LiveId" clId="{8F065A11-00BC-496D-8E76-239B5237B1BA}" dt="2023-11-16T16:17:25.255" v="3421" actId="14100"/>
          <ac:spMkLst>
            <pc:docMk/>
            <pc:sldMk cId="308062825" sldId="282"/>
            <ac:spMk id="4" creationId="{0695A7A8-06F5-1FE7-0264-AAA02D356BF6}"/>
          </ac:spMkLst>
        </pc:spChg>
        <pc:spChg chg="del">
          <ac:chgData name="Cris Ann Busilan" userId="f06a0e3132fe94ec" providerId="LiveId" clId="{8F065A11-00BC-496D-8E76-239B5237B1BA}" dt="2023-11-16T15:57:27.271" v="2975" actId="478"/>
          <ac:spMkLst>
            <pc:docMk/>
            <pc:sldMk cId="308062825" sldId="282"/>
            <ac:spMk id="5" creationId="{7A55EFBE-A8AA-43E8-8A03-4AFA200096FF}"/>
          </ac:spMkLst>
        </pc:spChg>
      </pc:sldChg>
      <pc:sldChg chg="addSp modSp new mod">
        <pc:chgData name="Cris Ann Busilan" userId="f06a0e3132fe94ec" providerId="LiveId" clId="{8F065A11-00BC-496D-8E76-239B5237B1BA}" dt="2023-11-16T16:07:25.928" v="3193" actId="122"/>
        <pc:sldMkLst>
          <pc:docMk/>
          <pc:sldMk cId="2249890042" sldId="283"/>
        </pc:sldMkLst>
        <pc:graphicFrameChg chg="add mod modGraphic">
          <ac:chgData name="Cris Ann Busilan" userId="f06a0e3132fe94ec" providerId="LiveId" clId="{8F065A11-00BC-496D-8E76-239B5237B1BA}" dt="2023-11-16T16:07:25.928" v="3193" actId="122"/>
          <ac:graphicFrameMkLst>
            <pc:docMk/>
            <pc:sldMk cId="2249890042" sldId="283"/>
            <ac:graphicFrameMk id="6" creationId="{A03EA1FF-47C4-591B-115D-FAC350378226}"/>
          </ac:graphicFrameMkLst>
        </pc:graphicFrameChg>
      </pc:sldChg>
      <pc:sldChg chg="addSp delSp modSp new mod">
        <pc:chgData name="Cris Ann Busilan" userId="f06a0e3132fe94ec" providerId="LiveId" clId="{8F065A11-00BC-496D-8E76-239B5237B1BA}" dt="2023-11-16T16:28:23.372" v="3777" actId="207"/>
        <pc:sldMkLst>
          <pc:docMk/>
          <pc:sldMk cId="1248628245" sldId="284"/>
        </pc:sldMkLst>
        <pc:spChg chg="del mod">
          <ac:chgData name="Cris Ann Busilan" userId="f06a0e3132fe94ec" providerId="LiveId" clId="{8F065A11-00BC-496D-8E76-239B5237B1BA}" dt="2023-11-16T16:08:48.568" v="3204" actId="478"/>
          <ac:spMkLst>
            <pc:docMk/>
            <pc:sldMk cId="1248628245" sldId="284"/>
            <ac:spMk id="3" creationId="{272D6AAD-5393-949A-B220-F56560956050}"/>
          </ac:spMkLst>
        </pc:spChg>
        <pc:spChg chg="mod">
          <ac:chgData name="Cris Ann Busilan" userId="f06a0e3132fe94ec" providerId="LiveId" clId="{8F065A11-00BC-496D-8E76-239B5237B1BA}" dt="2023-11-16T16:28:23.372" v="3777" actId="207"/>
          <ac:spMkLst>
            <pc:docMk/>
            <pc:sldMk cId="1248628245" sldId="284"/>
            <ac:spMk id="4" creationId="{379E4376-8146-785F-BFD1-81487D380E18}"/>
          </ac:spMkLst>
        </pc:spChg>
        <pc:spChg chg="del">
          <ac:chgData name="Cris Ann Busilan" userId="f06a0e3132fe94ec" providerId="LiveId" clId="{8F065A11-00BC-496D-8E76-239B5237B1BA}" dt="2023-11-16T16:08:54.498" v="3205" actId="478"/>
          <ac:spMkLst>
            <pc:docMk/>
            <pc:sldMk cId="1248628245" sldId="284"/>
            <ac:spMk id="5" creationId="{DFF5CE58-AF79-445B-FEA3-417FAA801E6A}"/>
          </ac:spMkLst>
        </pc:spChg>
        <pc:picChg chg="add mod">
          <ac:chgData name="Cris Ann Busilan" userId="f06a0e3132fe94ec" providerId="LiveId" clId="{8F065A11-00BC-496D-8E76-239B5237B1BA}" dt="2023-11-16T16:16:53.227" v="3417" actId="1076"/>
          <ac:picMkLst>
            <pc:docMk/>
            <pc:sldMk cId="1248628245" sldId="284"/>
            <ac:picMk id="7" creationId="{6DE52B04-C724-EBD6-5560-28761B06F593}"/>
          </ac:picMkLst>
        </pc:picChg>
      </pc:sldChg>
      <pc:sldChg chg="addSp delSp modSp new mod">
        <pc:chgData name="Cris Ann Busilan" userId="f06a0e3132fe94ec" providerId="LiveId" clId="{8F065A11-00BC-496D-8E76-239B5237B1BA}" dt="2023-11-16T16:28:08.513" v="3774" actId="207"/>
        <pc:sldMkLst>
          <pc:docMk/>
          <pc:sldMk cId="851909406" sldId="285"/>
        </pc:sldMkLst>
        <pc:spChg chg="mod">
          <ac:chgData name="Cris Ann Busilan" userId="f06a0e3132fe94ec" providerId="LiveId" clId="{8F065A11-00BC-496D-8E76-239B5237B1BA}" dt="2023-11-16T16:24:29.299" v="3607" actId="1076"/>
          <ac:spMkLst>
            <pc:docMk/>
            <pc:sldMk cId="851909406" sldId="285"/>
            <ac:spMk id="3" creationId="{CEB2B74A-3938-1F4D-060A-AB380033F2A5}"/>
          </ac:spMkLst>
        </pc:spChg>
        <pc:spChg chg="mod">
          <ac:chgData name="Cris Ann Busilan" userId="f06a0e3132fe94ec" providerId="LiveId" clId="{8F065A11-00BC-496D-8E76-239B5237B1BA}" dt="2023-11-16T16:28:08.513" v="3774" actId="207"/>
          <ac:spMkLst>
            <pc:docMk/>
            <pc:sldMk cId="851909406" sldId="285"/>
            <ac:spMk id="4" creationId="{B954CA37-68C2-FB67-0E9B-CDBC6B023A91}"/>
          </ac:spMkLst>
        </pc:spChg>
        <pc:spChg chg="del">
          <ac:chgData name="Cris Ann Busilan" userId="f06a0e3132fe94ec" providerId="LiveId" clId="{8F065A11-00BC-496D-8E76-239B5237B1BA}" dt="2023-11-16T16:18:19.165" v="3444" actId="478"/>
          <ac:spMkLst>
            <pc:docMk/>
            <pc:sldMk cId="851909406" sldId="285"/>
            <ac:spMk id="5" creationId="{B688389D-1A15-4018-BA0D-7666AF30C6F0}"/>
          </ac:spMkLst>
        </pc:spChg>
        <pc:picChg chg="add mod">
          <ac:chgData name="Cris Ann Busilan" userId="f06a0e3132fe94ec" providerId="LiveId" clId="{8F065A11-00BC-496D-8E76-239B5237B1BA}" dt="2023-11-16T16:24:52.833" v="3613" actId="1076"/>
          <ac:picMkLst>
            <pc:docMk/>
            <pc:sldMk cId="851909406" sldId="285"/>
            <ac:picMk id="7" creationId="{14752794-00FA-7649-68ED-5650DD0747F5}"/>
          </ac:picMkLst>
        </pc:picChg>
        <pc:picChg chg="add mod">
          <ac:chgData name="Cris Ann Busilan" userId="f06a0e3132fe94ec" providerId="LiveId" clId="{8F065A11-00BC-496D-8E76-239B5237B1BA}" dt="2023-11-16T16:25:01.179" v="3615" actId="1076"/>
          <ac:picMkLst>
            <pc:docMk/>
            <pc:sldMk cId="851909406" sldId="285"/>
            <ac:picMk id="9" creationId="{06AC97D6-5962-441B-BF58-C2B5E8562A7A}"/>
          </ac:picMkLst>
        </pc:picChg>
        <pc:picChg chg="add mod">
          <ac:chgData name="Cris Ann Busilan" userId="f06a0e3132fe94ec" providerId="LiveId" clId="{8F065A11-00BC-496D-8E76-239B5237B1BA}" dt="2023-11-16T16:25:13.553" v="3617" actId="1076"/>
          <ac:picMkLst>
            <pc:docMk/>
            <pc:sldMk cId="851909406" sldId="285"/>
            <ac:picMk id="11" creationId="{DDDF9FD3-C79C-8010-5558-95166BCDBA5C}"/>
          </ac:picMkLst>
        </pc:picChg>
      </pc:sldChg>
      <pc:sldChg chg="addSp delSp modSp new mod">
        <pc:chgData name="Cris Ann Busilan" userId="f06a0e3132fe94ec" providerId="LiveId" clId="{8F065A11-00BC-496D-8E76-239B5237B1BA}" dt="2023-11-17T01:11:33.619" v="4153" actId="20577"/>
        <pc:sldMkLst>
          <pc:docMk/>
          <pc:sldMk cId="1984664286" sldId="286"/>
        </pc:sldMkLst>
        <pc:spChg chg="del">
          <ac:chgData name="Cris Ann Busilan" userId="f06a0e3132fe94ec" providerId="LiveId" clId="{8F065A11-00BC-496D-8E76-239B5237B1BA}" dt="2023-11-16T16:40:52.028" v="3908" actId="478"/>
          <ac:spMkLst>
            <pc:docMk/>
            <pc:sldMk cId="1984664286" sldId="286"/>
            <ac:spMk id="3" creationId="{4D49406D-7DBD-6E7D-FFE4-A3A26369395D}"/>
          </ac:spMkLst>
        </pc:spChg>
        <pc:spChg chg="mod">
          <ac:chgData name="Cris Ann Busilan" userId="f06a0e3132fe94ec" providerId="LiveId" clId="{8F065A11-00BC-496D-8E76-239B5237B1BA}" dt="2023-11-16T17:25:55.004" v="4108" actId="20577"/>
          <ac:spMkLst>
            <pc:docMk/>
            <pc:sldMk cId="1984664286" sldId="286"/>
            <ac:spMk id="4" creationId="{B95207C0-1567-C96C-0669-B7367BF48472}"/>
          </ac:spMkLst>
        </pc:spChg>
        <pc:spChg chg="del">
          <ac:chgData name="Cris Ann Busilan" userId="f06a0e3132fe94ec" providerId="LiveId" clId="{8F065A11-00BC-496D-8E76-239B5237B1BA}" dt="2023-11-16T16:40:54.378" v="3909" actId="478"/>
          <ac:spMkLst>
            <pc:docMk/>
            <pc:sldMk cId="1984664286" sldId="286"/>
            <ac:spMk id="5" creationId="{A070D543-67C7-FB8B-21D3-F40CD71311E4}"/>
          </ac:spMkLst>
        </pc:spChg>
        <pc:graphicFrameChg chg="add mod modGraphic">
          <ac:chgData name="Cris Ann Busilan" userId="f06a0e3132fe94ec" providerId="LiveId" clId="{8F065A11-00BC-496D-8E76-239B5237B1BA}" dt="2023-11-17T01:11:33.619" v="4153" actId="20577"/>
          <ac:graphicFrameMkLst>
            <pc:docMk/>
            <pc:sldMk cId="1984664286" sldId="286"/>
            <ac:graphicFrameMk id="6" creationId="{3D0B55D5-6879-FFD8-3A34-95ACD3DA5A81}"/>
          </ac:graphicFrameMkLst>
        </pc:graphicFrameChg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581583112" sldId="288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256437413" sldId="290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073909449" sldId="298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79134316" sldId="299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442642128" sldId="300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638001055" sldId="302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166767699" sldId="303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19007102" sldId="304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743181003" sldId="305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2610138346" sldId="306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2259496714" sldId="308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834795221" sldId="309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792921792" sldId="311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2252895583" sldId="312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191966874" sldId="313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085779480" sldId="316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594324101" sldId="318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042123928" sldId="319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713149783" sldId="324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139976444" sldId="325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678444248" sldId="326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174886280" sldId="327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610988834" sldId="329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068739087" sldId="330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859778688" sldId="331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159093702" sldId="332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166447461" sldId="333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683714735" sldId="334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4024145920" sldId="335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1578107011" sldId="336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2261010184" sldId="337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303457526" sldId="338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3056035221" sldId="339"/>
        </pc:sldMkLst>
      </pc:sldChg>
      <pc:sldChg chg="del">
        <pc:chgData name="Cris Ann Busilan" userId="f06a0e3132fe94ec" providerId="LiveId" clId="{8F065A11-00BC-496D-8E76-239B5237B1BA}" dt="2023-11-16T07:51:56.634" v="2" actId="2696"/>
        <pc:sldMkLst>
          <pc:docMk/>
          <pc:sldMk cId="2456589363" sldId="340"/>
        </pc:sldMkLst>
      </pc:sldChg>
      <pc:sldMasterChg chg="delSldLayout">
        <pc:chgData name="Cris Ann Busilan" userId="f06a0e3132fe94ec" providerId="LiveId" clId="{8F065A11-00BC-496D-8E76-239B5237B1BA}" dt="2023-11-16T07:51:59.588" v="3" actId="2696"/>
        <pc:sldMasterMkLst>
          <pc:docMk/>
          <pc:sldMasterMk cId="0" sldId="2147483656"/>
        </pc:sldMasterMkLst>
        <pc:sldLayoutChg chg="del">
          <pc:chgData name="Cris Ann Busilan" userId="f06a0e3132fe94ec" providerId="LiveId" clId="{8F065A11-00BC-496D-8E76-239B5237B1BA}" dt="2023-11-16T07:51:59.588" v="3" actId="2696"/>
          <pc:sldLayoutMkLst>
            <pc:docMk/>
            <pc:sldMasterMk cId="0" sldId="2147483656"/>
            <pc:sldLayoutMk cId="0" sldId="2147483650"/>
          </pc:sldLayoutMkLst>
        </pc:sldLayoutChg>
        <pc:sldLayoutChg chg="del">
          <pc:chgData name="Cris Ann Busilan" userId="f06a0e3132fe94ec" providerId="LiveId" clId="{8F065A11-00BC-496D-8E76-239B5237B1BA}" dt="2023-11-16T07:51:56.634" v="2" actId="2696"/>
          <pc:sldLayoutMkLst>
            <pc:docMk/>
            <pc:sldMasterMk cId="0" sldId="2147483656"/>
            <pc:sldLayoutMk cId="0" sldId="2147483651"/>
          </pc:sldLayoutMkLst>
        </pc:sldLayoutChg>
        <pc:sldLayoutChg chg="del">
          <pc:chgData name="Cris Ann Busilan" userId="f06a0e3132fe94ec" providerId="LiveId" clId="{8F065A11-00BC-496D-8E76-239B5237B1BA}" dt="2023-11-16T07:51:56.634" v="2" actId="2696"/>
          <pc:sldLayoutMkLst>
            <pc:docMk/>
            <pc:sldMasterMk cId="0" sldId="2147483656"/>
            <pc:sldLayoutMk cId="0" sldId="21474836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d4de3562f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d4de3562f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9050000" cy="1071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3241843" y="4908550"/>
            <a:ext cx="1779300" cy="188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700"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1846" y="3009321"/>
            <a:ext cx="1443523" cy="14435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007625" y="4893499"/>
            <a:ext cx="16670400" cy="1914000"/>
          </a:xfrm>
          <a:prstGeom prst="rect">
            <a:avLst/>
          </a:prstGeom>
        </p:spPr>
        <p:txBody>
          <a:bodyPr spcFirstLastPara="1" wrap="square" lIns="190475" tIns="190475" rIns="190475" bIns="190475" anchor="b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0"/>
              <a:buFont typeface="Barlow"/>
              <a:buNone/>
              <a:defRPr sz="95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089450" y="6308075"/>
            <a:ext cx="8615100" cy="819900"/>
          </a:xfrm>
          <a:prstGeom prst="rect">
            <a:avLst/>
          </a:prstGeom>
        </p:spPr>
        <p:txBody>
          <a:bodyPr spcFirstLastPara="1" wrap="square" lIns="190475" tIns="190475" rIns="190475" bIns="19047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Barlow Medium"/>
              <a:buNone/>
              <a:defRPr sz="4500"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089450" y="6993876"/>
            <a:ext cx="6498000" cy="819900"/>
          </a:xfrm>
          <a:prstGeom prst="rect">
            <a:avLst/>
          </a:prstGeom>
        </p:spPr>
        <p:txBody>
          <a:bodyPr spcFirstLastPara="1" wrap="square" lIns="190475" tIns="190475" rIns="190475" bIns="19047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Barlow Light"/>
              <a:buNone/>
              <a:defRPr sz="3500"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 t="79" b="79"/>
          <a:stretch/>
        </p:blipFill>
        <p:spPr>
          <a:xfrm>
            <a:off x="17682979" y="7413375"/>
            <a:ext cx="1071269" cy="106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17647413" y="8482950"/>
            <a:ext cx="1142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doh.gov.ph</a:t>
            </a:r>
            <a:endParaRPr sz="15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Footer with Photo Slid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9050000" cy="107156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12799" y="176900"/>
            <a:ext cx="685500" cy="819900"/>
          </a:xfrm>
          <a:prstGeom prst="rect">
            <a:avLst/>
          </a:prstGeom>
        </p:spPr>
        <p:txBody>
          <a:bodyPr spcFirstLastPara="1" wrap="square" lIns="190475" tIns="190475" rIns="190475" bIns="190475" anchor="ctr" anchorCtr="0">
            <a:normAutofit/>
          </a:bodyPr>
          <a:lstStyle>
            <a:lvl1pPr lvl="0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>
              <a:buNone/>
              <a:defRPr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45" y="9715024"/>
            <a:ext cx="819881" cy="8199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20750" y="2564663"/>
            <a:ext cx="12903900" cy="2610900"/>
          </a:xfrm>
          <a:prstGeom prst="rect">
            <a:avLst/>
          </a:prstGeom>
        </p:spPr>
        <p:txBody>
          <a:bodyPr spcFirstLastPara="1" wrap="square" lIns="190475" tIns="190475" rIns="190475" bIns="19047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0"/>
              <a:buFont typeface="Barlow"/>
              <a:buNone/>
              <a:defRPr sz="100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884725" y="5410675"/>
            <a:ext cx="8111700" cy="4029600"/>
          </a:xfrm>
          <a:prstGeom prst="rect">
            <a:avLst/>
          </a:prstGeom>
        </p:spPr>
        <p:txBody>
          <a:bodyPr spcFirstLastPara="1" wrap="square" lIns="190475" tIns="190475" rIns="190475" bIns="190475" anchor="t" anchorCtr="0">
            <a:noAutofit/>
          </a:bodyPr>
          <a:lstStyle>
            <a:lvl1pPr marL="457200" lvl="0" indent="-431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Barlow"/>
              <a:buChar char="●"/>
              <a:defRPr sz="3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○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■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●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○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■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●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○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Barlow"/>
              <a:buChar char="■"/>
              <a:defRPr sz="24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pic" idx="2"/>
          </p:nvPr>
        </p:nvSpPr>
        <p:spPr>
          <a:xfrm>
            <a:off x="11728913" y="0"/>
            <a:ext cx="7321200" cy="10715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5" name="Google Shape;25;p3"/>
          <p:cNvSpPr txBox="1"/>
          <p:nvPr/>
        </p:nvSpPr>
        <p:spPr>
          <a:xfrm rot="-5400000">
            <a:off x="-635547" y="4790466"/>
            <a:ext cx="259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Department of Health</a:t>
            </a:r>
            <a:endParaRPr sz="1600"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6;p3"/>
          <p:cNvSpPr txBox="1"/>
          <p:nvPr/>
        </p:nvSpPr>
        <p:spPr>
          <a:xfrm rot="-5400000">
            <a:off x="-409083" y="4559962"/>
            <a:ext cx="2596837" cy="400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/doh.gov.ph</a:t>
            </a:r>
            <a:endParaRPr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7" name="Google Shape;27;p3"/>
          <p:cNvSpPr txBox="1"/>
          <p:nvPr/>
        </p:nvSpPr>
        <p:spPr>
          <a:xfrm rot="-5400000">
            <a:off x="-828830" y="4902559"/>
            <a:ext cx="2596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Republic of the Philippines</a:t>
            </a:r>
            <a:endParaRPr sz="12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t="79" b="79"/>
          <a:stretch/>
        </p:blipFill>
        <p:spPr>
          <a:xfrm rot="-5400000">
            <a:off x="333625" y="6135238"/>
            <a:ext cx="686688" cy="685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5977" y="2623078"/>
            <a:ext cx="2194176" cy="219422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>
            <a:spLocks noGrp="1"/>
          </p:cNvSpPr>
          <p:nvPr>
            <p:ph type="ctrTitle"/>
          </p:nvPr>
        </p:nvSpPr>
        <p:spPr>
          <a:xfrm>
            <a:off x="1189800" y="4699049"/>
            <a:ext cx="16670400" cy="1914000"/>
          </a:xfrm>
          <a:prstGeom prst="rect">
            <a:avLst/>
          </a:prstGeom>
        </p:spPr>
        <p:txBody>
          <a:bodyPr spcFirstLastPara="1" wrap="square" lIns="190475" tIns="190475" rIns="190475" bIns="190475" anchor="b" anchorCtr="0">
            <a:norm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0"/>
              <a:buFont typeface="Barlow"/>
              <a:buNone/>
              <a:defRPr sz="95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>
            <a:endParaRPr/>
          </a:p>
        </p:txBody>
      </p:sp>
      <p:sp>
        <p:nvSpPr>
          <p:cNvPr id="86" name="Google Shape;86;p8"/>
          <p:cNvSpPr txBox="1"/>
          <p:nvPr/>
        </p:nvSpPr>
        <p:spPr>
          <a:xfrm>
            <a:off x="7933339" y="8786236"/>
            <a:ext cx="3163729" cy="477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Department of Health</a:t>
            </a:r>
            <a:endParaRPr sz="1900"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8289036" y="9080982"/>
            <a:ext cx="3163729" cy="44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/doh.gov.ph</a:t>
            </a:r>
            <a:endParaRPr sz="17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7885972" y="8588406"/>
            <a:ext cx="3163729" cy="41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Barlow Medium"/>
                <a:ea typeface="Barlow Medium"/>
                <a:cs typeface="Barlow Medium"/>
                <a:sym typeface="Barlow Medium"/>
              </a:rPr>
              <a:t>Republic of the Philippines</a:t>
            </a:r>
            <a:endParaRPr sz="1500">
              <a:solidFill>
                <a:srgbClr val="434343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pic>
        <p:nvPicPr>
          <p:cNvPr id="89" name="Google Shape;89;p8"/>
          <p:cNvPicPr preferRelativeResize="0"/>
          <p:nvPr/>
        </p:nvPicPr>
        <p:blipFill rotWithShape="1">
          <a:blip r:embed="rId4">
            <a:alphaModFix/>
          </a:blip>
          <a:srcRect t="79" b="79"/>
          <a:stretch/>
        </p:blipFill>
        <p:spPr>
          <a:xfrm>
            <a:off x="7387616" y="8640204"/>
            <a:ext cx="836595" cy="835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9375" y="927135"/>
            <a:ext cx="177513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475" tIns="190475" rIns="190475" bIns="1904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None/>
              <a:defRPr sz="5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9375" y="2400990"/>
            <a:ext cx="17751300" cy="7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475" tIns="190475" rIns="190475" bIns="190475" anchor="t" anchorCtr="0">
            <a:normAutofit/>
          </a:bodyPr>
          <a:lstStyle>
            <a:lvl1pPr marL="457200" lvl="0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1pPr>
            <a:lvl2pPr marL="914400" lvl="1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2pPr>
            <a:lvl3pPr marL="1371600" lvl="2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3pPr>
            <a:lvl4pPr marL="1828800" lvl="3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4pPr>
            <a:lvl5pPr marL="2286000" lvl="4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5pPr>
            <a:lvl6pPr marL="2743200" lvl="5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6pPr>
            <a:lvl7pPr marL="3200400" lvl="6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●"/>
              <a:defRPr sz="2900">
                <a:solidFill>
                  <a:schemeClr val="dk2"/>
                </a:solidFill>
              </a:defRPr>
            </a:lvl7pPr>
            <a:lvl8pPr marL="3657600" lvl="7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○"/>
              <a:defRPr sz="2900">
                <a:solidFill>
                  <a:schemeClr val="dk2"/>
                </a:solidFill>
              </a:defRPr>
            </a:lvl8pPr>
            <a:lvl9pPr marL="4114800" lvl="8" indent="-412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Char char="■"/>
              <a:defRPr sz="2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650954" y="9715035"/>
            <a:ext cx="11430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475" tIns="190475" rIns="190475" bIns="190475" anchor="ctr" anchorCtr="0">
            <a:normAutofit/>
          </a:bodyPr>
          <a:lstStyle>
            <a:lvl1pPr lvl="0" algn="r">
              <a:buNone/>
              <a:defRPr sz="2100">
                <a:solidFill>
                  <a:schemeClr val="dk2"/>
                </a:solidFill>
              </a:defRPr>
            </a:lvl1pPr>
            <a:lvl2pPr lvl="1" algn="r">
              <a:buNone/>
              <a:defRPr sz="2100">
                <a:solidFill>
                  <a:schemeClr val="dk2"/>
                </a:solidFill>
              </a:defRPr>
            </a:lvl2pPr>
            <a:lvl3pPr lvl="2" algn="r">
              <a:buNone/>
              <a:defRPr sz="2100">
                <a:solidFill>
                  <a:schemeClr val="dk2"/>
                </a:solidFill>
              </a:defRPr>
            </a:lvl3pPr>
            <a:lvl4pPr lvl="3" algn="r">
              <a:buNone/>
              <a:defRPr sz="2100">
                <a:solidFill>
                  <a:schemeClr val="dk2"/>
                </a:solidFill>
              </a:defRPr>
            </a:lvl4pPr>
            <a:lvl5pPr lvl="4" algn="r">
              <a:buNone/>
              <a:defRPr sz="2100">
                <a:solidFill>
                  <a:schemeClr val="dk2"/>
                </a:solidFill>
              </a:defRPr>
            </a:lvl5pPr>
            <a:lvl6pPr lvl="5" algn="r">
              <a:buNone/>
              <a:defRPr sz="2100">
                <a:solidFill>
                  <a:schemeClr val="dk2"/>
                </a:solidFill>
              </a:defRPr>
            </a:lvl6pPr>
            <a:lvl7pPr lvl="6" algn="r">
              <a:buNone/>
              <a:defRPr sz="2100">
                <a:solidFill>
                  <a:schemeClr val="dk2"/>
                </a:solidFill>
              </a:defRPr>
            </a:lvl7pPr>
            <a:lvl8pPr lvl="7" algn="r">
              <a:buNone/>
              <a:defRPr sz="2100">
                <a:solidFill>
                  <a:schemeClr val="dk2"/>
                </a:solidFill>
              </a:defRPr>
            </a:lvl8pPr>
            <a:lvl9pPr lvl="8" algn="r">
              <a:buNone/>
              <a:defRPr sz="2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 txBox="1">
            <a:spLocks noGrp="1"/>
          </p:cNvSpPr>
          <p:nvPr>
            <p:ph type="ctrTitle"/>
          </p:nvPr>
        </p:nvSpPr>
        <p:spPr>
          <a:xfrm>
            <a:off x="5043948" y="3066275"/>
            <a:ext cx="12639367" cy="3522717"/>
          </a:xfrm>
          <a:prstGeom prst="rect">
            <a:avLst/>
          </a:prstGeom>
        </p:spPr>
        <p:txBody>
          <a:bodyPr spcFirstLastPara="1" wrap="square" lIns="190475" tIns="190475" rIns="190475" bIns="1904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EMPLOYEE CONTRIBUTIONS, DEDUCTIONS AND TAXES</a:t>
            </a:r>
            <a:endParaRPr dirty="0"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2912470" y="6936324"/>
            <a:ext cx="8615100" cy="819900"/>
          </a:xfrm>
          <a:prstGeom prst="rect">
            <a:avLst/>
          </a:prstGeom>
        </p:spPr>
        <p:txBody>
          <a:bodyPr spcFirstLastPara="1" wrap="square" lIns="190475" tIns="190475" rIns="190475" bIns="190475" anchor="ctr" anchorCtr="0">
            <a:noAutofit/>
          </a:bodyPr>
          <a:lstStyle/>
          <a:p>
            <a:pPr marL="0" lvl="0" indent="0"/>
            <a:r>
              <a:rPr lang="en-US" b="1" dirty="0"/>
              <a:t>C</a:t>
            </a:r>
            <a:r>
              <a:rPr lang="en-PH" b="1" dirty="0"/>
              <a:t>RIS ANN T. BUSILAN, CPA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2"/>
          </p:nvPr>
        </p:nvSpPr>
        <p:spPr>
          <a:xfrm>
            <a:off x="3038568" y="7643882"/>
            <a:ext cx="6698749" cy="819900"/>
          </a:xfrm>
          <a:prstGeom prst="rect">
            <a:avLst/>
          </a:prstGeom>
        </p:spPr>
        <p:txBody>
          <a:bodyPr spcFirstLastPara="1" wrap="square" lIns="190475" tIns="190475" rIns="190475" bIns="190475" anchor="ctr" anchorCtr="0">
            <a:noAutofit/>
          </a:bodyPr>
          <a:lstStyle/>
          <a:p>
            <a:pPr marL="0" lvl="0" indent="0"/>
            <a:r>
              <a:rPr lang="en-US" sz="4000" b="1" i="1" dirty="0"/>
              <a:t>Accountant III</a:t>
            </a:r>
            <a:endParaRPr lang="en-PH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02B51-93EB-0A69-9A72-2AC5FB1ECF93}"/>
              </a:ext>
            </a:extLst>
          </p:cNvPr>
          <p:cNvSpPr txBox="1"/>
          <p:nvPr/>
        </p:nvSpPr>
        <p:spPr>
          <a:xfrm>
            <a:off x="3164844" y="846378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arlow" panose="00000500000000000000" pitchFamily="2" charset="0"/>
              </a:rPr>
              <a:t>November 16-17, 2023</a:t>
            </a:r>
            <a:endParaRPr lang="en-PH" sz="3200" dirty="0">
              <a:latin typeface="Barlow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AC55C-49D2-3A8E-988E-D56B46495C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A19EAA-AA5A-940D-9E7A-F67F2F2C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11" y="996800"/>
            <a:ext cx="12903900" cy="2610900"/>
          </a:xfrm>
        </p:spPr>
        <p:txBody>
          <a:bodyPr/>
          <a:lstStyle/>
          <a:p>
            <a:r>
              <a:rPr lang="en-US" dirty="0"/>
              <a:t>TAXES (BIR)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57724-4461-BC02-21F6-C38A7C1BE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2712" y="2873951"/>
            <a:ext cx="15680604" cy="6447029"/>
          </a:xfrm>
        </p:spPr>
        <p:txBody>
          <a:bodyPr/>
          <a:lstStyle/>
          <a:p>
            <a:pPr marL="25400" indent="0">
              <a:buNone/>
            </a:pPr>
            <a:r>
              <a:rPr lang="en-US" sz="6600" b="1" dirty="0">
                <a:latin typeface="Barlow" panose="00000500000000000000" pitchFamily="2" charset="0"/>
              </a:rPr>
              <a:t>INDIVIDUAL TAX COMPUTATION</a:t>
            </a:r>
          </a:p>
          <a:p>
            <a:pPr marL="25400" indent="0">
              <a:buNone/>
            </a:pPr>
            <a:endParaRPr lang="en-US" sz="6600" dirty="0">
              <a:latin typeface="Barlow" panose="00000500000000000000" pitchFamily="2" charset="0"/>
            </a:endParaRPr>
          </a:p>
          <a:p>
            <a:pPr marL="25400" indent="0">
              <a:buNone/>
            </a:pPr>
            <a:r>
              <a:rPr lang="id-ID" sz="6600" dirty="0">
                <a:latin typeface="Barlow" panose="00000500000000000000" pitchFamily="2" charset="0"/>
              </a:rPr>
              <a:t>Republic Act No. 10963 – Tax Reform for Acceleration and Inclusion (TRAIN) Act </a:t>
            </a:r>
            <a:endParaRPr lang="en-US" sz="6600" dirty="0">
              <a:latin typeface="Barlow" panose="00000500000000000000" pitchFamily="2" charset="0"/>
            </a:endParaRPr>
          </a:p>
          <a:p>
            <a:pPr marL="2540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15013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BF840-F600-7897-0FD4-004BE3E8FC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33A6B-13F2-E0CD-FEC9-151F467D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5" y="779680"/>
            <a:ext cx="15680604" cy="8762526"/>
          </a:xfrm>
        </p:spPr>
        <p:txBody>
          <a:bodyPr/>
          <a:lstStyle/>
          <a:p>
            <a:pPr marL="25400" indent="0" algn="just">
              <a:buNone/>
            </a:pPr>
            <a:r>
              <a:rPr lang="en-US" sz="5400" b="1" dirty="0">
                <a:effectLst/>
                <a:latin typeface="inherit"/>
              </a:rPr>
              <a:t>Creditable withholding tax</a:t>
            </a:r>
            <a:r>
              <a:rPr lang="en-US" sz="5400" b="0" dirty="0">
                <a:effectLst/>
                <a:latin typeface="inherit"/>
              </a:rPr>
              <a:t>   </a:t>
            </a:r>
          </a:p>
          <a:p>
            <a:pPr marL="25400" indent="0" algn="just">
              <a:buNone/>
            </a:pPr>
            <a:endParaRPr lang="en-US" sz="4400" b="0" dirty="0">
              <a:effectLst/>
              <a:latin typeface="inherit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4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Compensation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- is the tax withheld from income payments to individuals arising from an employer-employee relationship.</a:t>
            </a:r>
          </a:p>
          <a:p>
            <a:pPr marL="742950" lvl="1" indent="-285750" algn="just">
              <a:buFont typeface="+mj-lt"/>
              <a:buAutoNum type="arabicPeriod"/>
            </a:pPr>
            <a:endParaRPr lang="en-US" sz="4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4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Expanded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- is a kind of withholding tax which is prescribed on certain income payments and is creditable against the income tax due of the payee for the taxable quarter/year in which the particular income was earned.</a:t>
            </a:r>
          </a:p>
          <a:p>
            <a:pPr marL="25400" indent="0">
              <a:buNone/>
            </a:pPr>
            <a:br>
              <a:rPr lang="en-US" b="0" dirty="0">
                <a:effectLst/>
                <a:latin typeface="inherit"/>
              </a:rPr>
            </a:b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7207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64591F-9D52-60FF-8B0F-AFB2A7D3E3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2C1F56-0549-E7A8-0A53-BF097977C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768" y="852321"/>
            <a:ext cx="13915779" cy="2610900"/>
          </a:xfrm>
        </p:spPr>
        <p:txBody>
          <a:bodyPr>
            <a:normAutofit/>
          </a:bodyPr>
          <a:lstStyle/>
          <a:p>
            <a:r>
              <a:rPr lang="en-PH" sz="80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WITHHOLDING TAX ON COMPENSATION</a:t>
            </a:r>
            <a:endParaRPr lang="en-PH" sz="8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EF0E0-8038-46B7-977B-0F745A6ED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8794" y="3965334"/>
            <a:ext cx="14992411" cy="4442066"/>
          </a:xfrm>
        </p:spPr>
        <p:txBody>
          <a:bodyPr/>
          <a:lstStyle/>
          <a:p>
            <a:r>
              <a:rPr lang="en-US" sz="4400" b="1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Compensation or Wages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 - refers to all remuneration for services performed by an employee for his employer under an employee-employer relationships.</a:t>
            </a:r>
          </a:p>
          <a:p>
            <a:pPr marL="25400" indent="0">
              <a:buNone/>
            </a:pPr>
            <a:endParaRPr lang="en-US" sz="4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4400" b="1" dirty="0">
                <a:solidFill>
                  <a:srgbClr val="222222"/>
                </a:solidFill>
                <a:latin typeface="Roboto" panose="02000000000000000000" pitchFamily="2" charset="0"/>
              </a:rPr>
              <a:t>Taxable</a:t>
            </a:r>
            <a:r>
              <a:rPr lang="en-US" sz="4400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 unless exempted by the NIRC and pertinent laws.</a:t>
            </a:r>
          </a:p>
          <a:p>
            <a:endParaRPr lang="en-US" sz="4400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pPr marL="25400" indent="0">
              <a:buNone/>
            </a:pPr>
            <a:endParaRPr lang="en-US" dirty="0">
              <a:solidFill>
                <a:srgbClr val="222222"/>
              </a:solidFill>
              <a:latin typeface="Roboto" panose="02000000000000000000" pitchFamily="2" charset="0"/>
            </a:endParaRPr>
          </a:p>
          <a:p>
            <a:pPr marL="25400" indent="0">
              <a:buNone/>
            </a:pPr>
            <a:endParaRPr lang="en-PH" dirty="0"/>
          </a:p>
          <a:p>
            <a:pPr marL="25400" indent="0">
              <a:buNone/>
            </a:pPr>
            <a:endParaRPr lang="en-PH" dirty="0"/>
          </a:p>
          <a:p>
            <a:pPr marL="25400" indent="0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0444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B6D3C-3A23-0488-D7BF-FB1640A13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A16DF-2662-3CDC-5A6C-55CB1AE3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325" y="701150"/>
            <a:ext cx="12903900" cy="2610900"/>
          </a:xfrm>
        </p:spPr>
        <p:txBody>
          <a:bodyPr>
            <a:normAutofit fontScale="90000"/>
          </a:bodyPr>
          <a:lstStyle/>
          <a:p>
            <a:r>
              <a:rPr lang="en-US" dirty="0"/>
              <a:t>TAXABLE COMPENSATION INCOME</a:t>
            </a:r>
            <a:endParaRPr lang="en-P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A948A-7003-E960-7EA3-329E3995F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98" y="3312050"/>
            <a:ext cx="16496997" cy="54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9F0F70-2923-F4C8-52AF-E904614E91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22A388-1A26-E2FC-EC8F-1918A820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033" y="586850"/>
            <a:ext cx="17337406" cy="1271447"/>
          </a:xfrm>
        </p:spPr>
        <p:txBody>
          <a:bodyPr>
            <a:normAutofit/>
          </a:bodyPr>
          <a:lstStyle/>
          <a:p>
            <a:r>
              <a:rPr lang="en-US" sz="7200" dirty="0"/>
              <a:t>GROSS  COMPENSATION INCOME	</a:t>
            </a:r>
            <a:endParaRPr lang="en-PH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5D127-1DC8-6F55-5B18-03F961C1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4" y="3052916"/>
            <a:ext cx="15803573" cy="7075859"/>
          </a:xfrm>
        </p:spPr>
        <p:txBody>
          <a:bodyPr/>
          <a:lstStyle/>
          <a:p>
            <a:endParaRPr lang="en-P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7B0439-3320-0803-CECF-C94A23187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86801"/>
              </p:ext>
            </p:extLst>
          </p:nvPr>
        </p:nvGraphicFramePr>
        <p:xfrm>
          <a:off x="1638884" y="1805694"/>
          <a:ext cx="17081704" cy="8411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3342">
                  <a:extLst>
                    <a:ext uri="{9D8B030D-6E8A-4147-A177-3AD203B41FA5}">
                      <a16:colId xmlns:a16="http://schemas.microsoft.com/office/drawing/2014/main" val="2081458899"/>
                    </a:ext>
                  </a:extLst>
                </a:gridCol>
                <a:gridCol w="5881626">
                  <a:extLst>
                    <a:ext uri="{9D8B030D-6E8A-4147-A177-3AD203B41FA5}">
                      <a16:colId xmlns:a16="http://schemas.microsoft.com/office/drawing/2014/main" val="3157573733"/>
                    </a:ext>
                  </a:extLst>
                </a:gridCol>
                <a:gridCol w="1794329">
                  <a:extLst>
                    <a:ext uri="{9D8B030D-6E8A-4147-A177-3AD203B41FA5}">
                      <a16:colId xmlns:a16="http://schemas.microsoft.com/office/drawing/2014/main" val="2457408190"/>
                    </a:ext>
                  </a:extLst>
                </a:gridCol>
                <a:gridCol w="2290439">
                  <a:extLst>
                    <a:ext uri="{9D8B030D-6E8A-4147-A177-3AD203B41FA5}">
                      <a16:colId xmlns:a16="http://schemas.microsoft.com/office/drawing/2014/main" val="369053011"/>
                    </a:ext>
                  </a:extLst>
                </a:gridCol>
                <a:gridCol w="2731968">
                  <a:extLst>
                    <a:ext uri="{9D8B030D-6E8A-4147-A177-3AD203B41FA5}">
                      <a16:colId xmlns:a16="http://schemas.microsoft.com/office/drawing/2014/main" val="1966033894"/>
                    </a:ext>
                  </a:extLst>
                </a:gridCol>
              </a:tblGrid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1. BASIC SALARY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4578965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2. HAZARD PAY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0052391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3. Longevity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59022405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4. Night Differential &amp; Overtime Pay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4993619"/>
                  </a:ext>
                </a:extLst>
              </a:tr>
              <a:tr h="6396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PH" sz="3600" b="1" u="none" strike="noStrike" dirty="0">
                          <a:effectLst/>
                          <a:latin typeface="Barlow" panose="00000500000000000000" pitchFamily="2" charset="0"/>
                        </a:rPr>
                        <a:t>TOTAL ANNUAL COMPENSATION</a:t>
                      </a:r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b="1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2500555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5. OTHER BENEFITS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M</a:t>
                      </a:r>
                      <a:r>
                        <a:rPr lang="en-PH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id-year Bonus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5616062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solidFill>
                            <a:srgbClr val="FF0000"/>
                          </a:solidFill>
                          <a:effectLst/>
                          <a:latin typeface="Barlow" panose="00000500000000000000" pitchFamily="2" charset="0"/>
                        </a:rPr>
                        <a:t>*90,000.00 (exempt)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Y</a:t>
                      </a:r>
                      <a:r>
                        <a:rPr lang="en-PH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ear-end Bonus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43593985"/>
                  </a:ext>
                </a:extLst>
              </a:tr>
              <a:tr h="102785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                                       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PBB</a:t>
                      </a:r>
                      <a:endParaRPr lang="en-PH" sz="3600" b="0" i="0" u="none" strike="noStrike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8743860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PEI</a:t>
                      </a:r>
                      <a:endParaRPr lang="en-PH" sz="3600" b="0" i="0" u="none" strike="noStrike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6807098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SRI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8310316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H</a:t>
                      </a:r>
                      <a:r>
                        <a:rPr lang="en-PH" sz="3600" b="0" i="0" u="none" strike="noStrike" dirty="0">
                          <a:solidFill>
                            <a:schemeClr val="tx1"/>
                          </a:solidFill>
                          <a:effectLst/>
                          <a:latin typeface="Barlow" panose="00000500000000000000" pitchFamily="2" charset="0"/>
                        </a:rPr>
                        <a:t>EA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3196627"/>
                  </a:ext>
                </a:extLst>
              </a:tr>
              <a:tr h="34646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sng" strike="noStrike" dirty="0">
                          <a:effectLst/>
                          <a:latin typeface="Barlow" panose="00000500000000000000" pitchFamily="2" charset="0"/>
                        </a:rPr>
                        <a:t>Others (Excess de minimis)</a:t>
                      </a:r>
                      <a:endParaRPr lang="en-PH" sz="3600" b="0" i="0" u="sng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0" i="0" u="none" strike="noStrike" dirty="0">
                        <a:solidFill>
                          <a:srgbClr val="FF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9468356"/>
                  </a:ext>
                </a:extLst>
              </a:tr>
              <a:tr h="3464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PH" sz="3600" b="1" u="none" strike="noStrike" dirty="0">
                          <a:effectLst/>
                          <a:latin typeface="Barlow" panose="00000500000000000000" pitchFamily="2" charset="0"/>
                        </a:rPr>
                        <a:t> TOTAL OTHER BENEFITS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PH" sz="3600" b="0" i="0" u="sng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PH" sz="3600" b="1" u="none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5115428"/>
                  </a:ext>
                </a:extLst>
              </a:tr>
              <a:tr h="6396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  <a:latin typeface="Barlow" panose="00000500000000000000" pitchFamily="2" charset="0"/>
                        </a:rPr>
                        <a:t>TOTAL ANNUAL GROSS TAXABLE </a:t>
                      </a:r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INCOME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P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3600" b="1" u="sng" strike="noStrike" dirty="0">
                          <a:effectLst/>
                          <a:latin typeface="Barlow" panose="00000500000000000000" pitchFamily="2" charset="0"/>
                        </a:rPr>
                        <a:t>XX</a:t>
                      </a:r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 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  <a:latin typeface="Barlow" panose="00000500000000000000" pitchFamily="2" charset="0"/>
                        </a:rPr>
                        <a:t> 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338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1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4404CF-D0DC-3F36-A752-1D8EC6589B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42CF73-23C2-775A-FB39-AFDA32F3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1" y="853550"/>
            <a:ext cx="17239903" cy="2610900"/>
          </a:xfrm>
        </p:spPr>
        <p:txBody>
          <a:bodyPr>
            <a:normAutofit/>
          </a:bodyPr>
          <a:lstStyle/>
          <a:p>
            <a:r>
              <a:rPr lang="en-US" sz="7200" dirty="0"/>
              <a:t>NONTAXABLE OTHER BENEFITS/CLAIMS</a:t>
            </a:r>
            <a:endParaRPr lang="en-PH" sz="7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0E528-3B64-C779-7BAC-AC27EB44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4" y="1917700"/>
            <a:ext cx="15971475" cy="7522575"/>
          </a:xfrm>
        </p:spPr>
        <p:txBody>
          <a:bodyPr/>
          <a:lstStyle/>
          <a:p>
            <a:pPr marL="25400" indent="0">
              <a:buNone/>
            </a:pPr>
            <a:r>
              <a:rPr lang="en-US" dirty="0"/>
              <a:t>1. De Minimis Benefits = privileges/incentives of relatively small value</a:t>
            </a:r>
            <a:endParaRPr lang="en-P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3BEDF4-392A-AE8D-578B-5DDD59C45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272132"/>
              </p:ext>
            </p:extLst>
          </p:nvPr>
        </p:nvGraphicFramePr>
        <p:xfrm>
          <a:off x="2986532" y="2904745"/>
          <a:ext cx="12443968" cy="603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5994">
                  <a:extLst>
                    <a:ext uri="{9D8B030D-6E8A-4147-A177-3AD203B41FA5}">
                      <a16:colId xmlns:a16="http://schemas.microsoft.com/office/drawing/2014/main" val="3719169779"/>
                    </a:ext>
                  </a:extLst>
                </a:gridCol>
                <a:gridCol w="4337974">
                  <a:extLst>
                    <a:ext uri="{9D8B030D-6E8A-4147-A177-3AD203B41FA5}">
                      <a16:colId xmlns:a16="http://schemas.microsoft.com/office/drawing/2014/main" val="1631747117"/>
                    </a:ext>
                  </a:extLst>
                </a:gridCol>
              </a:tblGrid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b="1" u="none" strike="noStrike">
                          <a:effectLst/>
                        </a:rPr>
                        <a:t>De Minimis benefits:</a:t>
                      </a:r>
                      <a:endParaRPr lang="en-PH" sz="3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b="1" u="none" strike="noStrike" dirty="0">
                          <a:effectLst/>
                        </a:rPr>
                        <a:t>Threshold</a:t>
                      </a:r>
                      <a:endParaRPr lang="en-PH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8052245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1. Medical Cash Allowance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1,500/sem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8676235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2. Rice Allowance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2K/month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5793119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3. Clothing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6K/year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9688296"/>
                  </a:ext>
                </a:extLst>
              </a:tr>
              <a:tr h="825811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4.Collective Bargaining Agreement(CBA) and PEI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10K/year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4298648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5. Monetization vacation and sick leave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NO THESHHOLD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2685396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effectLst/>
                        </a:rPr>
                        <a:t>6. Medical Cash Allowance of Dependents</a:t>
                      </a:r>
                      <a:endParaRPr lang="en-US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1,500/</a:t>
                      </a:r>
                      <a:r>
                        <a:rPr lang="en-PH" sz="3600" u="none" strike="noStrike" dirty="0" err="1">
                          <a:effectLst/>
                        </a:rPr>
                        <a:t>sem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79168389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7. Laundry Allowance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300/month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6215128"/>
                  </a:ext>
                </a:extLst>
              </a:tr>
              <a:tr h="447313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8. Cash Gift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5K/Year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04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22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5B403-D973-2967-F4F8-F71165EA1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207C0-1567-C96C-0669-B7367BF4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7724" y="399900"/>
            <a:ext cx="16314375" cy="8443475"/>
          </a:xfrm>
        </p:spPr>
        <p:txBody>
          <a:bodyPr/>
          <a:lstStyle/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/>
              <a:t>2</a:t>
            </a:r>
            <a:r>
              <a:rPr lang="en-US" dirty="0">
                <a:latin typeface="Barlow "/>
              </a:rPr>
              <a:t>.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Barlow "/>
              </a:rPr>
              <a:t>OTHER Claims of </a:t>
            </a:r>
            <a:r>
              <a:rPr lang="en-US" i="0" u="none" strike="noStrike" dirty="0" err="1">
                <a:solidFill>
                  <a:srgbClr val="000000"/>
                </a:solidFill>
                <a:effectLst/>
                <a:latin typeface="Barlow "/>
              </a:rPr>
              <a:t>empoyees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Barlow "/>
              </a:rPr>
              <a:t> which are not Taxable:</a:t>
            </a:r>
            <a:r>
              <a:rPr lang="en-US" dirty="0">
                <a:latin typeface="Barlow "/>
              </a:rPr>
              <a:t> </a:t>
            </a:r>
          </a:p>
          <a:p>
            <a:pPr marL="25400" indent="0">
              <a:buNone/>
            </a:pPr>
            <a:endParaRPr lang="en-US" dirty="0">
              <a:latin typeface="Barlow "/>
            </a:endParaRPr>
          </a:p>
          <a:p>
            <a:pPr marL="25400" indent="0">
              <a:buNone/>
            </a:pPr>
            <a:endParaRPr lang="en-US" dirty="0">
              <a:latin typeface="Barlow "/>
            </a:endParaRPr>
          </a:p>
          <a:p>
            <a:pPr marL="25400" indent="0">
              <a:buNone/>
            </a:pPr>
            <a:endParaRPr lang="en-PH" dirty="0">
              <a:latin typeface="Barlow 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0B55D5-6879-FFD8-3A34-95ACD3DA5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96851"/>
              </p:ext>
            </p:extLst>
          </p:nvPr>
        </p:nvGraphicFramePr>
        <p:xfrm>
          <a:off x="1993900" y="1872250"/>
          <a:ext cx="15298376" cy="7070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1400">
                  <a:extLst>
                    <a:ext uri="{9D8B030D-6E8A-4147-A177-3AD203B41FA5}">
                      <a16:colId xmlns:a16="http://schemas.microsoft.com/office/drawing/2014/main" val="1545230165"/>
                    </a:ext>
                  </a:extLst>
                </a:gridCol>
                <a:gridCol w="10446976">
                  <a:extLst>
                    <a:ext uri="{9D8B030D-6E8A-4147-A177-3AD203B41FA5}">
                      <a16:colId xmlns:a16="http://schemas.microsoft.com/office/drawing/2014/main" val="586394329"/>
                    </a:ext>
                  </a:extLst>
                </a:gridCol>
              </a:tblGrid>
              <a:tr h="1035114">
                <a:tc>
                  <a:txBody>
                    <a:bodyPr/>
                    <a:lstStyle/>
                    <a:p>
                      <a:pPr algn="l" fontAlgn="b"/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Reason why not taxable?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49182"/>
                  </a:ext>
                </a:extLst>
              </a:tr>
              <a:tr h="103511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RATA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-Specifically stipulated in the Revenue Regulation (RR No. 11-2018)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2881596"/>
                  </a:ext>
                </a:extLst>
              </a:tr>
              <a:tr h="103511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TEV and Per diems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-Because these items are not compensation but reimbursements of expenses incurred during official business/duty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638724"/>
                  </a:ext>
                </a:extLst>
              </a:tr>
              <a:tr h="103511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>
                          <a:effectLst/>
                        </a:rPr>
                        <a:t>Subsistence Allowance</a:t>
                      </a:r>
                      <a:endParaRPr lang="en-PH" sz="3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-small amount of subsidies for government workers just to make ends meet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8185998"/>
                  </a:ext>
                </a:extLst>
              </a:tr>
              <a:tr h="1035114">
                <a:tc>
                  <a:txBody>
                    <a:bodyPr/>
                    <a:lstStyle/>
                    <a:p>
                      <a:pPr algn="l" fontAlgn="b"/>
                      <a:r>
                        <a:rPr lang="en-PH" sz="3600" u="none" strike="noStrike" dirty="0">
                          <a:effectLst/>
                        </a:rPr>
                        <a:t>PERA</a:t>
                      </a:r>
                      <a:endParaRPr lang="en-PH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-small amount of subsidies for government workers just to make ends meet </a:t>
                      </a:r>
                    </a:p>
                    <a:p>
                      <a:pPr algn="l" fontAlgn="b"/>
                      <a:r>
                        <a:rPr lang="en-US" sz="3600" u="none" strike="noStrike" dirty="0">
                          <a:effectLst/>
                        </a:rPr>
                        <a:t>-Specifically stipulated in the Revenue Regulation (RR No. 11-2018)  </a:t>
                      </a:r>
                      <a:endParaRPr lang="en-US" sz="3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616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466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69E2C6-4FA0-5004-A5E0-EF649263CA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2E18B-035E-0669-193E-017DE01E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27" y="586850"/>
            <a:ext cx="12903900" cy="2610900"/>
          </a:xfrm>
        </p:spPr>
        <p:txBody>
          <a:bodyPr/>
          <a:lstStyle/>
          <a:p>
            <a:r>
              <a:rPr lang="en-US" dirty="0"/>
              <a:t>TAX TABLE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80202-DB60-F6FF-73AC-B388DBFF4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D5C396-31B3-0DA7-20A3-A2092711F1BA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04E1C7-8736-93B8-A06F-6C8E191BA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9734"/>
              </p:ext>
            </p:extLst>
          </p:nvPr>
        </p:nvGraphicFramePr>
        <p:xfrm>
          <a:off x="1420032" y="2360518"/>
          <a:ext cx="17152785" cy="725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953">
                  <a:extLst>
                    <a:ext uri="{9D8B030D-6E8A-4147-A177-3AD203B41FA5}">
                      <a16:colId xmlns:a16="http://schemas.microsoft.com/office/drawing/2014/main" val="614366073"/>
                    </a:ext>
                  </a:extLst>
                </a:gridCol>
                <a:gridCol w="6784258">
                  <a:extLst>
                    <a:ext uri="{9D8B030D-6E8A-4147-A177-3AD203B41FA5}">
                      <a16:colId xmlns:a16="http://schemas.microsoft.com/office/drawing/2014/main" val="3524149545"/>
                    </a:ext>
                  </a:extLst>
                </a:gridCol>
                <a:gridCol w="8465574">
                  <a:extLst>
                    <a:ext uri="{9D8B030D-6E8A-4147-A177-3AD203B41FA5}">
                      <a16:colId xmlns:a16="http://schemas.microsoft.com/office/drawing/2014/main" val="2471461613"/>
                    </a:ext>
                  </a:extLst>
                </a:gridCol>
              </a:tblGrid>
              <a:tr h="1036601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  <a:latin typeface="Barlow" panose="00000500000000000000" pitchFamily="2" charset="0"/>
                        </a:rPr>
                        <a:t>Bracket</a:t>
                      </a:r>
                      <a:endParaRPr lang="en-PH" sz="3200" b="1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>
                          <a:effectLst/>
                          <a:latin typeface="Barlow" panose="00000500000000000000" pitchFamily="2" charset="0"/>
                        </a:rPr>
                        <a:t>Taxable Income per Year</a:t>
                      </a:r>
                      <a:endParaRPr lang="en-PH" sz="3200" b="1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  <a:latin typeface="Barlow" panose="00000500000000000000" pitchFamily="2" charset="0"/>
                        </a:rPr>
                        <a:t>Income Tax Rate</a:t>
                      </a:r>
                      <a:endParaRPr lang="en-PH" sz="3200" b="1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5105081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P250,000 and below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0%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23757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2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P250,000 to P400,000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15% of the excess over P250,000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4434214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3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P400,000 to P800,000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P22,500 + 20% of the excess over P400,000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3490392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4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P800,000 to P2,000,000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P102,500 + 25% of the excess over P800,000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90171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5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P2,000,000 to P8,000,000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P402,500 + 30% of the excess over P2,000,000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41672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 dirty="0">
                          <a:effectLst/>
                          <a:latin typeface="Barlow" panose="00000500000000000000" pitchFamily="2" charset="0"/>
                        </a:rPr>
                        <a:t>6</a:t>
                      </a:r>
                      <a:endParaRPr lang="en-PH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P8,000,000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Barlow" panose="00000500000000000000" pitchFamily="2" charset="0"/>
                        </a:rPr>
                        <a:t>P2,205,500 + 35% of the excess over P8,000,000</a:t>
                      </a:r>
                      <a:endParaRPr lang="en-US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549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13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4BACA6-E539-8A80-7513-FD87B37188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3F68C-0972-193A-6B6B-D4613291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25" y="586850"/>
            <a:ext cx="12903900" cy="15811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991F5-33CF-2EF5-7C7D-B1F6CACE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1587" y="1930055"/>
            <a:ext cx="14913688" cy="7848125"/>
          </a:xfrm>
        </p:spPr>
        <p:txBody>
          <a:bodyPr/>
          <a:lstStyle/>
          <a:p>
            <a:pPr marL="25400" indent="0">
              <a:buNone/>
            </a:pPr>
            <a:r>
              <a:rPr lang="en-US" sz="4000" b="1" dirty="0"/>
              <a:t>EMPLOYEE A (SG11)</a:t>
            </a:r>
          </a:p>
          <a:p>
            <a:pPr marL="25400" indent="0">
              <a:buNone/>
            </a:pPr>
            <a:endParaRPr lang="en-US" sz="4000" dirty="0"/>
          </a:p>
          <a:p>
            <a:pPr marL="539750" indent="-514350">
              <a:buAutoNum type="arabicPeriod"/>
            </a:pPr>
            <a:r>
              <a:rPr lang="en-US" sz="4000" dirty="0"/>
              <a:t>Basic Salary monthly – 27,000.00</a:t>
            </a:r>
          </a:p>
          <a:p>
            <a:pPr marL="539750" indent="-514350">
              <a:buAutoNum type="arabicPeriod"/>
            </a:pPr>
            <a:r>
              <a:rPr lang="en-US" sz="4000" dirty="0"/>
              <a:t>Hazard Pay (25%) – 6,750.00</a:t>
            </a:r>
          </a:p>
          <a:p>
            <a:pPr marL="539750" indent="-514350">
              <a:buAutoNum type="arabicPeriod"/>
            </a:pPr>
            <a:r>
              <a:rPr lang="en-US" sz="4000" dirty="0"/>
              <a:t>Longevity Pay monthly – 1,350.00</a:t>
            </a:r>
          </a:p>
          <a:p>
            <a:pPr marL="539750" indent="-514350">
              <a:buAutoNum type="arabicPeriod"/>
            </a:pPr>
            <a:r>
              <a:rPr lang="en-US" sz="4000" dirty="0"/>
              <a:t>Night Shift Differential (annual) – 18,000.00</a:t>
            </a:r>
          </a:p>
          <a:p>
            <a:pPr marL="539750" indent="-514350">
              <a:buAutoNum type="arabicPeriod"/>
            </a:pPr>
            <a:r>
              <a:rPr lang="en-US" sz="4000" dirty="0"/>
              <a:t>Total Other benefits – 123,00.00</a:t>
            </a:r>
          </a:p>
          <a:p>
            <a:r>
              <a:rPr lang="en-US" sz="4000" dirty="0"/>
              <a:t>Mid-year Bonus – 27,000.00</a:t>
            </a:r>
          </a:p>
          <a:p>
            <a:r>
              <a:rPr lang="en-US" sz="4000" dirty="0"/>
              <a:t>Year-end Bonus – 27,000.00</a:t>
            </a:r>
          </a:p>
          <a:p>
            <a:r>
              <a:rPr lang="en-US" sz="4000" dirty="0"/>
              <a:t>PBB – 13,000.00</a:t>
            </a:r>
          </a:p>
          <a:p>
            <a:r>
              <a:rPr lang="en-US" sz="4000" dirty="0"/>
              <a:t>SRI – 20,000.00</a:t>
            </a:r>
          </a:p>
          <a:p>
            <a:r>
              <a:rPr lang="en-US" sz="4000" dirty="0"/>
              <a:t>HEA – 36,000.00</a:t>
            </a:r>
          </a:p>
          <a:p>
            <a:endParaRPr lang="en-US" sz="4000" dirty="0"/>
          </a:p>
          <a:p>
            <a:endParaRPr lang="en-US" sz="4000" dirty="0"/>
          </a:p>
          <a:p>
            <a:pPr marL="25400" indent="0">
              <a:buNone/>
            </a:pP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11765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377312-FB77-C549-5BDF-931F4E59AA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95A7A8-06F5-1FE7-0264-AAA02D35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4" y="1386840"/>
            <a:ext cx="15504116" cy="8878037"/>
          </a:xfrm>
        </p:spPr>
        <p:txBody>
          <a:bodyPr/>
          <a:lstStyle/>
          <a:p>
            <a:pPr marL="539750" indent="-514350">
              <a:buAutoNum type="arabicPeriod"/>
            </a:pPr>
            <a:r>
              <a:rPr lang="en-US" sz="3200" dirty="0"/>
              <a:t>Basic Salary monthly – 27,000.00 * 12 months =   324,000.00</a:t>
            </a:r>
          </a:p>
          <a:p>
            <a:pPr marL="539750" indent="-514350">
              <a:buAutoNum type="arabicPeriod"/>
            </a:pPr>
            <a:r>
              <a:rPr lang="en-US" sz="3200" dirty="0"/>
              <a:t>Hazard Pay (25%) – 6,750.00  * 12 months =		 81,000.00</a:t>
            </a:r>
          </a:p>
          <a:p>
            <a:pPr marL="539750" indent="-514350">
              <a:buAutoNum type="arabicPeriod"/>
            </a:pPr>
            <a:r>
              <a:rPr lang="en-US" sz="3200" dirty="0"/>
              <a:t>Longevity Pay monthly – 1,350.00 * 12 months =	 16,200.00</a:t>
            </a:r>
          </a:p>
          <a:p>
            <a:pPr marL="539750" indent="-514350">
              <a:buAutoNum type="arabicPeriod"/>
            </a:pPr>
            <a:r>
              <a:rPr lang="en-US" sz="3200" dirty="0"/>
              <a:t>Night Shift Differential (annual) = 				 18,000.00</a:t>
            </a:r>
          </a:p>
          <a:p>
            <a:pPr marL="539750" indent="-514350">
              <a:buAutoNum type="arabicPeriod"/>
            </a:pPr>
            <a:r>
              <a:rPr lang="en-US" sz="3200" dirty="0"/>
              <a:t>Total Other benefits = 						 123,00.00</a:t>
            </a:r>
          </a:p>
          <a:p>
            <a:pPr marL="25400" indent="0">
              <a:buNone/>
            </a:pPr>
            <a:r>
              <a:rPr lang="en-PH" b="1" dirty="0"/>
              <a:t>TOTAL GROSS COMPENSATION INCOME 							562,200.00</a:t>
            </a:r>
          </a:p>
          <a:p>
            <a:pPr marL="25400" indent="0">
              <a:buNone/>
            </a:pPr>
            <a:r>
              <a:rPr lang="en-PH" b="1" dirty="0"/>
              <a:t>Less: DEDUCTIBLES (Nontaxable/Exempt Compensation Income)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/>
              <a:t>90,000.00 (Bonuses &amp; Other Benefits)			90,000.00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/>
              <a:t>Mandatory Contributions (GSIS,PHIC,PAGIBIG)	</a:t>
            </a:r>
            <a:r>
              <a:rPr lang="en-PH" b="1" u="sng" dirty="0"/>
              <a:t>40,500.00</a:t>
            </a:r>
            <a:r>
              <a:rPr lang="en-PH" b="1" dirty="0"/>
              <a:t>		</a:t>
            </a:r>
            <a:r>
              <a:rPr lang="en-PH" b="1" u="sng" dirty="0"/>
              <a:t>(130,500.00)</a:t>
            </a:r>
          </a:p>
          <a:p>
            <a:pPr marL="25400" indent="0">
              <a:buNone/>
            </a:pPr>
            <a:endParaRPr lang="en-PH" b="1" u="sng" dirty="0"/>
          </a:p>
          <a:p>
            <a:pPr marL="25400" indent="0">
              <a:buNone/>
            </a:pPr>
            <a:r>
              <a:rPr lang="en-PH" b="1" dirty="0"/>
              <a:t>NET TAXABLE INCOME										431,700.00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0806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AA1476-6635-DB1B-F033-EF230352DC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8C6B2-855E-BE19-BF53-DCE449B4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7" y="814958"/>
            <a:ext cx="17352154" cy="26109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CONTRIBUTIONS &amp; DEDUCTIONS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A829E-26E6-6C2E-CC58-EEEF8C779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257" y="1905784"/>
            <a:ext cx="10411543" cy="7543016"/>
          </a:xfrm>
        </p:spPr>
        <p:txBody>
          <a:bodyPr/>
          <a:lstStyle/>
          <a:p>
            <a:pPr marL="539750" indent="-514350">
              <a:buAutoNum type="arabicPeriod"/>
            </a:pPr>
            <a:r>
              <a:rPr lang="en-US" sz="6600" dirty="0"/>
              <a:t>GSIS</a:t>
            </a:r>
          </a:p>
          <a:p>
            <a:pPr marL="539750" indent="-514350">
              <a:buAutoNum type="arabicPeriod"/>
            </a:pPr>
            <a:r>
              <a:rPr lang="en-US" sz="6600" dirty="0"/>
              <a:t>PAGIBIG/HDMF</a:t>
            </a:r>
          </a:p>
          <a:p>
            <a:pPr marL="539750" indent="-514350">
              <a:buAutoNum type="arabicPeriod"/>
            </a:pPr>
            <a:r>
              <a:rPr lang="en-US" sz="6600" dirty="0"/>
              <a:t>PHILHEALTH</a:t>
            </a:r>
          </a:p>
          <a:p>
            <a:pPr marL="539750" indent="-514350">
              <a:buAutoNum type="arabicPeriod"/>
            </a:pPr>
            <a:r>
              <a:rPr lang="en-US" sz="6600" dirty="0"/>
              <a:t>SSS</a:t>
            </a:r>
          </a:p>
          <a:p>
            <a:pPr marL="539750" indent="-514350">
              <a:buAutoNum type="arabicPeriod"/>
            </a:pPr>
            <a:r>
              <a:rPr lang="en-US" sz="6600" dirty="0"/>
              <a:t>LANDBANK (Loans)</a:t>
            </a:r>
          </a:p>
          <a:p>
            <a:pPr marL="539750" indent="-514350">
              <a:buAutoNum type="arabicPeriod"/>
            </a:pPr>
            <a:r>
              <a:rPr lang="en-US" sz="6600" dirty="0"/>
              <a:t>UNION</a:t>
            </a:r>
          </a:p>
          <a:p>
            <a:pPr marL="539750" indent="-514350">
              <a:buAutoNum type="arabicPeriod"/>
            </a:pPr>
            <a:r>
              <a:rPr lang="en-US" sz="6600" dirty="0"/>
              <a:t>BIR (Taxes)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88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D68AE-1C48-0F00-2AB1-8F7A274C71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B30E4A-E640-FAF6-BA6E-E47F2773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6D59F-BB88-A5A3-35EF-21DCF1EED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35AE6BB-4F4C-FB13-60A6-166C4ACB07C8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3EA1FF-47C4-591B-115D-FAC350378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90021"/>
              </p:ext>
            </p:extLst>
          </p:nvPr>
        </p:nvGraphicFramePr>
        <p:xfrm>
          <a:off x="1312195" y="1608350"/>
          <a:ext cx="17152785" cy="7256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2953">
                  <a:extLst>
                    <a:ext uri="{9D8B030D-6E8A-4147-A177-3AD203B41FA5}">
                      <a16:colId xmlns:a16="http://schemas.microsoft.com/office/drawing/2014/main" val="614366073"/>
                    </a:ext>
                  </a:extLst>
                </a:gridCol>
                <a:gridCol w="6784258">
                  <a:extLst>
                    <a:ext uri="{9D8B030D-6E8A-4147-A177-3AD203B41FA5}">
                      <a16:colId xmlns:a16="http://schemas.microsoft.com/office/drawing/2014/main" val="3524149545"/>
                    </a:ext>
                  </a:extLst>
                </a:gridCol>
                <a:gridCol w="8465574">
                  <a:extLst>
                    <a:ext uri="{9D8B030D-6E8A-4147-A177-3AD203B41FA5}">
                      <a16:colId xmlns:a16="http://schemas.microsoft.com/office/drawing/2014/main" val="2471461613"/>
                    </a:ext>
                  </a:extLst>
                </a:gridCol>
              </a:tblGrid>
              <a:tr h="1036601"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  <a:latin typeface="Barlow" panose="00000500000000000000" pitchFamily="2" charset="0"/>
                        </a:rPr>
                        <a:t>Bracket</a:t>
                      </a:r>
                      <a:endParaRPr lang="en-PH" sz="3200" b="1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>
                          <a:effectLst/>
                          <a:latin typeface="Barlow" panose="00000500000000000000" pitchFamily="2" charset="0"/>
                        </a:rPr>
                        <a:t>Taxable Income per Year</a:t>
                      </a:r>
                      <a:endParaRPr lang="en-PH" sz="3200" b="1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PH" sz="3200" b="1" u="none" strike="noStrike" dirty="0">
                          <a:effectLst/>
                          <a:latin typeface="Barlow" panose="00000500000000000000" pitchFamily="2" charset="0"/>
                        </a:rPr>
                        <a:t>Income Tax Rate</a:t>
                      </a:r>
                      <a:endParaRPr lang="en-PH" sz="3200" b="1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5105081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1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P250,000 and below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 dirty="0">
                          <a:effectLst/>
                          <a:latin typeface="Barlow" panose="00000500000000000000" pitchFamily="2" charset="0"/>
                        </a:rPr>
                        <a:t>0%</a:t>
                      </a:r>
                      <a:endParaRPr lang="en-PH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023757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2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P250,000 to P400,000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Barlow" panose="00000500000000000000" pitchFamily="2" charset="0"/>
                        </a:rPr>
                        <a:t>15% of the excess over P250,000</a:t>
                      </a:r>
                      <a:endParaRPr lang="en-US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74434214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3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P400,000 to P800,000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P22,500 + 20% of the excess over P400,000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93490392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4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P800,000 to P2,000,000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Barlow" panose="00000500000000000000" pitchFamily="2" charset="0"/>
                        </a:rPr>
                        <a:t>P102,500 + 25% of the excess over P800,000</a:t>
                      </a:r>
                      <a:endParaRPr lang="en-US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4590171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5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P2,000,000 to P8,000,000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>
                          <a:effectLst/>
                          <a:latin typeface="Barlow" panose="00000500000000000000" pitchFamily="2" charset="0"/>
                        </a:rPr>
                        <a:t>P402,500 + 30% of the excess over P2,000,000</a:t>
                      </a:r>
                      <a:endParaRPr lang="en-US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78416726"/>
                  </a:ext>
                </a:extLst>
              </a:tr>
              <a:tr h="1036601">
                <a:tc>
                  <a:txBody>
                    <a:bodyPr/>
                    <a:lstStyle/>
                    <a:p>
                      <a:pPr algn="ctr" fontAlgn="t"/>
                      <a:r>
                        <a:rPr lang="en-PH" sz="3200" u="none" strike="noStrike" dirty="0">
                          <a:effectLst/>
                          <a:latin typeface="Barlow" panose="00000500000000000000" pitchFamily="2" charset="0"/>
                        </a:rPr>
                        <a:t>6</a:t>
                      </a:r>
                      <a:endParaRPr lang="en-PH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PH" sz="3200" u="none" strike="noStrike">
                          <a:effectLst/>
                          <a:latin typeface="Barlow" panose="00000500000000000000" pitchFamily="2" charset="0"/>
                        </a:rPr>
                        <a:t>Above P8,000,000</a:t>
                      </a:r>
                      <a:endParaRPr lang="en-PH" sz="3200" b="0" i="0" u="none" strike="noStrike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3200" u="none" strike="noStrike" dirty="0">
                          <a:effectLst/>
                          <a:latin typeface="Barlow" panose="00000500000000000000" pitchFamily="2" charset="0"/>
                        </a:rPr>
                        <a:t>P2,205,500 + 35% of the excess over P8,000,000</a:t>
                      </a:r>
                      <a:endParaRPr lang="en-US" sz="3200" b="0" i="0" u="none" strike="noStrike" dirty="0">
                        <a:solidFill>
                          <a:srgbClr val="4C4C4C"/>
                        </a:solidFill>
                        <a:effectLst/>
                        <a:latin typeface="Barlow" panose="00000500000000000000" pitchFamily="2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5498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89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E8D63-D5A8-757C-37A5-76AA71E21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E4376-8146-785F-BFD1-81487D380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0924" y="1035010"/>
            <a:ext cx="16314785" cy="8879836"/>
          </a:xfrm>
        </p:spPr>
        <p:txBody>
          <a:bodyPr/>
          <a:lstStyle/>
          <a:p>
            <a:pPr marL="25400" indent="0">
              <a:buNone/>
            </a:pPr>
            <a:endParaRPr lang="en-PH" b="1" dirty="0"/>
          </a:p>
          <a:p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endParaRPr lang="en-PH" sz="4400" b="1" dirty="0"/>
          </a:p>
          <a:p>
            <a:r>
              <a:rPr lang="en-PH" sz="4400" b="1" dirty="0"/>
              <a:t>NET TAXABLE INCOME					431,700.00</a:t>
            </a:r>
          </a:p>
          <a:p>
            <a:endParaRPr lang="en-PH" sz="4400" b="1" dirty="0"/>
          </a:p>
          <a:p>
            <a:pPr marL="25400" indent="0">
              <a:buNone/>
            </a:pPr>
            <a:r>
              <a:rPr lang="en-PH" sz="4400" dirty="0"/>
              <a:t>COMPUTATION: </a:t>
            </a:r>
          </a:p>
          <a:p>
            <a:pPr marL="25400" indent="0">
              <a:buNone/>
            </a:pPr>
            <a:endParaRPr lang="en-PH" sz="4400" dirty="0"/>
          </a:p>
          <a:p>
            <a:pPr marL="25400" indent="0">
              <a:buNone/>
            </a:pPr>
            <a:r>
              <a:rPr lang="en-PH" sz="4400" dirty="0"/>
              <a:t>431,700.00 – 400,000.00 = 31, 700.00 * 20% = 	  6,340.00</a:t>
            </a:r>
          </a:p>
          <a:p>
            <a:pPr marL="25400" indent="0">
              <a:buNone/>
            </a:pPr>
            <a:r>
              <a:rPr lang="en-PH" sz="4400" dirty="0"/>
              <a:t>												</a:t>
            </a:r>
            <a:r>
              <a:rPr lang="en-PH" sz="4400" u="sng" dirty="0"/>
              <a:t>22,500.00</a:t>
            </a:r>
          </a:p>
          <a:p>
            <a:pPr marL="25400" indent="0">
              <a:buNone/>
            </a:pPr>
            <a:r>
              <a:rPr lang="en-PH" sz="4400" b="1" u="sng" dirty="0"/>
              <a:t>COMPUTED ANNUAL TAX</a:t>
            </a:r>
            <a:r>
              <a:rPr lang="en-PH" sz="4400" b="1" dirty="0"/>
              <a:t>						</a:t>
            </a:r>
            <a:r>
              <a:rPr lang="en-PH" sz="4400" b="1" dirty="0">
                <a:solidFill>
                  <a:srgbClr val="FF0000"/>
                </a:solidFill>
              </a:rPr>
              <a:t>28,840.00</a:t>
            </a:r>
            <a:endParaRPr lang="en-PH" sz="4400" b="1" u="sng" dirty="0">
              <a:solidFill>
                <a:srgbClr val="FF0000"/>
              </a:solidFill>
            </a:endParaRPr>
          </a:p>
          <a:p>
            <a:pPr marL="25400" indent="0">
              <a:buNone/>
            </a:pPr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E52B04-C724-EBD6-5560-28761B06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9" y="1384000"/>
            <a:ext cx="18462881" cy="6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8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30DC6F-5B3F-C591-9E92-C466AA275C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B2B74A-3938-1F4D-060A-AB380033F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25" y="491277"/>
            <a:ext cx="9854991" cy="1181427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EXAMPLES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4CA37-68C2-FB67-0E9B-CDBC6B023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5" y="1751177"/>
            <a:ext cx="16137804" cy="8631688"/>
          </a:xfrm>
        </p:spPr>
        <p:txBody>
          <a:bodyPr/>
          <a:lstStyle/>
          <a:p>
            <a:pPr marL="25400" indent="0">
              <a:buNone/>
            </a:pPr>
            <a:r>
              <a:rPr lang="en-PH" sz="3200" b="1" dirty="0"/>
              <a:t>2. NET TAXABLE INCOME	</a:t>
            </a:r>
            <a:r>
              <a:rPr lang="en-PH" b="1" dirty="0"/>
              <a:t>: </a:t>
            </a:r>
            <a:r>
              <a:rPr lang="en-PH" sz="3200" b="1" dirty="0"/>
              <a:t>233,700.00           	</a:t>
            </a:r>
            <a:r>
              <a:rPr lang="en-PH" sz="3200" b="1" dirty="0">
                <a:solidFill>
                  <a:srgbClr val="FF0000"/>
                </a:solidFill>
              </a:rPr>
              <a:t>NOT TAXABLE</a:t>
            </a:r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sz="3200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sz="2400" b="1" dirty="0"/>
          </a:p>
          <a:p>
            <a:pPr marL="25400" indent="0">
              <a:buNone/>
            </a:pPr>
            <a:r>
              <a:rPr lang="en-PH" sz="3200" b="1" dirty="0"/>
              <a:t>3. NET TAXABLE INCOME	</a:t>
            </a:r>
            <a:r>
              <a:rPr lang="en-PH" b="1" dirty="0"/>
              <a:t>: 389,000.00</a:t>
            </a:r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sz="2000" b="1" dirty="0"/>
          </a:p>
          <a:p>
            <a:pPr marL="25400" indent="0">
              <a:buNone/>
            </a:pPr>
            <a:r>
              <a:rPr lang="en-PH" dirty="0"/>
              <a:t>389,000.00 – 250,000.00 = 139,000.00 * 15% = </a:t>
            </a:r>
            <a:r>
              <a:rPr lang="en-PH" b="1" dirty="0">
                <a:solidFill>
                  <a:srgbClr val="FF0000"/>
                </a:solidFill>
              </a:rPr>
              <a:t>20,850.00</a:t>
            </a:r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r>
              <a:rPr lang="en-PH" b="1" dirty="0"/>
              <a:t>4. </a:t>
            </a:r>
            <a:r>
              <a:rPr lang="en-PH" sz="3200" b="1" dirty="0"/>
              <a:t>NET TAXABLE INCOME	</a:t>
            </a:r>
            <a:r>
              <a:rPr lang="en-PH" b="1" dirty="0"/>
              <a:t>: 900,000.00</a:t>
            </a:r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r>
              <a:rPr lang="en-PH" dirty="0"/>
              <a:t>900,000.00-800,000.00 = 100,00.00 * 25% = </a:t>
            </a:r>
            <a:r>
              <a:rPr lang="en-PH" b="1" dirty="0"/>
              <a:t>	  25,000.00</a:t>
            </a:r>
          </a:p>
          <a:p>
            <a:pPr marL="25400" indent="0">
              <a:buNone/>
            </a:pPr>
            <a:r>
              <a:rPr lang="en-PH" b="1" dirty="0"/>
              <a:t>									</a:t>
            </a:r>
            <a:r>
              <a:rPr lang="en-PH" b="1" u="sng" dirty="0"/>
              <a:t>102,500.00</a:t>
            </a:r>
          </a:p>
          <a:p>
            <a:pPr marL="25400" indent="0">
              <a:buNone/>
            </a:pPr>
            <a:r>
              <a:rPr lang="en-PH" b="1" dirty="0"/>
              <a:t>									</a:t>
            </a:r>
            <a:r>
              <a:rPr lang="en-PH" b="1" dirty="0">
                <a:solidFill>
                  <a:srgbClr val="FF0000"/>
                </a:solidFill>
              </a:rPr>
              <a:t>127,500.00</a:t>
            </a:r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b="1" dirty="0"/>
          </a:p>
          <a:p>
            <a:pPr marL="25400" indent="0">
              <a:buNone/>
            </a:pPr>
            <a:endParaRPr lang="en-PH" sz="3200" b="1" dirty="0"/>
          </a:p>
          <a:p>
            <a:pPr marL="25400" indent="0">
              <a:buNone/>
            </a:pPr>
            <a:endParaRPr lang="en-PH" sz="3200" b="1" dirty="0"/>
          </a:p>
          <a:p>
            <a:pPr marL="25400" indent="0">
              <a:buNone/>
            </a:pPr>
            <a:endParaRPr lang="en-PH" sz="3200" b="1" dirty="0"/>
          </a:p>
          <a:p>
            <a:endParaRPr lang="en-P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752794-00FA-7649-68ED-5650DD074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023" y="2630440"/>
            <a:ext cx="13002291" cy="11557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C97D6-5962-441B-BF58-C2B5E856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023" y="4987667"/>
            <a:ext cx="14529954" cy="740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DF9FD3-C79C-8010-5558-95166BCDB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2025" y="7603716"/>
            <a:ext cx="14529954" cy="6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0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ctrTitle"/>
          </p:nvPr>
        </p:nvSpPr>
        <p:spPr>
          <a:xfrm>
            <a:off x="1189800" y="4699049"/>
            <a:ext cx="16670400" cy="1914000"/>
          </a:xfrm>
          <a:prstGeom prst="rect">
            <a:avLst/>
          </a:prstGeom>
        </p:spPr>
        <p:txBody>
          <a:bodyPr spcFirstLastPara="1" wrap="square" lIns="190475" tIns="190475" rIns="190475" bIns="1904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Maraming Salamat po!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AE511-089C-D0FD-E467-F22F8BB119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0E113E-EE78-1809-ADCF-97D24213A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66" y="586850"/>
            <a:ext cx="12903900" cy="2610900"/>
          </a:xfrm>
        </p:spPr>
        <p:txBody>
          <a:bodyPr>
            <a:normAutofit/>
          </a:bodyPr>
          <a:lstStyle/>
          <a:p>
            <a:r>
              <a:rPr lang="en-PH" sz="7200" dirty="0">
                <a:solidFill>
                  <a:srgbClr val="1C1917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</a:rPr>
              <a:t>GSIS/Government Service Insurance System</a:t>
            </a:r>
            <a:endParaRPr lang="en-PH" sz="7200" dirty="0">
              <a:latin typeface="Barlow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D29AD-69C0-BDC4-2B9A-D0B0B009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3266" y="2774194"/>
            <a:ext cx="15703468" cy="7136721"/>
          </a:xfrm>
        </p:spPr>
        <p:txBody>
          <a:bodyPr/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PH" sz="4400" dirty="0">
                <a:solidFill>
                  <a:srgbClr val="1C1917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</a:rPr>
              <a:t>It is a social insurance program for government employees.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PH" sz="4400" dirty="0">
              <a:effectLst/>
              <a:latin typeface="Barlow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PH" sz="4400" dirty="0">
                <a:solidFill>
                  <a:srgbClr val="1C1917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</a:rPr>
              <a:t>GSIS coverage is compulsory for all </a:t>
            </a:r>
            <a:r>
              <a:rPr lang="en-PH" sz="4400" b="1" dirty="0">
                <a:solidFill>
                  <a:srgbClr val="1C1917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</a:rPr>
              <a:t>government regular employees</a:t>
            </a:r>
            <a:r>
              <a:rPr lang="en-PH" sz="4400" dirty="0">
                <a:solidFill>
                  <a:srgbClr val="1C1917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</a:rPr>
              <a:t>. Once employed, you are automatically covered and start making contributions.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PH" sz="4400" dirty="0">
              <a:effectLst/>
              <a:latin typeface="Barlow" panose="00000500000000000000" pitchFamily="2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PH" sz="4400" dirty="0">
                <a:solidFill>
                  <a:schemeClr val="tx1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</a:rPr>
              <a:t>The GSIS contribution is shared between the employee and the government agency. The employee contributes 9% of their actual monthly salary while the agency contributes 12%.</a:t>
            </a:r>
          </a:p>
          <a:p>
            <a:pPr marL="25400" indent="0" algn="just"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8927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108CE6-3725-B2B8-D891-10E7EC7278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3E979C-3845-C099-E278-619F8F81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776" y="627729"/>
            <a:ext cx="12903900" cy="1657910"/>
          </a:xfrm>
        </p:spPr>
        <p:txBody>
          <a:bodyPr>
            <a:normAutofit fontScale="90000"/>
          </a:bodyPr>
          <a:lstStyle/>
          <a:p>
            <a:r>
              <a:rPr lang="en-US" dirty="0"/>
              <a:t>GSIS DEDUCTIONS</a:t>
            </a:r>
            <a:br>
              <a:rPr lang="en-US" dirty="0"/>
            </a:br>
            <a:br>
              <a:rPr lang="en-US" dirty="0"/>
            </a:b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B67BE-F8F5-2228-36AD-5466D3DF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9473" y="2151281"/>
            <a:ext cx="13175680" cy="7671145"/>
          </a:xfrm>
        </p:spPr>
        <p:txBody>
          <a:bodyPr/>
          <a:lstStyle/>
          <a:p>
            <a:pPr marL="539750" indent="-514350">
              <a:buAutoNum type="arabicPeriod"/>
            </a:pPr>
            <a:r>
              <a:rPr lang="en-US" sz="4000" b="1" dirty="0"/>
              <a:t>Premium Contribution </a:t>
            </a:r>
            <a:r>
              <a:rPr lang="en-US" sz="4000" dirty="0"/>
              <a:t>– 9% of Basic Monthly Salary</a:t>
            </a:r>
          </a:p>
          <a:p>
            <a:pPr marL="25400" indent="0">
              <a:buNone/>
            </a:pPr>
            <a:endParaRPr lang="en-US" sz="1200" dirty="0"/>
          </a:p>
          <a:p>
            <a:pPr marL="25400" indent="0">
              <a:buNone/>
            </a:pPr>
            <a:r>
              <a:rPr lang="en-US" sz="4000" dirty="0"/>
              <a:t>Ex. BMS = 27,000.00</a:t>
            </a:r>
          </a:p>
          <a:p>
            <a:pPr marL="25400" indent="0">
              <a:buNone/>
            </a:pPr>
            <a:endParaRPr lang="en-US" sz="4000" dirty="0"/>
          </a:p>
          <a:p>
            <a:pPr marL="25400" indent="0">
              <a:buNone/>
            </a:pPr>
            <a:r>
              <a:rPr lang="en-US" sz="4000" dirty="0"/>
              <a:t>Computation: (27,000.00*9% = </a:t>
            </a:r>
            <a:r>
              <a:rPr lang="en-US" sz="4000" b="1" dirty="0"/>
              <a:t>2,430.00</a:t>
            </a:r>
            <a:r>
              <a:rPr lang="en-US" sz="4000" dirty="0"/>
              <a:t>)</a:t>
            </a:r>
          </a:p>
          <a:p>
            <a:pPr marL="25400" indent="0">
              <a:buNone/>
            </a:pPr>
            <a:endParaRPr lang="en-US" sz="4000" dirty="0"/>
          </a:p>
          <a:p>
            <a:pPr marL="25400" indent="0">
              <a:buNone/>
            </a:pPr>
            <a:r>
              <a:rPr lang="en-US" sz="4000" b="1" dirty="0"/>
              <a:t>2. GSIS Loans</a:t>
            </a:r>
          </a:p>
          <a:p>
            <a:pPr marL="25400" indent="0">
              <a:buNone/>
            </a:pPr>
            <a:endParaRPr lang="en-US" sz="4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err="1"/>
              <a:t>Conso</a:t>
            </a:r>
            <a:r>
              <a:rPr lang="en-US" sz="4000" dirty="0"/>
              <a:t>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Policy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Emergency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Multi-purpose Loan</a:t>
            </a:r>
          </a:p>
        </p:txBody>
      </p:sp>
    </p:spTree>
    <p:extLst>
      <p:ext uri="{BB962C8B-B14F-4D97-AF65-F5344CB8AC3E}">
        <p14:creationId xmlns:p14="http://schemas.microsoft.com/office/powerpoint/2010/main" val="85223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D1F50B-9CE4-880A-743C-16AFFFE28A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5C673A-7076-32E4-5AED-9408802B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543" y="586850"/>
            <a:ext cx="16467250" cy="2610900"/>
          </a:xfrm>
        </p:spPr>
        <p:txBody>
          <a:bodyPr>
            <a:normAutofit fontScale="90000"/>
          </a:bodyPr>
          <a:lstStyle/>
          <a:p>
            <a:r>
              <a:rPr lang="en-PH" i="0" dirty="0">
                <a:solidFill>
                  <a:srgbClr val="212529"/>
                </a:solidFill>
                <a:effectLst/>
                <a:latin typeface="Barlow" panose="00000500000000000000" pitchFamily="2" charset="0"/>
              </a:rPr>
              <a:t>Pag-IBIG/</a:t>
            </a:r>
            <a:r>
              <a:rPr lang="en-US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Home Development Mutual Fund (HDMF)</a:t>
            </a:r>
            <a:endParaRPr lang="en-PH" dirty="0">
              <a:latin typeface="Barlow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FB8A7-D579-AA29-77EF-A502E0546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8751" y="3050265"/>
            <a:ext cx="14648218" cy="6550935"/>
          </a:xfrm>
        </p:spPr>
        <p:txBody>
          <a:bodyPr/>
          <a:lstStyle/>
          <a:p>
            <a:pPr marL="25400" indent="0">
              <a:buNone/>
            </a:pPr>
            <a:r>
              <a:rPr lang="en-US" sz="4000" b="1" dirty="0">
                <a:latin typeface="Barlow" panose="00000500000000000000" pitchFamily="2" charset="0"/>
              </a:rPr>
              <a:t>DEDUCTIONS</a:t>
            </a:r>
          </a:p>
          <a:p>
            <a:pPr marL="539750" indent="-514350">
              <a:buAutoNum type="arabicPeriod"/>
            </a:pPr>
            <a:r>
              <a:rPr lang="en-US" sz="4000" b="1" dirty="0">
                <a:latin typeface="Barlow" panose="00000500000000000000" pitchFamily="2" charset="0"/>
              </a:rPr>
              <a:t>Premium Contribution </a:t>
            </a:r>
          </a:p>
          <a:p>
            <a:r>
              <a:rPr lang="en-US" sz="4000" b="1" dirty="0">
                <a:latin typeface="Barlow" panose="00000500000000000000" pitchFamily="2" charset="0"/>
              </a:rPr>
              <a:t> Regular - </a:t>
            </a:r>
            <a:r>
              <a:rPr lang="en-US" sz="4000" dirty="0">
                <a:latin typeface="Barlow" panose="00000500000000000000" pitchFamily="2" charset="0"/>
              </a:rPr>
              <a:t>2% of Basic Monthly Salary</a:t>
            </a:r>
          </a:p>
          <a:p>
            <a:pPr marL="25400" indent="0">
              <a:buNone/>
            </a:pPr>
            <a:endParaRPr lang="en-US" sz="4000" dirty="0">
              <a:latin typeface="Barlow" panose="00000500000000000000" pitchFamily="2" charset="0"/>
            </a:endParaRPr>
          </a:p>
          <a:p>
            <a:pPr marL="25400" indent="0">
              <a:buNone/>
            </a:pPr>
            <a:r>
              <a:rPr lang="en-US" sz="4000" dirty="0">
                <a:latin typeface="Barlow" panose="00000500000000000000" pitchFamily="2" charset="0"/>
              </a:rPr>
              <a:t>Ex. BMS = 27,000.00</a:t>
            </a:r>
          </a:p>
          <a:p>
            <a:pPr marL="25400" indent="0">
              <a:buNone/>
            </a:pPr>
            <a:endParaRPr lang="en-US" sz="4000" dirty="0">
              <a:latin typeface="Barlow" panose="00000500000000000000" pitchFamily="2" charset="0"/>
            </a:endParaRPr>
          </a:p>
          <a:p>
            <a:pPr marL="25400" indent="0">
              <a:buNone/>
            </a:pPr>
            <a:r>
              <a:rPr lang="en-US" sz="4000" dirty="0">
                <a:latin typeface="Barlow" panose="00000500000000000000" pitchFamily="2" charset="0"/>
              </a:rPr>
              <a:t>Computation: (27,000.00*2% = </a:t>
            </a:r>
            <a:r>
              <a:rPr lang="en-US" sz="4000" b="1" dirty="0">
                <a:latin typeface="Barlow" panose="00000500000000000000" pitchFamily="2" charset="0"/>
              </a:rPr>
              <a:t>540.00</a:t>
            </a:r>
            <a:r>
              <a:rPr lang="en-US" sz="4000" dirty="0">
                <a:latin typeface="Barlow" panose="00000500000000000000" pitchFamily="2" charset="0"/>
              </a:rPr>
              <a:t>)</a:t>
            </a:r>
          </a:p>
          <a:p>
            <a:pPr marL="25400" indent="0">
              <a:buNone/>
            </a:pPr>
            <a:endParaRPr lang="en-US" sz="4000" dirty="0">
              <a:latin typeface="Barlow" panose="00000500000000000000" pitchFamily="2" charset="0"/>
            </a:endParaRPr>
          </a:p>
          <a:p>
            <a:r>
              <a:rPr lang="en-US" sz="4000" b="1" dirty="0">
                <a:latin typeface="Barlow" panose="00000500000000000000" pitchFamily="2" charset="0"/>
              </a:rPr>
              <a:t>JO</a:t>
            </a:r>
            <a:r>
              <a:rPr lang="en-US" sz="4000" b="1" dirty="0">
                <a:latin typeface="Barlow" panose="00000500000000000000" pitchFamily="2" charset="0"/>
                <a:cs typeface="Times New Roman" panose="02020603050405020304" pitchFamily="18" charset="0"/>
              </a:rPr>
              <a:t> – 100.00</a:t>
            </a:r>
            <a:r>
              <a:rPr lang="en-US" sz="4000" dirty="0">
                <a:latin typeface="Barlow" panose="00000500000000000000" pitchFamily="2" charset="0"/>
                <a:cs typeface="Times New Roman" panose="02020603050405020304" pitchFamily="18" charset="0"/>
              </a:rPr>
              <a:t> (minimum)</a:t>
            </a:r>
            <a:endParaRPr lang="en-US" sz="4400" dirty="0"/>
          </a:p>
          <a:p>
            <a:pPr marL="25400" indent="0">
              <a:buNone/>
            </a:pPr>
            <a:endParaRPr lang="en-US" sz="4400" dirty="0"/>
          </a:p>
          <a:p>
            <a:pPr marL="25400" indent="0">
              <a:buNone/>
            </a:pPr>
            <a:endParaRPr lang="en-US" sz="4400" dirty="0"/>
          </a:p>
          <a:p>
            <a:pPr marL="25400" indent="0">
              <a:buNone/>
            </a:pPr>
            <a:endParaRPr lang="en-PH" sz="4400" b="1" dirty="0"/>
          </a:p>
        </p:txBody>
      </p:sp>
    </p:spTree>
    <p:extLst>
      <p:ext uri="{BB962C8B-B14F-4D97-AF65-F5344CB8AC3E}">
        <p14:creationId xmlns:p14="http://schemas.microsoft.com/office/powerpoint/2010/main" val="225761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9F1014-DEDD-441E-A589-C613A33077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D76655-A628-733A-A36B-9E91EDA6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536" y="586850"/>
            <a:ext cx="15670837" cy="2610900"/>
          </a:xfrm>
        </p:spPr>
        <p:txBody>
          <a:bodyPr>
            <a:normAutofit fontScale="90000"/>
          </a:bodyPr>
          <a:lstStyle/>
          <a:p>
            <a:r>
              <a:rPr lang="en-PH" i="0" dirty="0">
                <a:solidFill>
                  <a:srgbClr val="212529"/>
                </a:solidFill>
                <a:effectLst/>
                <a:latin typeface="Barlow" panose="00000500000000000000" pitchFamily="2" charset="0"/>
              </a:rPr>
              <a:t>Pag-IBIG/</a:t>
            </a:r>
            <a:r>
              <a:rPr lang="en-US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Home Development Mutual Fund (HDMF)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888E02-22CB-7153-93E2-1D7F22BD5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9860" y="2976524"/>
            <a:ext cx="11905018" cy="6604122"/>
          </a:xfrm>
        </p:spPr>
        <p:txBody>
          <a:bodyPr/>
          <a:lstStyle/>
          <a:p>
            <a:pPr marL="25400" indent="0">
              <a:buNone/>
            </a:pPr>
            <a:r>
              <a:rPr lang="en-US" sz="4800" b="1" dirty="0"/>
              <a:t>2. PAGIBIG LOANS</a:t>
            </a:r>
          </a:p>
          <a:p>
            <a:pPr marL="25400" indent="0">
              <a:buNone/>
            </a:pPr>
            <a:endParaRPr lang="en-US" sz="1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Calamity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Housing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Education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Multi-purpose Salary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Car Loan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dirty="0"/>
              <a:t>Others</a:t>
            </a:r>
          </a:p>
          <a:p>
            <a:pPr marL="25400" indent="0">
              <a:buNone/>
            </a:pPr>
            <a:endParaRPr lang="en-US" sz="1200" dirty="0"/>
          </a:p>
          <a:p>
            <a:pPr marL="25400" indent="0">
              <a:buNone/>
            </a:pPr>
            <a:r>
              <a:rPr lang="en-US" sz="4800" b="1" dirty="0"/>
              <a:t>3. MP2 </a:t>
            </a:r>
            <a:r>
              <a:rPr lang="en-US" sz="4800" dirty="0"/>
              <a:t>– employee savings/investment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0087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31531B-E595-2647-ABEA-2946346AC8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C20B9D-264F-75DE-C234-3A0A8329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05" y="721115"/>
            <a:ext cx="12903900" cy="2610900"/>
          </a:xfrm>
        </p:spPr>
        <p:txBody>
          <a:bodyPr>
            <a:normAutofit/>
          </a:bodyPr>
          <a:lstStyle/>
          <a:p>
            <a:r>
              <a:rPr lang="en-PH" sz="9000" kern="0" dirty="0">
                <a:solidFill>
                  <a:srgbClr val="000000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PHILHEALTH</a:t>
            </a:r>
            <a:endParaRPr lang="en-PH" sz="9000" dirty="0">
              <a:latin typeface="Barlow" panose="00000500000000000000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46D49-1895-289F-80D7-D032FD59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4725" y="2389238"/>
            <a:ext cx="16137804" cy="8052619"/>
          </a:xfrm>
        </p:spPr>
        <p:txBody>
          <a:bodyPr/>
          <a:lstStyle/>
          <a:p>
            <a:r>
              <a:rPr lang="en-PH" sz="4400" b="1" kern="0" dirty="0">
                <a:solidFill>
                  <a:srgbClr val="333333"/>
                </a:solidFill>
                <a:effectLst/>
                <a:latin typeface="Barlow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PhilHealth Premium Contribution Table 2023</a:t>
            </a:r>
          </a:p>
          <a:p>
            <a:endParaRPr lang="en-PH" b="1" dirty="0">
              <a:solidFill>
                <a:srgbClr val="333333"/>
              </a:solidFill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PH" b="1" kern="100" dirty="0">
              <a:solidFill>
                <a:srgbClr val="333333"/>
              </a:solidFill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PH" sz="4400" b="1" kern="100" dirty="0">
                <a:solidFill>
                  <a:srgbClr val="333333"/>
                </a:solidFill>
                <a:effectLst/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REGULAR: Monthly Premium/2 = Contribution (salary deduction) or (2%-employee share, 2%-government share)</a:t>
            </a:r>
          </a:p>
          <a:p>
            <a:r>
              <a:rPr lang="en-PH" sz="4400" b="1" kern="100" dirty="0">
                <a:solidFill>
                  <a:srgbClr val="333333"/>
                </a:solidFill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JO: 4% salary deduction</a:t>
            </a:r>
            <a:endParaRPr lang="en-PH" sz="4400" kern="100" dirty="0">
              <a:effectLst/>
              <a:latin typeface="Barlow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400" indent="0">
              <a:buNone/>
            </a:pPr>
            <a:endParaRPr lang="en-P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06FA99-7BAD-CA3A-717B-60DE56630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37674"/>
              </p:ext>
            </p:extLst>
          </p:nvPr>
        </p:nvGraphicFramePr>
        <p:xfrm>
          <a:off x="2418734" y="3569358"/>
          <a:ext cx="14556660" cy="3576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336">
                  <a:extLst>
                    <a:ext uri="{9D8B030D-6E8A-4147-A177-3AD203B41FA5}">
                      <a16:colId xmlns:a16="http://schemas.microsoft.com/office/drawing/2014/main" val="457800285"/>
                    </a:ext>
                  </a:extLst>
                </a:gridCol>
                <a:gridCol w="3628104">
                  <a:extLst>
                    <a:ext uri="{9D8B030D-6E8A-4147-A177-3AD203B41FA5}">
                      <a16:colId xmlns:a16="http://schemas.microsoft.com/office/drawing/2014/main" val="318646696"/>
                    </a:ext>
                  </a:extLst>
                </a:gridCol>
                <a:gridCol w="4852220">
                  <a:extLst>
                    <a:ext uri="{9D8B030D-6E8A-4147-A177-3AD203B41FA5}">
                      <a16:colId xmlns:a16="http://schemas.microsoft.com/office/drawing/2014/main" val="2441647785"/>
                    </a:ext>
                  </a:extLst>
                </a:gridCol>
              </a:tblGrid>
              <a:tr h="464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>
                          <a:effectLst/>
                        </a:rPr>
                        <a:t>Monthly Basic Salary</a:t>
                      </a:r>
                      <a:endParaRPr lang="en-PH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>
                          <a:effectLst/>
                        </a:rPr>
                        <a:t>Premium Rate</a:t>
                      </a:r>
                      <a:endParaRPr lang="en-PH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>
                          <a:effectLst/>
                        </a:rPr>
                        <a:t>Monthly Premium</a:t>
                      </a:r>
                      <a:endParaRPr lang="en-PH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321139"/>
                  </a:ext>
                </a:extLst>
              </a:tr>
              <a:tr h="98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₱10,000 and below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₱400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3744923238"/>
                  </a:ext>
                </a:extLst>
              </a:tr>
              <a:tr h="9858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₱10,001 to ₱79,999.99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4%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₱400 to ₱3,200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363883457"/>
                  </a:ext>
                </a:extLst>
              </a:tr>
              <a:tr h="985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>
                          <a:effectLst/>
                        </a:rPr>
                        <a:t>₱80,000 and above</a:t>
                      </a:r>
                      <a:endParaRPr lang="en-PH" sz="4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PH" sz="4000" kern="0" dirty="0">
                          <a:effectLst/>
                        </a:rPr>
                        <a:t>₱3,200</a:t>
                      </a:r>
                      <a:endParaRPr lang="en-PH" sz="4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1598082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93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212E49-0589-82B9-5B0C-9BC3FD44F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AEF30D-C9EE-B23A-C2BA-8AB6DAF6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753" y="586850"/>
            <a:ext cx="5063588" cy="9874086"/>
          </a:xfrm>
        </p:spPr>
        <p:txBody>
          <a:bodyPr>
            <a:noAutofit/>
          </a:bodyPr>
          <a:lstStyle/>
          <a:p>
            <a:r>
              <a:rPr lang="en-US" sz="8000" dirty="0"/>
              <a:t>Social Security System (SSS)</a:t>
            </a:r>
            <a:br>
              <a:rPr lang="en-US" sz="8000" dirty="0"/>
            </a:br>
            <a:br>
              <a:rPr lang="en-US" sz="8000" dirty="0"/>
            </a:br>
            <a:r>
              <a:rPr lang="en-US" sz="5400" b="0" dirty="0"/>
              <a:t>employees have the option as to rate of contribution</a:t>
            </a:r>
            <a:endParaRPr lang="en-PH" sz="5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701A0-6AA8-84D5-F11A-E59ED3F2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4220" y="2728451"/>
            <a:ext cx="14780953" cy="6990373"/>
          </a:xfrm>
        </p:spPr>
        <p:txBody>
          <a:bodyPr/>
          <a:lstStyle/>
          <a:p>
            <a:endParaRPr lang="en-PH" dirty="0"/>
          </a:p>
        </p:txBody>
      </p:sp>
      <p:pic>
        <p:nvPicPr>
          <p:cNvPr id="6" name="Picture 5" descr="government-mandated employee benefits - sss contribution table 2023">
            <a:extLst>
              <a:ext uri="{FF2B5EF4-FFF2-40B4-BE49-F238E27FC236}">
                <a16:creationId xmlns:a16="http://schemas.microsoft.com/office/drawing/2014/main" id="{F867F1A2-BD29-5258-67AA-504D1AF00B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73" y="-20894"/>
            <a:ext cx="10732545" cy="10736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4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4214AE-8B8F-207C-3354-444B27DAB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006FD-E5F3-8190-7E16-90C0DE22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25" y="996800"/>
            <a:ext cx="12903900" cy="2610900"/>
          </a:xfrm>
        </p:spPr>
        <p:txBody>
          <a:bodyPr/>
          <a:lstStyle/>
          <a:p>
            <a:r>
              <a:rPr lang="en-US" dirty="0"/>
              <a:t>UNION</a:t>
            </a:r>
            <a:endParaRPr lang="en-P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A75A9-A560-EA38-3BA1-7905665E7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1202" y="2589700"/>
            <a:ext cx="13583850" cy="5359682"/>
          </a:xfrm>
        </p:spPr>
        <p:txBody>
          <a:bodyPr/>
          <a:lstStyle/>
          <a:p>
            <a:pPr marL="25400" indent="0">
              <a:buNone/>
            </a:pPr>
            <a:r>
              <a:rPr lang="en-US" sz="6000" b="1" dirty="0"/>
              <a:t>DEDUCTIONS:</a:t>
            </a:r>
          </a:p>
          <a:p>
            <a:pPr marL="1168400" indent="-1143000">
              <a:buAutoNum type="arabicPeriod"/>
            </a:pPr>
            <a:r>
              <a:rPr lang="en-US" sz="6000" dirty="0"/>
              <a:t>Union Dues – 310.00</a:t>
            </a:r>
          </a:p>
          <a:p>
            <a:pPr marL="1168400" indent="-1143000">
              <a:buAutoNum type="arabicPeriod"/>
            </a:pPr>
            <a:r>
              <a:rPr lang="en-US" sz="6000" dirty="0"/>
              <a:t>Union Financial Assistance (Loans)</a:t>
            </a:r>
          </a:p>
          <a:p>
            <a:pPr marL="1168400" indent="-1143000">
              <a:buAutoNum type="arabicPeriod"/>
            </a:pPr>
            <a:r>
              <a:rPr lang="en-US" sz="6000" dirty="0"/>
              <a:t>Others 	(Uniforms, raffle tickets)</a:t>
            </a:r>
          </a:p>
          <a:p>
            <a:pPr marL="25400" indent="0">
              <a:buNone/>
            </a:pPr>
            <a:endParaRPr lang="en-PH" sz="6000" b="1" dirty="0"/>
          </a:p>
        </p:txBody>
      </p:sp>
    </p:spTree>
    <p:extLst>
      <p:ext uri="{BB962C8B-B14F-4D97-AF65-F5344CB8AC3E}">
        <p14:creationId xmlns:p14="http://schemas.microsoft.com/office/powerpoint/2010/main" val="41168422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1202</Words>
  <Application>Microsoft Office PowerPoint</Application>
  <PresentationFormat>Custom</PresentationFormat>
  <Paragraphs>310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Barlow Light</vt:lpstr>
      <vt:lpstr>Barlow </vt:lpstr>
      <vt:lpstr>Barlow</vt:lpstr>
      <vt:lpstr>Roboto</vt:lpstr>
      <vt:lpstr>inherit</vt:lpstr>
      <vt:lpstr>Symbol</vt:lpstr>
      <vt:lpstr>Barlow Medium</vt:lpstr>
      <vt:lpstr>Calibri</vt:lpstr>
      <vt:lpstr>Arial</vt:lpstr>
      <vt:lpstr>Wingdings</vt:lpstr>
      <vt:lpstr>Simple Light</vt:lpstr>
      <vt:lpstr>EMPLOYEE CONTRIBUTIONS, DEDUCTIONS AND TAXES</vt:lpstr>
      <vt:lpstr>CONTRIBUTIONS &amp; DEDUCTIONS</vt:lpstr>
      <vt:lpstr>GSIS/Government Service Insurance System</vt:lpstr>
      <vt:lpstr>GSIS DEDUCTIONS  </vt:lpstr>
      <vt:lpstr>Pag-IBIG/Home Development Mutual Fund (HDMF)</vt:lpstr>
      <vt:lpstr>Pag-IBIG/Home Development Mutual Fund (HDMF)</vt:lpstr>
      <vt:lpstr>PHILHEALTH</vt:lpstr>
      <vt:lpstr>Social Security System (SSS)  employees have the option as to rate of contribution</vt:lpstr>
      <vt:lpstr>UNION</vt:lpstr>
      <vt:lpstr>TAXES (BIR)</vt:lpstr>
      <vt:lpstr>PowerPoint Presentation</vt:lpstr>
      <vt:lpstr>WITHHOLDING TAX ON COMPENSATION</vt:lpstr>
      <vt:lpstr>TAXABLE COMPENSATION INCOME</vt:lpstr>
      <vt:lpstr>GROSS  COMPENSATION INCOME </vt:lpstr>
      <vt:lpstr>NONTAXABLE OTHER BENEFITS/CLAIMS</vt:lpstr>
      <vt:lpstr>PowerPoint Presentation</vt:lpstr>
      <vt:lpstr>TAX TABLE</vt:lpstr>
      <vt:lpstr>EXAMPLE</vt:lpstr>
      <vt:lpstr>PowerPoint Presentation</vt:lpstr>
      <vt:lpstr>PowerPoint Presentation</vt:lpstr>
      <vt:lpstr>PowerPoint Presentation</vt:lpstr>
      <vt:lpstr>OTHER EXAMPLES</vt:lpstr>
      <vt:lpstr>Maraming Salamat po!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TRC BILLING</dc:creator>
  <cp:lastModifiedBy>Cris Ann Busilan</cp:lastModifiedBy>
  <cp:revision>36</cp:revision>
  <dcterms:modified xsi:type="dcterms:W3CDTF">2023-11-17T01:15:36Z</dcterms:modified>
</cp:coreProperties>
</file>