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F1CEF7-F529-45BE-8FD4-D884BA5C0F6A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E98923F-AAB8-497F-BB4F-0AC7E1B4AEBA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epa Files\All Website Images\Facebook Post Images\2024\June\24.06.2024\Commercial-Roofing-Contr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0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4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8" y="260648"/>
            <a:ext cx="83411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</a:rPr>
              <a:t>Commercial Roofing Contractors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2050" name="Picture 2" descr="D:\Deepa Files\All Website Images\ppt\2024\June\24.06.2024\bg images\Commercial Roofing Contractors\IMG-20230415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4" y="1340768"/>
            <a:ext cx="8453050" cy="5400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epa Files\All Website Images\ppt\2024\June\24.06.2024\bg images\Commercial Roofing Contractors\IMG-20230418-WA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45" y="1461980"/>
            <a:ext cx="2174033" cy="14518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9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8" y="260648"/>
            <a:ext cx="83411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</a:rPr>
              <a:t>Commercial Roofing Contractors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5" descr="D:\Deepa Files\All Website Images\ppt\2024\June\24.06.2024\bg images\Commercial Roofing Contractors\1698649111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422"/>
            <a:ext cx="8586400" cy="56219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8" y="260648"/>
            <a:ext cx="83411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</a:rPr>
              <a:t>Commercial Roofing Contractors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7" descr="D:\Deepa Files\All Website Images\ppt\2024\June\24.06.2024\bg images\Commercial Roofing Contractors\building-peb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726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48" y="260648"/>
            <a:ext cx="83411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</a:rPr>
              <a:t>Commercial Roofing Contractors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3" name="Picture 6" descr="D:\Deepa Files\All Website Images\ppt\2024\June\24.06.2024\bg images\Commercial Roofing Contractors\blog1-1140x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7" y="1268760"/>
            <a:ext cx="4266543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Deepa Files\All Website Images\ppt\2024\June\24.06.2024\bg images\Commercial Roofing Contractors\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70" y="3933056"/>
            <a:ext cx="4300049" cy="2749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3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9</cp:revision>
  <dcterms:created xsi:type="dcterms:W3CDTF">2024-06-22T11:12:17Z</dcterms:created>
  <dcterms:modified xsi:type="dcterms:W3CDTF">2024-06-24T12:36:58Z</dcterms:modified>
</cp:coreProperties>
</file>