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2155F-5578-22A5-39B8-83E68CAD43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D9B53B1F-4DD6-7F28-F94E-AAED348329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93942D33-15B7-15B0-0FDD-18CF3A7C6BC9}"/>
              </a:ext>
            </a:extLst>
          </p:cNvPr>
          <p:cNvSpPr>
            <a:spLocks noGrp="1"/>
          </p:cNvSpPr>
          <p:nvPr>
            <p:ph type="dt" sz="half" idx="10"/>
          </p:nvPr>
        </p:nvSpPr>
        <p:spPr/>
        <p:txBody>
          <a:bodyPr/>
          <a:lstStyle/>
          <a:p>
            <a:fld id="{DC1FC9AD-DA5A-4324-9ED7-7CD87CB500D3}" type="datetimeFigureOut">
              <a:rPr lang="en-IN" smtClean="0"/>
              <a:t>14-07-2023</a:t>
            </a:fld>
            <a:endParaRPr lang="en-IN"/>
          </a:p>
        </p:txBody>
      </p:sp>
      <p:sp>
        <p:nvSpPr>
          <p:cNvPr id="5" name="Footer Placeholder 4">
            <a:extLst>
              <a:ext uri="{FF2B5EF4-FFF2-40B4-BE49-F238E27FC236}">
                <a16:creationId xmlns:a16="http://schemas.microsoft.com/office/drawing/2014/main" id="{312DAC80-2060-8D0A-9497-53EF1C2288C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A1CBFEC-DF67-0463-EB63-21AA51F113E8}"/>
              </a:ext>
            </a:extLst>
          </p:cNvPr>
          <p:cNvSpPr>
            <a:spLocks noGrp="1"/>
          </p:cNvSpPr>
          <p:nvPr>
            <p:ph type="sldNum" sz="quarter" idx="12"/>
          </p:nvPr>
        </p:nvSpPr>
        <p:spPr/>
        <p:txBody>
          <a:bodyPr/>
          <a:lstStyle/>
          <a:p>
            <a:fld id="{C1B348FD-B925-46B6-883E-1C33FFD3D64B}" type="slidenum">
              <a:rPr lang="en-IN" smtClean="0"/>
              <a:t>‹#›</a:t>
            </a:fld>
            <a:endParaRPr lang="en-IN"/>
          </a:p>
        </p:txBody>
      </p:sp>
    </p:spTree>
    <p:extLst>
      <p:ext uri="{BB962C8B-B14F-4D97-AF65-F5344CB8AC3E}">
        <p14:creationId xmlns:p14="http://schemas.microsoft.com/office/powerpoint/2010/main" val="2922361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E317B-B878-0AB1-3509-E264B5714A0F}"/>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2E53068-731A-C8D3-C91F-800A697871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892A70B-7207-8A3D-348E-13DFC49DA716}"/>
              </a:ext>
            </a:extLst>
          </p:cNvPr>
          <p:cNvSpPr>
            <a:spLocks noGrp="1"/>
          </p:cNvSpPr>
          <p:nvPr>
            <p:ph type="dt" sz="half" idx="10"/>
          </p:nvPr>
        </p:nvSpPr>
        <p:spPr/>
        <p:txBody>
          <a:bodyPr/>
          <a:lstStyle/>
          <a:p>
            <a:fld id="{DC1FC9AD-DA5A-4324-9ED7-7CD87CB500D3}" type="datetimeFigureOut">
              <a:rPr lang="en-IN" smtClean="0"/>
              <a:t>14-07-2023</a:t>
            </a:fld>
            <a:endParaRPr lang="en-IN"/>
          </a:p>
        </p:txBody>
      </p:sp>
      <p:sp>
        <p:nvSpPr>
          <p:cNvPr id="5" name="Footer Placeholder 4">
            <a:extLst>
              <a:ext uri="{FF2B5EF4-FFF2-40B4-BE49-F238E27FC236}">
                <a16:creationId xmlns:a16="http://schemas.microsoft.com/office/drawing/2014/main" id="{587D1873-1CF6-537B-AA38-B38B46DB8D9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EA8FF55-09CD-621A-9A1F-B084246CCBF6}"/>
              </a:ext>
            </a:extLst>
          </p:cNvPr>
          <p:cNvSpPr>
            <a:spLocks noGrp="1"/>
          </p:cNvSpPr>
          <p:nvPr>
            <p:ph type="sldNum" sz="quarter" idx="12"/>
          </p:nvPr>
        </p:nvSpPr>
        <p:spPr/>
        <p:txBody>
          <a:bodyPr/>
          <a:lstStyle/>
          <a:p>
            <a:fld id="{C1B348FD-B925-46B6-883E-1C33FFD3D64B}" type="slidenum">
              <a:rPr lang="en-IN" smtClean="0"/>
              <a:t>‹#›</a:t>
            </a:fld>
            <a:endParaRPr lang="en-IN"/>
          </a:p>
        </p:txBody>
      </p:sp>
    </p:spTree>
    <p:extLst>
      <p:ext uri="{BB962C8B-B14F-4D97-AF65-F5344CB8AC3E}">
        <p14:creationId xmlns:p14="http://schemas.microsoft.com/office/powerpoint/2010/main" val="696792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CD0CAE-E4C4-C537-23E3-BEBC257D44C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1946E20-A207-FBD2-381C-5E4CD1F8EE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35D46E8-40DB-C178-95DA-3CA2CB0AFCAB}"/>
              </a:ext>
            </a:extLst>
          </p:cNvPr>
          <p:cNvSpPr>
            <a:spLocks noGrp="1"/>
          </p:cNvSpPr>
          <p:nvPr>
            <p:ph type="dt" sz="half" idx="10"/>
          </p:nvPr>
        </p:nvSpPr>
        <p:spPr/>
        <p:txBody>
          <a:bodyPr/>
          <a:lstStyle/>
          <a:p>
            <a:fld id="{DC1FC9AD-DA5A-4324-9ED7-7CD87CB500D3}" type="datetimeFigureOut">
              <a:rPr lang="en-IN" smtClean="0"/>
              <a:t>14-07-2023</a:t>
            </a:fld>
            <a:endParaRPr lang="en-IN"/>
          </a:p>
        </p:txBody>
      </p:sp>
      <p:sp>
        <p:nvSpPr>
          <p:cNvPr id="5" name="Footer Placeholder 4">
            <a:extLst>
              <a:ext uri="{FF2B5EF4-FFF2-40B4-BE49-F238E27FC236}">
                <a16:creationId xmlns:a16="http://schemas.microsoft.com/office/drawing/2014/main" id="{971AE6DE-68A0-4200-60DB-2D459659817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E311511-1564-0F19-952A-2B78D5D4109F}"/>
              </a:ext>
            </a:extLst>
          </p:cNvPr>
          <p:cNvSpPr>
            <a:spLocks noGrp="1"/>
          </p:cNvSpPr>
          <p:nvPr>
            <p:ph type="sldNum" sz="quarter" idx="12"/>
          </p:nvPr>
        </p:nvSpPr>
        <p:spPr/>
        <p:txBody>
          <a:bodyPr/>
          <a:lstStyle/>
          <a:p>
            <a:fld id="{C1B348FD-B925-46B6-883E-1C33FFD3D64B}" type="slidenum">
              <a:rPr lang="en-IN" smtClean="0"/>
              <a:t>‹#›</a:t>
            </a:fld>
            <a:endParaRPr lang="en-IN"/>
          </a:p>
        </p:txBody>
      </p:sp>
    </p:spTree>
    <p:extLst>
      <p:ext uri="{BB962C8B-B14F-4D97-AF65-F5344CB8AC3E}">
        <p14:creationId xmlns:p14="http://schemas.microsoft.com/office/powerpoint/2010/main" val="2142609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A761-2FE2-99A6-8F0B-A524EF6DA26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DBF78A6-58F8-D6DA-D8A1-10982CF7D39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CA549F7-1542-B79D-4B00-12D8A566EF57}"/>
              </a:ext>
            </a:extLst>
          </p:cNvPr>
          <p:cNvSpPr>
            <a:spLocks noGrp="1"/>
          </p:cNvSpPr>
          <p:nvPr>
            <p:ph type="dt" sz="half" idx="10"/>
          </p:nvPr>
        </p:nvSpPr>
        <p:spPr/>
        <p:txBody>
          <a:bodyPr/>
          <a:lstStyle/>
          <a:p>
            <a:fld id="{DC1FC9AD-DA5A-4324-9ED7-7CD87CB500D3}" type="datetimeFigureOut">
              <a:rPr lang="en-IN" smtClean="0"/>
              <a:t>14-07-2023</a:t>
            </a:fld>
            <a:endParaRPr lang="en-IN"/>
          </a:p>
        </p:txBody>
      </p:sp>
      <p:sp>
        <p:nvSpPr>
          <p:cNvPr id="5" name="Footer Placeholder 4">
            <a:extLst>
              <a:ext uri="{FF2B5EF4-FFF2-40B4-BE49-F238E27FC236}">
                <a16:creationId xmlns:a16="http://schemas.microsoft.com/office/drawing/2014/main" id="{FE3BE39E-71FA-DEE6-396E-172AE4BF843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09452EB-6F90-2E7A-1027-75C5DA057B4B}"/>
              </a:ext>
            </a:extLst>
          </p:cNvPr>
          <p:cNvSpPr>
            <a:spLocks noGrp="1"/>
          </p:cNvSpPr>
          <p:nvPr>
            <p:ph type="sldNum" sz="quarter" idx="12"/>
          </p:nvPr>
        </p:nvSpPr>
        <p:spPr/>
        <p:txBody>
          <a:bodyPr/>
          <a:lstStyle/>
          <a:p>
            <a:fld id="{C1B348FD-B925-46B6-883E-1C33FFD3D64B}" type="slidenum">
              <a:rPr lang="en-IN" smtClean="0"/>
              <a:t>‹#›</a:t>
            </a:fld>
            <a:endParaRPr lang="en-IN"/>
          </a:p>
        </p:txBody>
      </p:sp>
    </p:spTree>
    <p:extLst>
      <p:ext uri="{BB962C8B-B14F-4D97-AF65-F5344CB8AC3E}">
        <p14:creationId xmlns:p14="http://schemas.microsoft.com/office/powerpoint/2010/main" val="2680665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77814-7EA0-BEEE-A7DB-33A38C87DE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6C58F9A9-1438-BA7B-CDF2-E8AE39CE1E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6456141-267C-DFBA-7DC8-D1DB6EF94E5C}"/>
              </a:ext>
            </a:extLst>
          </p:cNvPr>
          <p:cNvSpPr>
            <a:spLocks noGrp="1"/>
          </p:cNvSpPr>
          <p:nvPr>
            <p:ph type="dt" sz="half" idx="10"/>
          </p:nvPr>
        </p:nvSpPr>
        <p:spPr/>
        <p:txBody>
          <a:bodyPr/>
          <a:lstStyle/>
          <a:p>
            <a:fld id="{DC1FC9AD-DA5A-4324-9ED7-7CD87CB500D3}" type="datetimeFigureOut">
              <a:rPr lang="en-IN" smtClean="0"/>
              <a:t>14-07-2023</a:t>
            </a:fld>
            <a:endParaRPr lang="en-IN"/>
          </a:p>
        </p:txBody>
      </p:sp>
      <p:sp>
        <p:nvSpPr>
          <p:cNvPr id="5" name="Footer Placeholder 4">
            <a:extLst>
              <a:ext uri="{FF2B5EF4-FFF2-40B4-BE49-F238E27FC236}">
                <a16:creationId xmlns:a16="http://schemas.microsoft.com/office/drawing/2014/main" id="{49EECAEF-5BE0-ABB0-5E75-CD096B73CD6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B61BC65-E77C-5096-C447-7FEABBD1B5AF}"/>
              </a:ext>
            </a:extLst>
          </p:cNvPr>
          <p:cNvSpPr>
            <a:spLocks noGrp="1"/>
          </p:cNvSpPr>
          <p:nvPr>
            <p:ph type="sldNum" sz="quarter" idx="12"/>
          </p:nvPr>
        </p:nvSpPr>
        <p:spPr/>
        <p:txBody>
          <a:bodyPr/>
          <a:lstStyle/>
          <a:p>
            <a:fld id="{C1B348FD-B925-46B6-883E-1C33FFD3D64B}" type="slidenum">
              <a:rPr lang="en-IN" smtClean="0"/>
              <a:t>‹#›</a:t>
            </a:fld>
            <a:endParaRPr lang="en-IN"/>
          </a:p>
        </p:txBody>
      </p:sp>
    </p:spTree>
    <p:extLst>
      <p:ext uri="{BB962C8B-B14F-4D97-AF65-F5344CB8AC3E}">
        <p14:creationId xmlns:p14="http://schemas.microsoft.com/office/powerpoint/2010/main" val="3268054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103B8-D3AB-0F24-9263-E9897E5CC0D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A298B29-E3D6-25BF-CDAD-0C80BDA1E1B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F83CCCAC-037D-7C58-30FF-C1318861BA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CBF7F4F1-F272-D363-4EC1-668779B64C2D}"/>
              </a:ext>
            </a:extLst>
          </p:cNvPr>
          <p:cNvSpPr>
            <a:spLocks noGrp="1"/>
          </p:cNvSpPr>
          <p:nvPr>
            <p:ph type="dt" sz="half" idx="10"/>
          </p:nvPr>
        </p:nvSpPr>
        <p:spPr/>
        <p:txBody>
          <a:bodyPr/>
          <a:lstStyle/>
          <a:p>
            <a:fld id="{DC1FC9AD-DA5A-4324-9ED7-7CD87CB500D3}" type="datetimeFigureOut">
              <a:rPr lang="en-IN" smtClean="0"/>
              <a:t>14-07-2023</a:t>
            </a:fld>
            <a:endParaRPr lang="en-IN"/>
          </a:p>
        </p:txBody>
      </p:sp>
      <p:sp>
        <p:nvSpPr>
          <p:cNvPr id="6" name="Footer Placeholder 5">
            <a:extLst>
              <a:ext uri="{FF2B5EF4-FFF2-40B4-BE49-F238E27FC236}">
                <a16:creationId xmlns:a16="http://schemas.microsoft.com/office/drawing/2014/main" id="{4314CC28-458B-0F81-04DB-F155D646EA9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EA579B6-4910-12E8-1ABE-F33D35B86291}"/>
              </a:ext>
            </a:extLst>
          </p:cNvPr>
          <p:cNvSpPr>
            <a:spLocks noGrp="1"/>
          </p:cNvSpPr>
          <p:nvPr>
            <p:ph type="sldNum" sz="quarter" idx="12"/>
          </p:nvPr>
        </p:nvSpPr>
        <p:spPr/>
        <p:txBody>
          <a:bodyPr/>
          <a:lstStyle/>
          <a:p>
            <a:fld id="{C1B348FD-B925-46B6-883E-1C33FFD3D64B}" type="slidenum">
              <a:rPr lang="en-IN" smtClean="0"/>
              <a:t>‹#›</a:t>
            </a:fld>
            <a:endParaRPr lang="en-IN"/>
          </a:p>
        </p:txBody>
      </p:sp>
    </p:spTree>
    <p:extLst>
      <p:ext uri="{BB962C8B-B14F-4D97-AF65-F5344CB8AC3E}">
        <p14:creationId xmlns:p14="http://schemas.microsoft.com/office/powerpoint/2010/main" val="158627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74B74-7B49-0278-B54C-CC025AB0E4E7}"/>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D4DC877-6C11-8EA6-BFDF-89B879EC8E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302C8A-475D-A36F-B35E-9EB9002CEB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F69BC6A0-9AB7-14E4-DEFC-892E40AE21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FE232D-2FD6-4F02-1915-75A0F6227D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296A0D94-2BD7-1AB1-A25B-D4C721EDD590}"/>
              </a:ext>
            </a:extLst>
          </p:cNvPr>
          <p:cNvSpPr>
            <a:spLocks noGrp="1"/>
          </p:cNvSpPr>
          <p:nvPr>
            <p:ph type="dt" sz="half" idx="10"/>
          </p:nvPr>
        </p:nvSpPr>
        <p:spPr/>
        <p:txBody>
          <a:bodyPr/>
          <a:lstStyle/>
          <a:p>
            <a:fld id="{DC1FC9AD-DA5A-4324-9ED7-7CD87CB500D3}" type="datetimeFigureOut">
              <a:rPr lang="en-IN" smtClean="0"/>
              <a:t>14-07-2023</a:t>
            </a:fld>
            <a:endParaRPr lang="en-IN"/>
          </a:p>
        </p:txBody>
      </p:sp>
      <p:sp>
        <p:nvSpPr>
          <p:cNvPr id="8" name="Footer Placeholder 7">
            <a:extLst>
              <a:ext uri="{FF2B5EF4-FFF2-40B4-BE49-F238E27FC236}">
                <a16:creationId xmlns:a16="http://schemas.microsoft.com/office/drawing/2014/main" id="{707C3D0E-9CBD-E5B3-85B3-5B886A35FF69}"/>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ABA7097C-B08D-6CC9-EE61-6E3C89E1CDD7}"/>
              </a:ext>
            </a:extLst>
          </p:cNvPr>
          <p:cNvSpPr>
            <a:spLocks noGrp="1"/>
          </p:cNvSpPr>
          <p:nvPr>
            <p:ph type="sldNum" sz="quarter" idx="12"/>
          </p:nvPr>
        </p:nvSpPr>
        <p:spPr/>
        <p:txBody>
          <a:bodyPr/>
          <a:lstStyle/>
          <a:p>
            <a:fld id="{C1B348FD-B925-46B6-883E-1C33FFD3D64B}" type="slidenum">
              <a:rPr lang="en-IN" smtClean="0"/>
              <a:t>‹#›</a:t>
            </a:fld>
            <a:endParaRPr lang="en-IN"/>
          </a:p>
        </p:txBody>
      </p:sp>
    </p:spTree>
    <p:extLst>
      <p:ext uri="{BB962C8B-B14F-4D97-AF65-F5344CB8AC3E}">
        <p14:creationId xmlns:p14="http://schemas.microsoft.com/office/powerpoint/2010/main" val="1462474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55D5D-1FE6-939F-BE28-159AC5E3549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DDD3041B-1C3F-762A-E919-9E2DCF051D0A}"/>
              </a:ext>
            </a:extLst>
          </p:cNvPr>
          <p:cNvSpPr>
            <a:spLocks noGrp="1"/>
          </p:cNvSpPr>
          <p:nvPr>
            <p:ph type="dt" sz="half" idx="10"/>
          </p:nvPr>
        </p:nvSpPr>
        <p:spPr/>
        <p:txBody>
          <a:bodyPr/>
          <a:lstStyle/>
          <a:p>
            <a:fld id="{DC1FC9AD-DA5A-4324-9ED7-7CD87CB500D3}" type="datetimeFigureOut">
              <a:rPr lang="en-IN" smtClean="0"/>
              <a:t>14-07-2023</a:t>
            </a:fld>
            <a:endParaRPr lang="en-IN"/>
          </a:p>
        </p:txBody>
      </p:sp>
      <p:sp>
        <p:nvSpPr>
          <p:cNvPr id="4" name="Footer Placeholder 3">
            <a:extLst>
              <a:ext uri="{FF2B5EF4-FFF2-40B4-BE49-F238E27FC236}">
                <a16:creationId xmlns:a16="http://schemas.microsoft.com/office/drawing/2014/main" id="{A7708B2B-7E4F-F6F3-CBDC-2F4343A36623}"/>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52DD7E1E-578A-FFFE-B6A5-141528F107AE}"/>
              </a:ext>
            </a:extLst>
          </p:cNvPr>
          <p:cNvSpPr>
            <a:spLocks noGrp="1"/>
          </p:cNvSpPr>
          <p:nvPr>
            <p:ph type="sldNum" sz="quarter" idx="12"/>
          </p:nvPr>
        </p:nvSpPr>
        <p:spPr/>
        <p:txBody>
          <a:bodyPr/>
          <a:lstStyle/>
          <a:p>
            <a:fld id="{C1B348FD-B925-46B6-883E-1C33FFD3D64B}" type="slidenum">
              <a:rPr lang="en-IN" smtClean="0"/>
              <a:t>‹#›</a:t>
            </a:fld>
            <a:endParaRPr lang="en-IN"/>
          </a:p>
        </p:txBody>
      </p:sp>
    </p:spTree>
    <p:extLst>
      <p:ext uri="{BB962C8B-B14F-4D97-AF65-F5344CB8AC3E}">
        <p14:creationId xmlns:p14="http://schemas.microsoft.com/office/powerpoint/2010/main" val="2847071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B7CDD0-BE95-F872-2AA1-9BC6E85B2FD7}"/>
              </a:ext>
            </a:extLst>
          </p:cNvPr>
          <p:cNvSpPr>
            <a:spLocks noGrp="1"/>
          </p:cNvSpPr>
          <p:nvPr>
            <p:ph type="dt" sz="half" idx="10"/>
          </p:nvPr>
        </p:nvSpPr>
        <p:spPr/>
        <p:txBody>
          <a:bodyPr/>
          <a:lstStyle/>
          <a:p>
            <a:fld id="{DC1FC9AD-DA5A-4324-9ED7-7CD87CB500D3}" type="datetimeFigureOut">
              <a:rPr lang="en-IN" smtClean="0"/>
              <a:t>14-07-2023</a:t>
            </a:fld>
            <a:endParaRPr lang="en-IN"/>
          </a:p>
        </p:txBody>
      </p:sp>
      <p:sp>
        <p:nvSpPr>
          <p:cNvPr id="3" name="Footer Placeholder 2">
            <a:extLst>
              <a:ext uri="{FF2B5EF4-FFF2-40B4-BE49-F238E27FC236}">
                <a16:creationId xmlns:a16="http://schemas.microsoft.com/office/drawing/2014/main" id="{7382CF1D-A87B-402B-AE19-11D13EF4AD22}"/>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C7E7981C-AE93-3C19-5992-3AE2452BCF4C}"/>
              </a:ext>
            </a:extLst>
          </p:cNvPr>
          <p:cNvSpPr>
            <a:spLocks noGrp="1"/>
          </p:cNvSpPr>
          <p:nvPr>
            <p:ph type="sldNum" sz="quarter" idx="12"/>
          </p:nvPr>
        </p:nvSpPr>
        <p:spPr/>
        <p:txBody>
          <a:bodyPr/>
          <a:lstStyle/>
          <a:p>
            <a:fld id="{C1B348FD-B925-46B6-883E-1C33FFD3D64B}" type="slidenum">
              <a:rPr lang="en-IN" smtClean="0"/>
              <a:t>‹#›</a:t>
            </a:fld>
            <a:endParaRPr lang="en-IN"/>
          </a:p>
        </p:txBody>
      </p:sp>
    </p:spTree>
    <p:extLst>
      <p:ext uri="{BB962C8B-B14F-4D97-AF65-F5344CB8AC3E}">
        <p14:creationId xmlns:p14="http://schemas.microsoft.com/office/powerpoint/2010/main" val="894170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BCB10-7233-9856-825D-29EF464243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CEAA77B-0F7B-EFFF-FBC1-8B8CD57696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3D26B95C-9674-0606-B8A6-FD25FAD234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BCA305-5B9C-7AE5-01DE-38D2D6A8AE79}"/>
              </a:ext>
            </a:extLst>
          </p:cNvPr>
          <p:cNvSpPr>
            <a:spLocks noGrp="1"/>
          </p:cNvSpPr>
          <p:nvPr>
            <p:ph type="dt" sz="half" idx="10"/>
          </p:nvPr>
        </p:nvSpPr>
        <p:spPr/>
        <p:txBody>
          <a:bodyPr/>
          <a:lstStyle/>
          <a:p>
            <a:fld id="{DC1FC9AD-DA5A-4324-9ED7-7CD87CB500D3}" type="datetimeFigureOut">
              <a:rPr lang="en-IN" smtClean="0"/>
              <a:t>14-07-2023</a:t>
            </a:fld>
            <a:endParaRPr lang="en-IN"/>
          </a:p>
        </p:txBody>
      </p:sp>
      <p:sp>
        <p:nvSpPr>
          <p:cNvPr id="6" name="Footer Placeholder 5">
            <a:extLst>
              <a:ext uri="{FF2B5EF4-FFF2-40B4-BE49-F238E27FC236}">
                <a16:creationId xmlns:a16="http://schemas.microsoft.com/office/drawing/2014/main" id="{80781513-6982-DC09-EA6E-C7D86502F15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4343309-C8C9-4748-1EDD-0141EFCDD94C}"/>
              </a:ext>
            </a:extLst>
          </p:cNvPr>
          <p:cNvSpPr>
            <a:spLocks noGrp="1"/>
          </p:cNvSpPr>
          <p:nvPr>
            <p:ph type="sldNum" sz="quarter" idx="12"/>
          </p:nvPr>
        </p:nvSpPr>
        <p:spPr/>
        <p:txBody>
          <a:bodyPr/>
          <a:lstStyle/>
          <a:p>
            <a:fld id="{C1B348FD-B925-46B6-883E-1C33FFD3D64B}" type="slidenum">
              <a:rPr lang="en-IN" smtClean="0"/>
              <a:t>‹#›</a:t>
            </a:fld>
            <a:endParaRPr lang="en-IN"/>
          </a:p>
        </p:txBody>
      </p:sp>
    </p:spTree>
    <p:extLst>
      <p:ext uri="{BB962C8B-B14F-4D97-AF65-F5344CB8AC3E}">
        <p14:creationId xmlns:p14="http://schemas.microsoft.com/office/powerpoint/2010/main" val="2960462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D5B6-6D23-D82B-9426-D32A8D8AD0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66D55C5D-C44A-A5CC-44FB-BC38F97C35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43C6F568-0724-410E-86E6-D6D22B0D2F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2DC6E6-E775-98D9-52DF-4D325FD48F10}"/>
              </a:ext>
            </a:extLst>
          </p:cNvPr>
          <p:cNvSpPr>
            <a:spLocks noGrp="1"/>
          </p:cNvSpPr>
          <p:nvPr>
            <p:ph type="dt" sz="half" idx="10"/>
          </p:nvPr>
        </p:nvSpPr>
        <p:spPr/>
        <p:txBody>
          <a:bodyPr/>
          <a:lstStyle/>
          <a:p>
            <a:fld id="{DC1FC9AD-DA5A-4324-9ED7-7CD87CB500D3}" type="datetimeFigureOut">
              <a:rPr lang="en-IN" smtClean="0"/>
              <a:t>14-07-2023</a:t>
            </a:fld>
            <a:endParaRPr lang="en-IN"/>
          </a:p>
        </p:txBody>
      </p:sp>
      <p:sp>
        <p:nvSpPr>
          <p:cNvPr id="6" name="Footer Placeholder 5">
            <a:extLst>
              <a:ext uri="{FF2B5EF4-FFF2-40B4-BE49-F238E27FC236}">
                <a16:creationId xmlns:a16="http://schemas.microsoft.com/office/drawing/2014/main" id="{74E70015-2A0D-3CC0-DECB-C2A95EF7E49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9F9B802-A5B3-BDEE-3849-E60725374C59}"/>
              </a:ext>
            </a:extLst>
          </p:cNvPr>
          <p:cNvSpPr>
            <a:spLocks noGrp="1"/>
          </p:cNvSpPr>
          <p:nvPr>
            <p:ph type="sldNum" sz="quarter" idx="12"/>
          </p:nvPr>
        </p:nvSpPr>
        <p:spPr/>
        <p:txBody>
          <a:bodyPr/>
          <a:lstStyle/>
          <a:p>
            <a:fld id="{C1B348FD-B925-46B6-883E-1C33FFD3D64B}" type="slidenum">
              <a:rPr lang="en-IN" smtClean="0"/>
              <a:t>‹#›</a:t>
            </a:fld>
            <a:endParaRPr lang="en-IN"/>
          </a:p>
        </p:txBody>
      </p:sp>
    </p:spTree>
    <p:extLst>
      <p:ext uri="{BB962C8B-B14F-4D97-AF65-F5344CB8AC3E}">
        <p14:creationId xmlns:p14="http://schemas.microsoft.com/office/powerpoint/2010/main" val="1575613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0DB007-569D-AFDF-D0DF-06F9CB68E0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315E487-3329-B92C-CFBE-DF29CB59F2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22D0C57-33F3-BBC9-A2FC-BA7B031CB1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1FC9AD-DA5A-4324-9ED7-7CD87CB500D3}" type="datetimeFigureOut">
              <a:rPr lang="en-IN" smtClean="0"/>
              <a:t>14-07-2023</a:t>
            </a:fld>
            <a:endParaRPr lang="en-IN"/>
          </a:p>
        </p:txBody>
      </p:sp>
      <p:sp>
        <p:nvSpPr>
          <p:cNvPr id="5" name="Footer Placeholder 4">
            <a:extLst>
              <a:ext uri="{FF2B5EF4-FFF2-40B4-BE49-F238E27FC236}">
                <a16:creationId xmlns:a16="http://schemas.microsoft.com/office/drawing/2014/main" id="{8F64E7A8-7FE5-92B6-DE27-62721260D3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7FC421E1-0A48-095E-31D9-90123718A7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B348FD-B925-46B6-883E-1C33FFD3D64B}" type="slidenum">
              <a:rPr lang="en-IN" smtClean="0"/>
              <a:t>‹#›</a:t>
            </a:fld>
            <a:endParaRPr lang="en-IN"/>
          </a:p>
        </p:txBody>
      </p:sp>
    </p:spTree>
    <p:extLst>
      <p:ext uri="{BB962C8B-B14F-4D97-AF65-F5344CB8AC3E}">
        <p14:creationId xmlns:p14="http://schemas.microsoft.com/office/powerpoint/2010/main" val="16580694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C6199-6A60-1C91-6EF8-3AE4CFB1DECD}"/>
              </a:ext>
            </a:extLst>
          </p:cNvPr>
          <p:cNvSpPr>
            <a:spLocks noGrp="1"/>
          </p:cNvSpPr>
          <p:nvPr>
            <p:ph type="ctrTitle"/>
          </p:nvPr>
        </p:nvSpPr>
        <p:spPr/>
        <p:txBody>
          <a:bodyPr/>
          <a:lstStyle/>
          <a:p>
            <a:r>
              <a:rPr lang="en-IN" dirty="0">
                <a:latin typeface="Book Antiqua" panose="02040602050305030304" pitchFamily="18" charset="0"/>
              </a:rPr>
              <a:t>CADAVER AS OUR FIRST TEACHER</a:t>
            </a:r>
          </a:p>
        </p:txBody>
      </p:sp>
      <p:sp>
        <p:nvSpPr>
          <p:cNvPr id="3" name="Subtitle 2">
            <a:extLst>
              <a:ext uri="{FF2B5EF4-FFF2-40B4-BE49-F238E27FC236}">
                <a16:creationId xmlns:a16="http://schemas.microsoft.com/office/drawing/2014/main" id="{B072B651-08ED-584B-5C67-D32AD05F1BF7}"/>
              </a:ext>
            </a:extLst>
          </p:cNvPr>
          <p:cNvSpPr>
            <a:spLocks noGrp="1"/>
          </p:cNvSpPr>
          <p:nvPr>
            <p:ph type="subTitle" idx="1"/>
          </p:nvPr>
        </p:nvSpPr>
        <p:spPr/>
        <p:txBody>
          <a:bodyPr>
            <a:normAutofit lnSpcReduction="10000"/>
          </a:bodyPr>
          <a:lstStyle/>
          <a:p>
            <a:endParaRPr lang="en-IN" dirty="0">
              <a:latin typeface="Book Antiqua" panose="02040602050305030304" pitchFamily="18" charset="0"/>
            </a:endParaRPr>
          </a:p>
          <a:p>
            <a:endParaRPr lang="en-IN" dirty="0">
              <a:latin typeface="Book Antiqua" panose="02040602050305030304" pitchFamily="18" charset="0"/>
            </a:endParaRPr>
          </a:p>
          <a:p>
            <a:r>
              <a:rPr lang="en-IN" dirty="0">
                <a:latin typeface="Book Antiqua" panose="02040602050305030304" pitchFamily="18" charset="0"/>
              </a:rPr>
              <a:t>By-</a:t>
            </a:r>
          </a:p>
          <a:p>
            <a:r>
              <a:rPr lang="en-IN" dirty="0">
                <a:latin typeface="Book Antiqua" panose="02040602050305030304" pitchFamily="18" charset="0"/>
              </a:rPr>
              <a:t>Jehova </a:t>
            </a:r>
            <a:r>
              <a:rPr lang="en-IN" dirty="0" err="1">
                <a:latin typeface="Book Antiqua" panose="02040602050305030304" pitchFamily="18" charset="0"/>
              </a:rPr>
              <a:t>Lalhmangai</a:t>
            </a:r>
            <a:r>
              <a:rPr lang="en-IN" dirty="0">
                <a:latin typeface="Book Antiqua" panose="02040602050305030304" pitchFamily="18" charset="0"/>
              </a:rPr>
              <a:t> Hmar</a:t>
            </a:r>
          </a:p>
        </p:txBody>
      </p:sp>
    </p:spTree>
    <p:extLst>
      <p:ext uri="{BB962C8B-B14F-4D97-AF65-F5344CB8AC3E}">
        <p14:creationId xmlns:p14="http://schemas.microsoft.com/office/powerpoint/2010/main" val="807175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6A8AB-4494-A44D-3267-5619B39E01F2}"/>
              </a:ext>
            </a:extLst>
          </p:cNvPr>
          <p:cNvSpPr>
            <a:spLocks noGrp="1"/>
          </p:cNvSpPr>
          <p:nvPr>
            <p:ph type="title"/>
          </p:nvPr>
        </p:nvSpPr>
        <p:spPr/>
        <p:txBody>
          <a:bodyPr/>
          <a:lstStyle/>
          <a:p>
            <a:r>
              <a:rPr lang="en-IN" dirty="0">
                <a:latin typeface="Book Antiqua" panose="02040602050305030304" pitchFamily="18" charset="0"/>
              </a:rPr>
              <a:t>Anatomy Education</a:t>
            </a:r>
          </a:p>
        </p:txBody>
      </p:sp>
      <p:sp>
        <p:nvSpPr>
          <p:cNvPr id="3" name="Content Placeholder 2">
            <a:extLst>
              <a:ext uri="{FF2B5EF4-FFF2-40B4-BE49-F238E27FC236}">
                <a16:creationId xmlns:a16="http://schemas.microsoft.com/office/drawing/2014/main" id="{E86423C7-21AB-BEF5-878B-ED934170F9C7}"/>
              </a:ext>
            </a:extLst>
          </p:cNvPr>
          <p:cNvSpPr>
            <a:spLocks noGrp="1"/>
          </p:cNvSpPr>
          <p:nvPr>
            <p:ph idx="1"/>
          </p:nvPr>
        </p:nvSpPr>
        <p:spPr/>
        <p:txBody>
          <a:bodyPr/>
          <a:lstStyle/>
          <a:p>
            <a:r>
              <a:rPr lang="en-IN" dirty="0">
                <a:latin typeface="Book Antiqua" panose="02040602050305030304" pitchFamily="18" charset="0"/>
              </a:rPr>
              <a:t>The Cadaver, the dead body, that we dissect, plays an important role in the teaching of anatomy to medical students. It provides an invaluable resource for learning human anatomy. </a:t>
            </a:r>
          </a:p>
          <a:p>
            <a:r>
              <a:rPr lang="en-IN" dirty="0">
                <a:latin typeface="Book Antiqua" panose="02040602050305030304" pitchFamily="18" charset="0"/>
              </a:rPr>
              <a:t>Dissecting cadavers allows students to observe various organs , tissues, and structures. The importance of seeing and being able to visualise the nerves, muscles and vessels is paramount. This is where the cadaver takes the role of our first teacher.</a:t>
            </a:r>
          </a:p>
          <a:p>
            <a:r>
              <a:rPr lang="en-IN" dirty="0">
                <a:latin typeface="Book Antiqua" panose="02040602050305030304" pitchFamily="18" charset="0"/>
              </a:rPr>
              <a:t>Hence, the cadaver is referred to as the ‘first teacher’ in the medical school.</a:t>
            </a:r>
          </a:p>
        </p:txBody>
      </p:sp>
    </p:spTree>
    <p:extLst>
      <p:ext uri="{BB962C8B-B14F-4D97-AF65-F5344CB8AC3E}">
        <p14:creationId xmlns:p14="http://schemas.microsoft.com/office/powerpoint/2010/main" val="4169504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3144A-1663-FA6F-1218-1F3DC149F53C}"/>
              </a:ext>
            </a:extLst>
          </p:cNvPr>
          <p:cNvSpPr>
            <a:spLocks noGrp="1"/>
          </p:cNvSpPr>
          <p:nvPr>
            <p:ph type="title"/>
          </p:nvPr>
        </p:nvSpPr>
        <p:spPr/>
        <p:txBody>
          <a:bodyPr/>
          <a:lstStyle/>
          <a:p>
            <a:r>
              <a:rPr lang="en-IN" dirty="0">
                <a:latin typeface="Book Antiqua" panose="02040602050305030304" pitchFamily="18" charset="0"/>
              </a:rPr>
              <a:t>Contextual Learning</a:t>
            </a:r>
          </a:p>
        </p:txBody>
      </p:sp>
      <p:sp>
        <p:nvSpPr>
          <p:cNvPr id="3" name="Content Placeholder 2">
            <a:extLst>
              <a:ext uri="{FF2B5EF4-FFF2-40B4-BE49-F238E27FC236}">
                <a16:creationId xmlns:a16="http://schemas.microsoft.com/office/drawing/2014/main" id="{1D84C749-017A-C208-11E3-D1E29626055B}"/>
              </a:ext>
            </a:extLst>
          </p:cNvPr>
          <p:cNvSpPr>
            <a:spLocks noGrp="1"/>
          </p:cNvSpPr>
          <p:nvPr>
            <p:ph idx="1"/>
          </p:nvPr>
        </p:nvSpPr>
        <p:spPr/>
        <p:txBody>
          <a:bodyPr>
            <a:normAutofit/>
          </a:bodyPr>
          <a:lstStyle/>
          <a:p>
            <a:r>
              <a:rPr lang="en-IN" dirty="0">
                <a:latin typeface="Book Antiqua" panose="02040602050305030304" pitchFamily="18" charset="0"/>
              </a:rPr>
              <a:t>By starting with cadaveric dissection, students are exposed to the real-life complexity and variability of human bodies.</a:t>
            </a:r>
          </a:p>
          <a:p>
            <a:r>
              <a:rPr lang="en-IN" dirty="0">
                <a:latin typeface="Book Antiqua" panose="02040602050305030304" pitchFamily="18" charset="0"/>
              </a:rPr>
              <a:t>No other method of anatomy teaching like dissection videos, didactic lectures, demonstration of specimens, three-dimensional models or computer stimulations cannot replace the tactile appreciation achieved by cadaveric dissection.</a:t>
            </a:r>
          </a:p>
          <a:p>
            <a:r>
              <a:rPr lang="en-IN" dirty="0">
                <a:latin typeface="Book Antiqua" panose="02040602050305030304" pitchFamily="18" charset="0"/>
              </a:rPr>
              <a:t>Nowadays, even clinicians have recognized its immense importance and there is an increasing trend in conducting ‘cadaveric workshops’ to demonstrate/practice important clinical skills.</a:t>
            </a:r>
          </a:p>
        </p:txBody>
      </p:sp>
    </p:spTree>
    <p:extLst>
      <p:ext uri="{BB962C8B-B14F-4D97-AF65-F5344CB8AC3E}">
        <p14:creationId xmlns:p14="http://schemas.microsoft.com/office/powerpoint/2010/main" val="2270433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AFEAF-CF3A-3E43-6F65-A38A3544341F}"/>
              </a:ext>
            </a:extLst>
          </p:cNvPr>
          <p:cNvSpPr>
            <a:spLocks noGrp="1"/>
          </p:cNvSpPr>
          <p:nvPr>
            <p:ph type="title"/>
          </p:nvPr>
        </p:nvSpPr>
        <p:spPr/>
        <p:txBody>
          <a:bodyPr/>
          <a:lstStyle/>
          <a:p>
            <a:r>
              <a:rPr lang="en-IN" dirty="0">
                <a:latin typeface="Book Antiqua" panose="02040602050305030304" pitchFamily="18" charset="0"/>
              </a:rPr>
              <a:t>Clinical Correlation</a:t>
            </a:r>
          </a:p>
        </p:txBody>
      </p:sp>
      <p:sp>
        <p:nvSpPr>
          <p:cNvPr id="3" name="Content Placeholder 2">
            <a:extLst>
              <a:ext uri="{FF2B5EF4-FFF2-40B4-BE49-F238E27FC236}">
                <a16:creationId xmlns:a16="http://schemas.microsoft.com/office/drawing/2014/main" id="{A1D84BB0-869B-1C3E-F6D4-31CFCEB5E5C6}"/>
              </a:ext>
            </a:extLst>
          </p:cNvPr>
          <p:cNvSpPr>
            <a:spLocks noGrp="1"/>
          </p:cNvSpPr>
          <p:nvPr>
            <p:ph idx="1"/>
          </p:nvPr>
        </p:nvSpPr>
        <p:spPr/>
        <p:txBody>
          <a:bodyPr>
            <a:normAutofit/>
          </a:bodyPr>
          <a:lstStyle/>
          <a:p>
            <a:r>
              <a:rPr lang="en-IN" dirty="0">
                <a:latin typeface="Book Antiqua" panose="02040602050305030304" pitchFamily="18" charset="0"/>
              </a:rPr>
              <a:t>The cadavers are the first exposure as human body to a medical student. By examining cadavers, students can develop a better understanding of pathological conditions and variations that they may encounter in their future medical practices. </a:t>
            </a:r>
          </a:p>
          <a:p>
            <a:r>
              <a:rPr lang="en-IN" dirty="0">
                <a:latin typeface="Book Antiqua" panose="02040602050305030304" pitchFamily="18" charset="0"/>
              </a:rPr>
              <a:t>This knowledge helps bridge the gap between theoretical knowledge and clinical application, helping students understand the anatomical basis of disease, surgical procedures and patient care. </a:t>
            </a:r>
          </a:p>
          <a:p>
            <a:r>
              <a:rPr lang="en-IN" dirty="0">
                <a:latin typeface="Book Antiqua" panose="02040602050305030304" pitchFamily="18" charset="0"/>
              </a:rPr>
              <a:t>Therefore the idea of cadavers as a teacher is very apt and conveys the utility of human dissection.</a:t>
            </a:r>
          </a:p>
        </p:txBody>
      </p:sp>
    </p:spTree>
    <p:extLst>
      <p:ext uri="{BB962C8B-B14F-4D97-AF65-F5344CB8AC3E}">
        <p14:creationId xmlns:p14="http://schemas.microsoft.com/office/powerpoint/2010/main" val="1411732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F5A2C-912F-BAA4-C398-176F79B113E4}"/>
              </a:ext>
            </a:extLst>
          </p:cNvPr>
          <p:cNvSpPr>
            <a:spLocks noGrp="1"/>
          </p:cNvSpPr>
          <p:nvPr>
            <p:ph type="title"/>
          </p:nvPr>
        </p:nvSpPr>
        <p:spPr/>
        <p:txBody>
          <a:bodyPr/>
          <a:lstStyle/>
          <a:p>
            <a:r>
              <a:rPr lang="en-IN" dirty="0">
                <a:latin typeface="Book Antiqua" panose="02040602050305030304" pitchFamily="18" charset="0"/>
              </a:rPr>
              <a:t>Professionalism and Active Participation</a:t>
            </a:r>
          </a:p>
        </p:txBody>
      </p:sp>
      <p:sp>
        <p:nvSpPr>
          <p:cNvPr id="3" name="Content Placeholder 2">
            <a:extLst>
              <a:ext uri="{FF2B5EF4-FFF2-40B4-BE49-F238E27FC236}">
                <a16:creationId xmlns:a16="http://schemas.microsoft.com/office/drawing/2014/main" id="{65258A71-80F4-7D10-52EC-7BA8D4DA195F}"/>
              </a:ext>
            </a:extLst>
          </p:cNvPr>
          <p:cNvSpPr>
            <a:spLocks noGrp="1"/>
          </p:cNvSpPr>
          <p:nvPr>
            <p:ph idx="1"/>
          </p:nvPr>
        </p:nvSpPr>
        <p:spPr/>
        <p:txBody>
          <a:bodyPr>
            <a:normAutofit/>
          </a:bodyPr>
          <a:lstStyle/>
          <a:p>
            <a:r>
              <a:rPr lang="en-IN" dirty="0">
                <a:latin typeface="Book Antiqua" panose="02040602050305030304" pitchFamily="18" charset="0"/>
              </a:rPr>
              <a:t>Working with cadavers can help students develop professionalism and emotional resilience. It exposes them to the reality of human morality, allowing them to reflect on the value of life and the responsibility associated with medical practice.</a:t>
            </a:r>
          </a:p>
          <a:p>
            <a:r>
              <a:rPr lang="en-IN" dirty="0">
                <a:latin typeface="Book Antiqua" panose="02040602050305030304" pitchFamily="18" charset="0"/>
              </a:rPr>
              <a:t>Cadaver-based learning encourages active student participation. Instead of passively observing or learning from textbooks, students engage in the dissection process themselves. </a:t>
            </a:r>
          </a:p>
          <a:p>
            <a:r>
              <a:rPr lang="en-IN" dirty="0">
                <a:latin typeface="Book Antiqua" panose="02040602050305030304" pitchFamily="18" charset="0"/>
              </a:rPr>
              <a:t>This active involvement enhances critical thinking, problem-solving, patience, technical skills and teamwork skills.</a:t>
            </a:r>
          </a:p>
        </p:txBody>
      </p:sp>
    </p:spTree>
    <p:extLst>
      <p:ext uri="{BB962C8B-B14F-4D97-AF65-F5344CB8AC3E}">
        <p14:creationId xmlns:p14="http://schemas.microsoft.com/office/powerpoint/2010/main" val="580144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4419F-E2C5-5224-1D68-A9CBA59239A0}"/>
              </a:ext>
            </a:extLst>
          </p:cNvPr>
          <p:cNvSpPr>
            <a:spLocks noGrp="1"/>
          </p:cNvSpPr>
          <p:nvPr>
            <p:ph type="title"/>
          </p:nvPr>
        </p:nvSpPr>
        <p:spPr/>
        <p:txBody>
          <a:bodyPr/>
          <a:lstStyle/>
          <a:p>
            <a:r>
              <a:rPr lang="en-IN" dirty="0">
                <a:latin typeface="Book Antiqua" panose="02040602050305030304" pitchFamily="18" charset="0"/>
              </a:rPr>
              <a:t>Ethical Considerations</a:t>
            </a:r>
          </a:p>
        </p:txBody>
      </p:sp>
      <p:sp>
        <p:nvSpPr>
          <p:cNvPr id="3" name="Content Placeholder 2">
            <a:extLst>
              <a:ext uri="{FF2B5EF4-FFF2-40B4-BE49-F238E27FC236}">
                <a16:creationId xmlns:a16="http://schemas.microsoft.com/office/drawing/2014/main" id="{5E9B61FF-E47F-D8BE-4113-0157355381A1}"/>
              </a:ext>
            </a:extLst>
          </p:cNvPr>
          <p:cNvSpPr>
            <a:spLocks noGrp="1"/>
          </p:cNvSpPr>
          <p:nvPr>
            <p:ph idx="1"/>
          </p:nvPr>
        </p:nvSpPr>
        <p:spPr/>
        <p:txBody>
          <a:bodyPr/>
          <a:lstStyle/>
          <a:p>
            <a:r>
              <a:rPr lang="en-IN" dirty="0">
                <a:latin typeface="Book Antiqua" panose="02040602050305030304" pitchFamily="18" charset="0"/>
              </a:rPr>
              <a:t>The use of cadavers in medical education is conducted with utmost respect for the donors and their families.</a:t>
            </a:r>
          </a:p>
          <a:p>
            <a:r>
              <a:rPr lang="en-IN" dirty="0">
                <a:latin typeface="Book Antiqua" panose="02040602050305030304" pitchFamily="18" charset="0"/>
              </a:rPr>
              <a:t>In some medical schools it is mandatory to take an ‘oath’ before beginning the cadaveric dissection which aims to uphold the dignity of the mortal remains of the departed soul.</a:t>
            </a:r>
          </a:p>
          <a:p>
            <a:r>
              <a:rPr lang="en-IN" dirty="0">
                <a:latin typeface="Book Antiqua" panose="02040602050305030304" pitchFamily="18" charset="0"/>
              </a:rPr>
              <a:t>‘The dead teach the living’, and the living pledge to use this knowledge for the upliftment of humankind.</a:t>
            </a:r>
          </a:p>
          <a:p>
            <a:r>
              <a:rPr lang="en-IN" dirty="0">
                <a:latin typeface="Book Antiqua" panose="02040602050305030304" pitchFamily="18" charset="0"/>
              </a:rPr>
              <a:t>We have the privilege to study the human being through a body of a fellow human and have to be humble and carry forward the legacy of nobility and selflessness in our careers.</a:t>
            </a:r>
          </a:p>
        </p:txBody>
      </p:sp>
    </p:spTree>
    <p:extLst>
      <p:ext uri="{BB962C8B-B14F-4D97-AF65-F5344CB8AC3E}">
        <p14:creationId xmlns:p14="http://schemas.microsoft.com/office/powerpoint/2010/main" val="3746716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553AED-1AB6-997C-4511-AF42EFB9229F}"/>
              </a:ext>
            </a:extLst>
          </p:cNvPr>
          <p:cNvSpPr>
            <a:spLocks noGrp="1"/>
          </p:cNvSpPr>
          <p:nvPr>
            <p:ph type="title"/>
          </p:nvPr>
        </p:nvSpPr>
        <p:spPr>
          <a:xfrm>
            <a:off x="838200" y="2766218"/>
            <a:ext cx="10515600" cy="1325563"/>
          </a:xfrm>
        </p:spPr>
        <p:txBody>
          <a:bodyPr>
            <a:normAutofit/>
          </a:bodyPr>
          <a:lstStyle/>
          <a:p>
            <a:pPr algn="ctr"/>
            <a:r>
              <a:rPr lang="en-IN" sz="6600" dirty="0">
                <a:latin typeface="Book Antiqua" panose="02040602050305030304" pitchFamily="18" charset="0"/>
              </a:rPr>
              <a:t>THANK YOU</a:t>
            </a:r>
          </a:p>
        </p:txBody>
      </p:sp>
    </p:spTree>
    <p:extLst>
      <p:ext uri="{BB962C8B-B14F-4D97-AF65-F5344CB8AC3E}">
        <p14:creationId xmlns:p14="http://schemas.microsoft.com/office/powerpoint/2010/main" val="566219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473</Words>
  <Application>Microsoft Office PowerPoint</Application>
  <PresentationFormat>Widescreen</PresentationFormat>
  <Paragraphs>27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Book Antiqua</vt:lpstr>
      <vt:lpstr>Calibri</vt:lpstr>
      <vt:lpstr>Calibri Light</vt:lpstr>
      <vt:lpstr>Office Theme</vt:lpstr>
      <vt:lpstr>CADAVER AS OUR FIRST TEACHER</vt:lpstr>
      <vt:lpstr>Anatomy Education</vt:lpstr>
      <vt:lpstr>Contextual Learning</vt:lpstr>
      <vt:lpstr>Clinical Correlation</vt:lpstr>
      <vt:lpstr>Professionalism and Active Participation</vt:lpstr>
      <vt:lpstr>Ethical Considerations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CADAVER AS OUR FIRST TEACHER</dc:title>
  <dc:creator>Jehova Amaw</dc:creator>
  <cp:lastModifiedBy>Jehova Amaw</cp:lastModifiedBy>
  <cp:revision>3</cp:revision>
  <dcterms:created xsi:type="dcterms:W3CDTF">2023-07-14T18:55:58Z</dcterms:created>
  <dcterms:modified xsi:type="dcterms:W3CDTF">2023-07-14T19:12:49Z</dcterms:modified>
</cp:coreProperties>
</file>