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1505" r:id="rId3"/>
    <p:sldId id="284" r:id="rId4"/>
    <p:sldId id="1495" r:id="rId5"/>
    <p:sldId id="1510" r:id="rId6"/>
    <p:sldId id="1498" r:id="rId7"/>
    <p:sldId id="1514" r:id="rId8"/>
    <p:sldId id="1475" r:id="rId9"/>
    <p:sldId id="1481" r:id="rId10"/>
    <p:sldId id="263" r:id="rId11"/>
    <p:sldId id="1509" r:id="rId12"/>
    <p:sldId id="264" r:id="rId13"/>
    <p:sldId id="266" r:id="rId14"/>
    <p:sldId id="274" r:id="rId15"/>
    <p:sldId id="271" r:id="rId16"/>
    <p:sldId id="269" r:id="rId17"/>
    <p:sldId id="1517" r:id="rId18"/>
    <p:sldId id="278" r:id="rId19"/>
    <p:sldId id="1484" r:id="rId20"/>
    <p:sldId id="288" r:id="rId21"/>
    <p:sldId id="1513" r:id="rId22"/>
    <p:sldId id="1516" r:id="rId23"/>
    <p:sldId id="1512" r:id="rId24"/>
    <p:sldId id="1515" r:id="rId25"/>
    <p:sldId id="280" r:id="rId26"/>
  </p:sldIdLst>
  <p:sldSz cx="9144000" cy="6858000" type="screen4x3"/>
  <p:notesSz cx="6191250" cy="93170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99">
          <p15:clr>
            <a:srgbClr val="A4A3A4"/>
          </p15:clr>
        </p15:guide>
        <p15:guide id="2" orient="horz" pos="4110">
          <p15:clr>
            <a:srgbClr val="A4A3A4"/>
          </p15:clr>
        </p15:guide>
        <p15:guide id="3" orient="horz" pos="1389">
          <p15:clr>
            <a:srgbClr val="A4A3A4"/>
          </p15:clr>
        </p15:guide>
        <p15:guide id="4" orient="horz" pos="3838">
          <p15:clr>
            <a:srgbClr val="A4A3A4"/>
          </p15:clr>
        </p15:guide>
        <p15:guide id="5" orient="horz" pos="709">
          <p15:clr>
            <a:srgbClr val="A4A3A4"/>
          </p15:clr>
        </p15:guide>
        <p15:guide id="6" pos="567">
          <p15:clr>
            <a:srgbClr val="A4A3A4"/>
          </p15:clr>
        </p15:guide>
        <p15:guide id="7" pos="519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CYWWh1S22KpDoWRyM59fw80/Rd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a Maria Höfler" initials="MMH" lastIdx="2" clrIdx="0">
    <p:extLst>
      <p:ext uri="{19B8F6BF-5375-455C-9EA6-DF929625EA0E}">
        <p15:presenceInfo xmlns:p15="http://schemas.microsoft.com/office/powerpoint/2012/main" userId="S::manuelamaria.hoefler@uzh.ch::0eb38e31-c86b-4e8d-8dff-44a1e4f74f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9"/>
    <p:restoredTop sz="61946" autoAdjust="0"/>
  </p:normalViewPr>
  <p:slideViewPr>
    <p:cSldViewPr snapToGrid="0">
      <p:cViewPr varScale="1">
        <p:scale>
          <a:sx n="66" d="100"/>
          <a:sy n="66" d="100"/>
        </p:scale>
        <p:origin x="2262" y="60"/>
      </p:cViewPr>
      <p:guideLst>
        <p:guide orient="horz" pos="799"/>
        <p:guide orient="horz" pos="4110"/>
        <p:guide orient="horz" pos="1389"/>
        <p:guide orient="horz" pos="3838"/>
        <p:guide orient="horz" pos="709"/>
        <p:guide pos="567"/>
        <p:guide pos="51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682568" cy="464831"/>
          </a:xfrm>
          <a:prstGeom prst="rect">
            <a:avLst/>
          </a:prstGeom>
          <a:noFill/>
          <a:ln>
            <a:noFill/>
          </a:ln>
        </p:spPr>
        <p:txBody>
          <a:bodyPr spcFirstLastPara="1" wrap="square" lIns="86200" tIns="43100" rIns="86200" bIns="431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507147" y="0"/>
            <a:ext cx="2682568" cy="464831"/>
          </a:xfrm>
          <a:prstGeom prst="rect">
            <a:avLst/>
          </a:prstGeom>
          <a:noFill/>
          <a:ln>
            <a:noFill/>
          </a:ln>
        </p:spPr>
        <p:txBody>
          <a:bodyPr spcFirstLastPara="1" wrap="square" lIns="86200" tIns="43100" rIns="86200" bIns="43100"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68350" y="700088"/>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18819" y="4425254"/>
            <a:ext cx="4953614" cy="4191986"/>
          </a:xfrm>
          <a:prstGeom prst="rect">
            <a:avLst/>
          </a:prstGeom>
          <a:noFill/>
          <a:ln>
            <a:noFill/>
          </a:ln>
        </p:spPr>
        <p:txBody>
          <a:bodyPr spcFirstLastPara="1" wrap="square" lIns="86200" tIns="43100" rIns="86200" bIns="431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50505"/>
            <a:ext cx="2682568" cy="464831"/>
          </a:xfrm>
          <a:prstGeom prst="rect">
            <a:avLst/>
          </a:prstGeom>
          <a:noFill/>
          <a:ln>
            <a:noFill/>
          </a:ln>
        </p:spPr>
        <p:txBody>
          <a:bodyPr spcFirstLastPara="1" wrap="square" lIns="86200" tIns="43100" rIns="86200" bIns="431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507147" y="8850505"/>
            <a:ext cx="2682568" cy="464831"/>
          </a:xfrm>
          <a:prstGeom prst="rect">
            <a:avLst/>
          </a:prstGeom>
          <a:noFill/>
          <a:ln>
            <a:noFill/>
          </a:ln>
        </p:spPr>
        <p:txBody>
          <a:bodyPr spcFirstLastPara="1" wrap="square" lIns="86200" tIns="43100" rIns="86200" bIns="4310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Arial"/>
                <a:ea typeface="Arial"/>
                <a:cs typeface="Arial"/>
                <a:sym typeface="Arial"/>
              </a:rPr>
              <a:t>‹N°›</a:t>
            </a:fld>
            <a:endParaRPr sz="11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18819" y="4425254"/>
            <a:ext cx="4953614" cy="4191986"/>
          </a:xfrm>
          <a:prstGeom prst="rect">
            <a:avLst/>
          </a:prstGeom>
          <a:noFill/>
          <a:ln>
            <a:noFill/>
          </a:ln>
        </p:spPr>
        <p:txBody>
          <a:bodyPr spcFirstLastPara="1" wrap="square" lIns="86200" tIns="43100" rIns="86200" bIns="43100" anchor="t" anchorCtr="0">
            <a:noAutofit/>
          </a:bodyPr>
          <a:lstStyle/>
          <a:p>
            <a:pPr marL="0" lvl="0" indent="0" algn="l" rtl="0">
              <a:lnSpc>
                <a:spcPct val="100000"/>
              </a:lnSpc>
              <a:spcBef>
                <a:spcPts val="360"/>
              </a:spcBef>
              <a:spcAft>
                <a:spcPts val="0"/>
              </a:spcAft>
              <a:buSzPts val="1400"/>
              <a:buNone/>
            </a:pPr>
            <a:endParaRPr lang="en-US" noProof="0" dirty="0"/>
          </a:p>
        </p:txBody>
      </p:sp>
      <p:sp>
        <p:nvSpPr>
          <p:cNvPr id="97" name="Google Shape;97;p1:notes"/>
          <p:cNvSpPr>
            <a:spLocks noGrp="1" noRot="1" noChangeAspect="1"/>
          </p:cNvSpPr>
          <p:nvPr>
            <p:ph type="sldImg" idx="2"/>
          </p:nvPr>
        </p:nvSpPr>
        <p:spPr>
          <a:xfrm>
            <a:off x="768350" y="700088"/>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c5fbe1ef7_1_142:notes"/>
          <p:cNvSpPr>
            <a:spLocks noGrp="1" noRot="1" noChangeAspect="1"/>
          </p:cNvSpPr>
          <p:nvPr>
            <p:ph type="sldImg" idx="2"/>
          </p:nvPr>
        </p:nvSpPr>
        <p:spPr>
          <a:xfrm>
            <a:off x="768350" y="700088"/>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4" name="Google Shape;154;g9c5fbe1ef7_1_142:notes"/>
          <p:cNvSpPr txBox="1">
            <a:spLocks noGrp="1"/>
          </p:cNvSpPr>
          <p:nvPr>
            <p:ph type="body" idx="1"/>
          </p:nvPr>
        </p:nvSpPr>
        <p:spPr>
          <a:xfrm>
            <a:off x="618819" y="4425253"/>
            <a:ext cx="4953638" cy="4191959"/>
          </a:xfrm>
          <a:prstGeom prst="rect">
            <a:avLst/>
          </a:prstGeom>
          <a:noFill/>
          <a:ln>
            <a:noFill/>
          </a:ln>
        </p:spPr>
        <p:txBody>
          <a:bodyPr spcFirstLastPara="1" wrap="square" lIns="86200" tIns="43100" rIns="86200" bIns="43100" anchor="t" anchorCtr="0">
            <a:noAutofit/>
          </a:bodyPr>
          <a:lstStyle/>
          <a:p>
            <a:pPr marL="0" lvl="0" indent="0" algn="l" rtl="0">
              <a:spcBef>
                <a:spcPts val="720"/>
              </a:spcBef>
              <a:spcAft>
                <a:spcPts val="0"/>
              </a:spcAft>
              <a:buNone/>
            </a:pPr>
            <a:endParaRPr lang="en-US" noProof="0" dirty="0"/>
          </a:p>
        </p:txBody>
      </p:sp>
      <p:sp>
        <p:nvSpPr>
          <p:cNvPr id="155" name="Google Shape;155;g9c5fbe1ef7_1_142:notes"/>
          <p:cNvSpPr txBox="1">
            <a:spLocks noGrp="1"/>
          </p:cNvSpPr>
          <p:nvPr>
            <p:ph type="sldNum" idx="12"/>
          </p:nvPr>
        </p:nvSpPr>
        <p:spPr>
          <a:xfrm>
            <a:off x="3507147" y="8850505"/>
            <a:ext cx="2682701" cy="464951"/>
          </a:xfrm>
          <a:prstGeom prst="rect">
            <a:avLst/>
          </a:prstGeom>
          <a:noFill/>
          <a:ln>
            <a:noFill/>
          </a:ln>
        </p:spPr>
        <p:txBody>
          <a:bodyPr spcFirstLastPara="1" wrap="square" lIns="86200" tIns="43100" rIns="86200" bIns="431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Arial"/>
                <a:ea typeface="Arial"/>
                <a:cs typeface="Arial"/>
                <a:sym typeface="Arial"/>
              </a:rPr>
              <a:t>11</a:t>
            </a:fld>
            <a:endParaRPr lang="en-US"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0433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18819" y="4425253"/>
            <a:ext cx="4953638" cy="4191959"/>
          </a:xfrm>
          <a:prstGeom prst="rect">
            <a:avLst/>
          </a:prstGeom>
          <a:noFill/>
          <a:ln>
            <a:noFill/>
          </a:ln>
        </p:spPr>
        <p:txBody>
          <a:bodyPr spcFirstLastPara="1" wrap="square" lIns="86200" tIns="43100" rIns="86200" bIns="43100" anchor="t" anchorCtr="0">
            <a:noAutofit/>
          </a:bodyPr>
          <a:lstStyle/>
          <a:p>
            <a:pPr marL="0" lvl="0" indent="0" algn="l" rtl="0">
              <a:lnSpc>
                <a:spcPct val="100000"/>
              </a:lnSpc>
              <a:spcBef>
                <a:spcPts val="360"/>
              </a:spcBef>
              <a:spcAft>
                <a:spcPts val="0"/>
              </a:spcAft>
              <a:buSzPts val="1400"/>
              <a:buFontTx/>
              <a:buNone/>
            </a:pPr>
            <a:endParaRPr lang="de-CH" dirty="0"/>
          </a:p>
        </p:txBody>
      </p:sp>
      <p:sp>
        <p:nvSpPr>
          <p:cNvPr id="163" name="Google Shape;163;p2:notes"/>
          <p:cNvSpPr>
            <a:spLocks noGrp="1" noRot="1" noChangeAspect="1"/>
          </p:cNvSpPr>
          <p:nvPr>
            <p:ph type="sldImg" idx="2"/>
          </p:nvPr>
        </p:nvSpPr>
        <p:spPr>
          <a:xfrm>
            <a:off x="768350" y="700088"/>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0:notes"/>
          <p:cNvSpPr>
            <a:spLocks noGrp="1" noRot="1" noChangeAspect="1"/>
          </p:cNvSpPr>
          <p:nvPr>
            <p:ph type="sldImg" idx="2"/>
          </p:nvPr>
        </p:nvSpPr>
        <p:spPr>
          <a:xfrm>
            <a:off x="768350" y="700088"/>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20:notes"/>
          <p:cNvSpPr txBox="1">
            <a:spLocks noGrp="1"/>
          </p:cNvSpPr>
          <p:nvPr>
            <p:ph type="body" idx="1"/>
          </p:nvPr>
        </p:nvSpPr>
        <p:spPr>
          <a:xfrm>
            <a:off x="618819" y="4425254"/>
            <a:ext cx="4953614" cy="4191986"/>
          </a:xfrm>
          <a:prstGeom prst="rect">
            <a:avLst/>
          </a:prstGeom>
          <a:noFill/>
          <a:ln>
            <a:noFill/>
          </a:ln>
        </p:spPr>
        <p:txBody>
          <a:bodyPr spcFirstLastPara="1" wrap="square" lIns="86200" tIns="43100" rIns="86200" bIns="43100" anchor="t" anchorCtr="0">
            <a:noAutofit/>
          </a:bodyPr>
          <a:lstStyle/>
          <a:p>
            <a:pPr marL="0" lvl="0" indent="0" algn="l" rtl="0">
              <a:spcBef>
                <a:spcPts val="720"/>
              </a:spcBef>
              <a:spcAft>
                <a:spcPts val="0"/>
              </a:spcAft>
              <a:buNone/>
            </a:pPr>
            <a:endParaRPr lang="en-US" dirty="0"/>
          </a:p>
        </p:txBody>
      </p:sp>
      <p:sp>
        <p:nvSpPr>
          <p:cNvPr id="179" name="Google Shape;179;p20:notes"/>
          <p:cNvSpPr txBox="1">
            <a:spLocks noGrp="1"/>
          </p:cNvSpPr>
          <p:nvPr>
            <p:ph type="sldNum" idx="12"/>
          </p:nvPr>
        </p:nvSpPr>
        <p:spPr>
          <a:xfrm>
            <a:off x="3507147" y="8850505"/>
            <a:ext cx="2682568" cy="464831"/>
          </a:xfrm>
          <a:prstGeom prst="rect">
            <a:avLst/>
          </a:prstGeom>
          <a:noFill/>
          <a:ln>
            <a:noFill/>
          </a:ln>
        </p:spPr>
        <p:txBody>
          <a:bodyPr spcFirstLastPara="1" wrap="square" lIns="86200" tIns="43100" rIns="86200" bIns="43100" anchor="b" anchorCtr="0">
            <a:noAutofit/>
          </a:bodyPr>
          <a:lstStyle/>
          <a:p>
            <a:pPr marL="0" marR="0" lvl="0" indent="0" algn="r" rtl="0">
              <a:lnSpc>
                <a:spcPct val="100000"/>
              </a:lnSpc>
              <a:spcBef>
                <a:spcPts val="0"/>
              </a:spcBef>
              <a:spcAft>
                <a:spcPts val="0"/>
              </a:spcAft>
              <a:buSzPts val="1100"/>
              <a:buNone/>
            </a:pPr>
            <a:fld id="{00000000-1234-1234-1234-123412341234}" type="slidenum">
              <a:rPr lang="en-US" sz="1100" b="0" i="0" u="none" strike="noStrike" cap="none">
                <a:solidFill>
                  <a:schemeClr val="dk1"/>
                </a:solidFill>
                <a:latin typeface="Arial"/>
                <a:ea typeface="Arial"/>
                <a:cs typeface="Arial"/>
                <a:sym typeface="Arial"/>
              </a:rPr>
              <a:t>13</a:t>
            </a:fld>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18819" y="4425253"/>
            <a:ext cx="4953638" cy="4191959"/>
          </a:xfrm>
          <a:prstGeom prst="rect">
            <a:avLst/>
          </a:prstGeom>
          <a:noFill/>
          <a:ln>
            <a:noFill/>
          </a:ln>
        </p:spPr>
        <p:txBody>
          <a:bodyPr spcFirstLastPara="1" wrap="square" lIns="86200" tIns="43100" rIns="86200" bIns="431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p:txBody>
      </p:sp>
      <p:sp>
        <p:nvSpPr>
          <p:cNvPr id="255" name="Google Shape;255;p19:notes"/>
          <p:cNvSpPr>
            <a:spLocks noGrp="1" noRot="1" noChangeAspect="1"/>
          </p:cNvSpPr>
          <p:nvPr>
            <p:ph type="sldImg" idx="2"/>
          </p:nvPr>
        </p:nvSpPr>
        <p:spPr>
          <a:xfrm>
            <a:off x="768350" y="700088"/>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a313b20d4_0_14:notes"/>
          <p:cNvSpPr txBox="1">
            <a:spLocks noGrp="1"/>
          </p:cNvSpPr>
          <p:nvPr>
            <p:ph type="body" idx="1"/>
          </p:nvPr>
        </p:nvSpPr>
        <p:spPr>
          <a:xfrm>
            <a:off x="618819" y="4425253"/>
            <a:ext cx="4953638" cy="4191959"/>
          </a:xfrm>
          <a:prstGeom prst="rect">
            <a:avLst/>
          </a:prstGeom>
          <a:noFill/>
          <a:ln>
            <a:noFill/>
          </a:ln>
        </p:spPr>
        <p:txBody>
          <a:bodyPr spcFirstLastPara="1" wrap="square" lIns="86200" tIns="43100" rIns="86200" bIns="43100" anchor="t" anchorCtr="0">
            <a:noAutofit/>
          </a:bodyPr>
          <a:lstStyle/>
          <a:p>
            <a:pPr marL="0" marR="0" lvl="0" indent="0" algn="l" defTabSz="914400" rtl="0" eaLnBrk="1" fontAlgn="auto" latinLnBrk="0" hangingPunct="1">
              <a:lnSpc>
                <a:spcPct val="100000"/>
              </a:lnSpc>
              <a:spcBef>
                <a:spcPts val="720"/>
              </a:spcBef>
              <a:spcAft>
                <a:spcPts val="0"/>
              </a:spcAft>
              <a:buClr>
                <a:srgbClr val="000000"/>
              </a:buClr>
              <a:buSzPts val="1400"/>
              <a:buFont typeface="Arial" panose="020B0604020202020204" pitchFamily="34" charset="0"/>
              <a:buNone/>
              <a:tabLst/>
              <a:defRPr/>
            </a:pPr>
            <a:endParaRPr lang="en-US" noProof="0" dirty="0"/>
          </a:p>
          <a:p>
            <a:pPr marL="0" lvl="0" indent="0" algn="l" rtl="0">
              <a:lnSpc>
                <a:spcPct val="100000"/>
              </a:lnSpc>
              <a:spcBef>
                <a:spcPts val="360"/>
              </a:spcBef>
              <a:spcAft>
                <a:spcPts val="0"/>
              </a:spcAft>
              <a:buSzPts val="1400"/>
              <a:buFontTx/>
              <a:buNone/>
            </a:pPr>
            <a:endParaRPr lang="de-CH" dirty="0"/>
          </a:p>
          <a:p>
            <a:pPr marL="0" lvl="0" indent="0" algn="l" rtl="0">
              <a:lnSpc>
                <a:spcPct val="100000"/>
              </a:lnSpc>
              <a:spcBef>
                <a:spcPts val="360"/>
              </a:spcBef>
              <a:spcAft>
                <a:spcPts val="0"/>
              </a:spcAft>
              <a:buSzPts val="1400"/>
              <a:buFontTx/>
              <a:buNone/>
            </a:pPr>
            <a:endParaRPr dirty="0"/>
          </a:p>
        </p:txBody>
      </p:sp>
      <p:sp>
        <p:nvSpPr>
          <p:cNvPr id="225" name="Google Shape;225;gca313b20d4_0_14:notes"/>
          <p:cNvSpPr>
            <a:spLocks noGrp="1" noRot="1" noChangeAspect="1"/>
          </p:cNvSpPr>
          <p:nvPr>
            <p:ph type="sldImg" idx="2"/>
          </p:nvPr>
        </p:nvSpPr>
        <p:spPr>
          <a:xfrm>
            <a:off x="768350" y="700088"/>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txBox="1">
            <a:spLocks noGrp="1"/>
          </p:cNvSpPr>
          <p:nvPr>
            <p:ph type="body" idx="1"/>
          </p:nvPr>
        </p:nvSpPr>
        <p:spPr>
          <a:xfrm>
            <a:off x="618819" y="4425253"/>
            <a:ext cx="4953638" cy="4191959"/>
          </a:xfrm>
          <a:prstGeom prst="rect">
            <a:avLst/>
          </a:prstGeom>
          <a:noFill/>
          <a:ln>
            <a:noFill/>
          </a:ln>
        </p:spPr>
        <p:txBody>
          <a:bodyPr spcFirstLastPara="1" wrap="square" lIns="86200" tIns="43100" rIns="86200" bIns="43100" anchor="t" anchorCtr="0">
            <a:noAutofit/>
          </a:bodyPr>
          <a:lstStyle/>
          <a:p>
            <a:pPr marL="400050" marR="0" lvl="0" indent="-171450" algn="l" defTabSz="914400" rtl="0" eaLnBrk="1" fontAlgn="auto" latinLnBrk="0" hangingPunct="1">
              <a:lnSpc>
                <a:spcPct val="100000"/>
              </a:lnSpc>
              <a:spcBef>
                <a:spcPts val="360"/>
              </a:spcBef>
              <a:spcAft>
                <a:spcPts val="0"/>
              </a:spcAft>
              <a:buClr>
                <a:schemeClr val="dk1"/>
              </a:buClr>
              <a:buSzPts val="1400"/>
              <a:buFontTx/>
              <a:buChar char="-"/>
              <a:tabLst/>
              <a:defRPr/>
            </a:pPr>
            <a:endParaRPr lang="en-US" sz="1200" dirty="0"/>
          </a:p>
          <a:p>
            <a:pPr marL="228600" marR="0" lvl="0" indent="0" algn="l" defTabSz="914400" rtl="0" eaLnBrk="1" fontAlgn="auto" latinLnBrk="0" hangingPunct="1">
              <a:lnSpc>
                <a:spcPct val="100000"/>
              </a:lnSpc>
              <a:spcBef>
                <a:spcPts val="360"/>
              </a:spcBef>
              <a:spcAft>
                <a:spcPts val="0"/>
              </a:spcAft>
              <a:buClr>
                <a:schemeClr val="dk1"/>
              </a:buClr>
              <a:buSzPts val="1400"/>
              <a:buFontTx/>
              <a:buNone/>
              <a:tabLst/>
              <a:defRPr/>
            </a:pPr>
            <a:endParaRPr lang="en-US" sz="1200" dirty="0"/>
          </a:p>
          <a:p>
            <a:pPr marL="400050" marR="0" lvl="0" indent="-171450" algn="l" defTabSz="914400" rtl="0" eaLnBrk="1" fontAlgn="auto" latinLnBrk="0" hangingPunct="1">
              <a:lnSpc>
                <a:spcPct val="100000"/>
              </a:lnSpc>
              <a:spcBef>
                <a:spcPts val="360"/>
              </a:spcBef>
              <a:spcAft>
                <a:spcPts val="0"/>
              </a:spcAft>
              <a:buClr>
                <a:schemeClr val="dk1"/>
              </a:buClr>
              <a:buSzPts val="1400"/>
              <a:buFontTx/>
              <a:buChar char="-"/>
              <a:tabLst/>
              <a:defRPr/>
            </a:pPr>
            <a:endParaRPr lang="en-US" dirty="0"/>
          </a:p>
          <a:p>
            <a:pPr marL="228600" lvl="0" indent="0" algn="l" rtl="0">
              <a:spcBef>
                <a:spcPts val="360"/>
              </a:spcBef>
              <a:spcAft>
                <a:spcPts val="0"/>
              </a:spcAft>
              <a:buClr>
                <a:schemeClr val="dk1"/>
              </a:buClr>
              <a:buSzPts val="1400"/>
              <a:buFont typeface="Arial"/>
              <a:buNone/>
            </a:pPr>
            <a:endParaRPr lang="en-GB" noProof="0" dirty="0"/>
          </a:p>
        </p:txBody>
      </p:sp>
      <p:sp>
        <p:nvSpPr>
          <p:cNvPr id="206" name="Google Shape;206;p17:notes"/>
          <p:cNvSpPr>
            <a:spLocks noGrp="1" noRot="1" noChangeAspect="1"/>
          </p:cNvSpPr>
          <p:nvPr>
            <p:ph type="sldImg" idx="2"/>
          </p:nvPr>
        </p:nvSpPr>
        <p:spPr>
          <a:xfrm>
            <a:off x="768350" y="700088"/>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Arial"/>
                <a:ea typeface="Arial"/>
                <a:cs typeface="Arial"/>
                <a:sym typeface="Arial"/>
              </a:rPr>
              <a:t>17</a:t>
            </a:fld>
            <a:endParaRPr lang="en-US"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92785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txBox="1">
            <a:spLocks noGrp="1"/>
          </p:cNvSpPr>
          <p:nvPr>
            <p:ph type="body" idx="1"/>
          </p:nvPr>
        </p:nvSpPr>
        <p:spPr>
          <a:xfrm>
            <a:off x="618819" y="4425253"/>
            <a:ext cx="4953638" cy="4191959"/>
          </a:xfrm>
          <a:prstGeom prst="rect">
            <a:avLst/>
          </a:prstGeom>
          <a:noFill/>
          <a:ln>
            <a:noFill/>
          </a:ln>
        </p:spPr>
        <p:txBody>
          <a:bodyPr spcFirstLastPara="1" wrap="square" lIns="86200" tIns="43100" rIns="86200" bIns="43100" anchor="t" anchorCtr="0">
            <a:noAutofit/>
          </a:bodyPr>
          <a:lstStyle/>
          <a:p>
            <a:pPr marL="228600" marR="0" lvl="0" indent="0" algn="l" defTabSz="914400" rtl="0" eaLnBrk="1" fontAlgn="auto" latinLnBrk="0" hangingPunct="1">
              <a:lnSpc>
                <a:spcPct val="100000"/>
              </a:lnSpc>
              <a:spcBef>
                <a:spcPts val="360"/>
              </a:spcBef>
              <a:spcAft>
                <a:spcPts val="0"/>
              </a:spcAft>
              <a:buClr>
                <a:schemeClr val="dk1"/>
              </a:buClr>
              <a:buSzPts val="1400"/>
              <a:buFont typeface="Arial"/>
              <a:buNone/>
              <a:tabLst/>
              <a:defRPr/>
            </a:pPr>
            <a:endParaRPr lang="en-US" sz="1200" b="0" i="0" u="none" strike="noStrike" cap="none" dirty="0">
              <a:solidFill>
                <a:schemeClr val="dk1"/>
              </a:solidFill>
              <a:latin typeface="Arial"/>
              <a:ea typeface="Arial"/>
              <a:cs typeface="Arial"/>
              <a:sym typeface="Arial"/>
            </a:endParaRPr>
          </a:p>
          <a:p>
            <a:pPr marL="228600" lvl="0" indent="0" algn="l" rtl="0">
              <a:spcBef>
                <a:spcPts val="360"/>
              </a:spcBef>
              <a:spcAft>
                <a:spcPts val="0"/>
              </a:spcAft>
              <a:buClr>
                <a:schemeClr val="dk1"/>
              </a:buClr>
              <a:buSzPts val="1400"/>
              <a:buFont typeface="Arial"/>
              <a:buNone/>
            </a:pPr>
            <a:endParaRPr lang="en-US" dirty="0"/>
          </a:p>
          <a:p>
            <a:pPr marL="0" lvl="0" indent="0" algn="l" rtl="0">
              <a:spcBef>
                <a:spcPts val="360"/>
              </a:spcBef>
              <a:spcAft>
                <a:spcPts val="0"/>
              </a:spcAft>
              <a:buClr>
                <a:schemeClr val="dk1"/>
              </a:buClr>
              <a:buSzPts val="1400"/>
              <a:buFont typeface="Arial"/>
              <a:buNone/>
            </a:pPr>
            <a:endParaRPr dirty="0"/>
          </a:p>
        </p:txBody>
      </p:sp>
      <p:sp>
        <p:nvSpPr>
          <p:cNvPr id="295" name="Google Shape;295;p18:notes"/>
          <p:cNvSpPr>
            <a:spLocks noGrp="1" noRot="1" noChangeAspect="1"/>
          </p:cNvSpPr>
          <p:nvPr>
            <p:ph type="sldImg" idx="2"/>
          </p:nvPr>
        </p:nvSpPr>
        <p:spPr>
          <a:xfrm>
            <a:off x="768350" y="700088"/>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af167ab401_0_12:notes"/>
          <p:cNvSpPr txBox="1">
            <a:spLocks noGrp="1"/>
          </p:cNvSpPr>
          <p:nvPr>
            <p:ph type="body" idx="1"/>
          </p:nvPr>
        </p:nvSpPr>
        <p:spPr>
          <a:xfrm>
            <a:off x="639763" y="4125913"/>
            <a:ext cx="5121300" cy="3908400"/>
          </a:xfrm>
          <a:prstGeom prst="rect">
            <a:avLst/>
          </a:prstGeom>
          <a:noFill/>
          <a:ln>
            <a:noFill/>
          </a:ln>
        </p:spPr>
        <p:txBody>
          <a:bodyPr spcFirstLastPara="1" wrap="square" lIns="86200" tIns="43100" rIns="86200" bIns="43100" anchor="t" anchorCtr="0">
            <a:noAutofit/>
          </a:bodyPr>
          <a:lstStyle/>
          <a:p>
            <a:pPr marL="0" lvl="0" indent="0" algn="l" rtl="0">
              <a:lnSpc>
                <a:spcPct val="100000"/>
              </a:lnSpc>
              <a:spcBef>
                <a:spcPts val="360"/>
              </a:spcBef>
              <a:spcAft>
                <a:spcPts val="0"/>
              </a:spcAft>
              <a:buNone/>
            </a:pPr>
            <a:endParaRPr lang="en-US" sz="1400" noProof="0" dirty="0"/>
          </a:p>
        </p:txBody>
      </p:sp>
      <p:sp>
        <p:nvSpPr>
          <p:cNvPr id="324" name="Google Shape;324;gaf167ab401_0_12:notes"/>
          <p:cNvSpPr>
            <a:spLocks noGrp="1" noRot="1" noChangeAspect="1"/>
          </p:cNvSpPr>
          <p:nvPr>
            <p:ph type="sldImg" idx="2"/>
          </p:nvPr>
        </p:nvSpPr>
        <p:spPr>
          <a:xfrm>
            <a:off x="1030288" y="652463"/>
            <a:ext cx="4341812" cy="3255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lnSpc>
                <a:spcPct val="100000"/>
              </a:lnSpc>
              <a:spcBef>
                <a:spcPts val="360"/>
              </a:spcBef>
              <a:spcAft>
                <a:spcPts val="0"/>
              </a:spcAft>
              <a:buSzPts val="1400"/>
              <a:buNone/>
            </a:pPr>
            <a:endParaRPr lang="en-US" noProof="0"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Arial"/>
                <a:ea typeface="Arial"/>
                <a:cs typeface="Arial"/>
                <a:sym typeface="Arial"/>
              </a:rPr>
              <a:t>2</a:t>
            </a:fld>
            <a:endParaRPr lang="en-US"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53125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af167ab401_0_0:notes"/>
          <p:cNvSpPr txBox="1">
            <a:spLocks noGrp="1"/>
          </p:cNvSpPr>
          <p:nvPr>
            <p:ph type="body" idx="1"/>
          </p:nvPr>
        </p:nvSpPr>
        <p:spPr>
          <a:xfrm>
            <a:off x="639763" y="4125913"/>
            <a:ext cx="5121300" cy="3908400"/>
          </a:xfrm>
          <a:prstGeom prst="rect">
            <a:avLst/>
          </a:prstGeom>
          <a:noFill/>
          <a:ln>
            <a:noFill/>
          </a:ln>
        </p:spPr>
        <p:txBody>
          <a:bodyPr spcFirstLastPara="1" wrap="square" lIns="86200" tIns="43100" rIns="86200" bIns="43100" anchor="t" anchorCtr="0">
            <a:noAutofit/>
          </a:bodyPr>
          <a:lstStyle/>
          <a:p>
            <a:pPr marL="0" lvl="0" indent="0" algn="l" rtl="0">
              <a:spcBef>
                <a:spcPts val="360"/>
              </a:spcBef>
              <a:spcAft>
                <a:spcPts val="0"/>
              </a:spcAft>
              <a:buSzPts val="1400"/>
              <a:buNone/>
            </a:pPr>
            <a:endParaRPr lang="en-US" noProof="0" dirty="0"/>
          </a:p>
        </p:txBody>
      </p:sp>
      <p:sp>
        <p:nvSpPr>
          <p:cNvPr id="333" name="Google Shape;333;gaf167ab401_0_0:notes"/>
          <p:cNvSpPr>
            <a:spLocks noGrp="1" noRot="1" noChangeAspect="1"/>
          </p:cNvSpPr>
          <p:nvPr>
            <p:ph type="sldImg" idx="2"/>
          </p:nvPr>
        </p:nvSpPr>
        <p:spPr>
          <a:xfrm>
            <a:off x="1030288" y="652463"/>
            <a:ext cx="4341812" cy="3255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Arial"/>
                <a:ea typeface="Arial"/>
                <a:cs typeface="Arial"/>
                <a:sym typeface="Arial"/>
              </a:rPr>
              <a:t>21</a:t>
            </a:fld>
            <a:endParaRPr lang="en-US"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09592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Arial"/>
                <a:ea typeface="Arial"/>
                <a:cs typeface="Arial"/>
                <a:sym typeface="Arial"/>
              </a:rPr>
              <a:t>22</a:t>
            </a:fld>
            <a:endParaRPr lang="en-US"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51510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Arial"/>
                <a:ea typeface="Arial"/>
                <a:cs typeface="Arial"/>
                <a:sym typeface="Arial"/>
              </a:rPr>
              <a:t>23</a:t>
            </a:fld>
            <a:endParaRPr lang="en-US"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8520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dd611c602_0_8:notes"/>
          <p:cNvSpPr>
            <a:spLocks noGrp="1" noRot="1" noChangeAspect="1"/>
          </p:cNvSpPr>
          <p:nvPr>
            <p:ph type="sldImg" idx="2"/>
          </p:nvPr>
        </p:nvSpPr>
        <p:spPr>
          <a:xfrm>
            <a:off x="1030288" y="652463"/>
            <a:ext cx="4341812" cy="3255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dd611c602_0_8:notes"/>
          <p:cNvSpPr txBox="1">
            <a:spLocks noGrp="1"/>
          </p:cNvSpPr>
          <p:nvPr>
            <p:ph type="body" idx="1"/>
          </p:nvPr>
        </p:nvSpPr>
        <p:spPr>
          <a:xfrm>
            <a:off x="639763" y="4125913"/>
            <a:ext cx="5121300" cy="3908400"/>
          </a:xfrm>
          <a:prstGeom prst="rect">
            <a:avLst/>
          </a:prstGeom>
        </p:spPr>
        <p:txBody>
          <a:bodyPr spcFirstLastPara="1" wrap="square" lIns="86200" tIns="43100" rIns="86200" bIns="43100" anchor="t" anchorCtr="0">
            <a:noAutofit/>
          </a:bodyPr>
          <a:lstStyle/>
          <a:p>
            <a:pPr marL="0" marR="0" lvl="0" indent="0" algn="l" defTabSz="914400" rtl="0" eaLnBrk="1" fontAlgn="auto" latinLnBrk="0" hangingPunct="1">
              <a:lnSpc>
                <a:spcPct val="100000"/>
              </a:lnSpc>
              <a:spcBef>
                <a:spcPts val="500"/>
              </a:spcBef>
              <a:spcAft>
                <a:spcPts val="0"/>
              </a:spcAft>
              <a:buClr>
                <a:srgbClr val="000000"/>
              </a:buClr>
              <a:buSzPts val="1400"/>
              <a:buFont typeface="Arial"/>
              <a:buNone/>
              <a:tabLst/>
              <a:defRPr/>
            </a:pPr>
            <a:r>
              <a:rPr lang="en-US" noProof="0" dirty="0"/>
              <a:t>So this is it. </a:t>
            </a:r>
          </a:p>
          <a:p>
            <a:pPr marL="0" marR="0" lvl="0" indent="0" algn="l" defTabSz="914400" rtl="0" eaLnBrk="1" fontAlgn="auto" latinLnBrk="0" hangingPunct="1">
              <a:lnSpc>
                <a:spcPct val="100000"/>
              </a:lnSpc>
              <a:spcBef>
                <a:spcPts val="500"/>
              </a:spcBef>
              <a:spcAft>
                <a:spcPts val="0"/>
              </a:spcAft>
              <a:buClr>
                <a:srgbClr val="000000"/>
              </a:buClr>
              <a:buSzPts val="1400"/>
              <a:buFont typeface="Arial"/>
              <a:buNone/>
              <a:tabLst/>
              <a:defRPr/>
            </a:pPr>
            <a:r>
              <a:rPr lang="en-US" noProof="0" dirty="0"/>
              <a:t>I hope the presentation and our findings from the survey were interesting for you. And thank you for listening. </a:t>
            </a:r>
          </a:p>
        </p:txBody>
      </p:sp>
      <p:sp>
        <p:nvSpPr>
          <p:cNvPr id="275" name="Google Shape;275;gadd611c602_0_8:notes"/>
          <p:cNvSpPr txBox="1">
            <a:spLocks noGrp="1"/>
          </p:cNvSpPr>
          <p:nvPr>
            <p:ph type="sldNum" idx="12"/>
          </p:nvPr>
        </p:nvSpPr>
        <p:spPr>
          <a:xfrm>
            <a:off x="3625850" y="8251825"/>
            <a:ext cx="2773500" cy="433500"/>
          </a:xfrm>
          <a:prstGeom prst="rect">
            <a:avLst/>
          </a:prstGeom>
        </p:spPr>
        <p:txBody>
          <a:bodyPr spcFirstLastPara="1" wrap="square" lIns="86200" tIns="43100" rIns="86200" bIns="431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lang="de-CH" dirty="0"/>
          </a:p>
          <a:p>
            <a:pPr marL="457200" marR="0" lvl="0" indent="-228600" algn="l" rtl="0">
              <a:lnSpc>
                <a:spcPct val="100000"/>
              </a:lnSpc>
              <a:spcBef>
                <a:spcPts val="0"/>
              </a:spcBef>
              <a:spcAft>
                <a:spcPts val="0"/>
              </a:spcAft>
              <a:buSzPts val="1400"/>
              <a:buNone/>
            </a:pPr>
            <a:endParaRPr dirty="0"/>
          </a:p>
        </p:txBody>
      </p:sp>
      <p:sp>
        <p:nvSpPr>
          <p:cNvPr id="115" name="Google Shape;115;p2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CH"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506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d3d14de9b_0_28:notes"/>
          <p:cNvSpPr txBox="1">
            <a:spLocks noGrp="1"/>
          </p:cNvSpPr>
          <p:nvPr>
            <p:ph type="body" idx="1"/>
          </p:nvPr>
        </p:nvSpPr>
        <p:spPr>
          <a:xfrm>
            <a:off x="639763" y="4125913"/>
            <a:ext cx="5121300" cy="3908400"/>
          </a:xfrm>
          <a:prstGeom prst="rect">
            <a:avLst/>
          </a:prstGeom>
        </p:spPr>
        <p:txBody>
          <a:bodyPr spcFirstLastPara="1" wrap="square" lIns="86200" tIns="43100" rIns="86200" bIns="43100" anchor="t" anchorCtr="0">
            <a:noAutofit/>
          </a:bodyPr>
          <a:lstStyle/>
          <a:p>
            <a:pPr marL="0" lvl="0" indent="0" algn="l" rtl="0">
              <a:spcBef>
                <a:spcPts val="360"/>
              </a:spcBef>
              <a:spcAft>
                <a:spcPts val="0"/>
              </a:spcAft>
              <a:buNone/>
            </a:pPr>
            <a:endParaRPr lang="en-US" noProof="0" dirty="0"/>
          </a:p>
          <a:p>
            <a:pPr marL="228600" lvl="0" indent="-228600" algn="l" rtl="0">
              <a:spcBef>
                <a:spcPts val="360"/>
              </a:spcBef>
              <a:spcAft>
                <a:spcPts val="0"/>
              </a:spcAft>
              <a:buAutoNum type="arabicPeriod"/>
            </a:pPr>
            <a:endParaRPr dirty="0"/>
          </a:p>
        </p:txBody>
      </p:sp>
      <p:sp>
        <p:nvSpPr>
          <p:cNvPr id="195" name="Google Shape;195;g9d3d14de9b_0_28:notes"/>
          <p:cNvSpPr>
            <a:spLocks noGrp="1" noRot="1" noChangeAspect="1"/>
          </p:cNvSpPr>
          <p:nvPr>
            <p:ph type="sldImg" idx="2"/>
          </p:nvPr>
        </p:nvSpPr>
        <p:spPr>
          <a:xfrm>
            <a:off x="1030288" y="652463"/>
            <a:ext cx="4341812" cy="3255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Arial"/>
                <a:ea typeface="Arial"/>
                <a:cs typeface="Arial"/>
                <a:sym typeface="Arial"/>
              </a:rPr>
              <a:t>5</a:t>
            </a:fld>
            <a:endParaRPr lang="en-US"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414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Arial"/>
                <a:ea typeface="Arial"/>
                <a:cs typeface="Arial"/>
                <a:sym typeface="Arial"/>
              </a:rPr>
              <a:t>6</a:t>
            </a:fld>
            <a:endParaRPr lang="en-US"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357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Arial"/>
                <a:ea typeface="Arial"/>
                <a:cs typeface="Arial"/>
                <a:sym typeface="Arial"/>
              </a:rPr>
              <a:t>7</a:t>
            </a:fld>
            <a:endParaRPr lang="en-US"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009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e9073f80b_0_38:notes"/>
          <p:cNvSpPr>
            <a:spLocks noGrp="1" noRot="1" noChangeAspect="1"/>
          </p:cNvSpPr>
          <p:nvPr>
            <p:ph type="sldImg" idx="2"/>
          </p:nvPr>
        </p:nvSpPr>
        <p:spPr>
          <a:xfrm>
            <a:off x="1030288" y="652463"/>
            <a:ext cx="4341812" cy="3255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g9e9073f80b_0_38:notes"/>
          <p:cNvSpPr txBox="1">
            <a:spLocks noGrp="1"/>
          </p:cNvSpPr>
          <p:nvPr>
            <p:ph type="body" idx="1"/>
          </p:nvPr>
        </p:nvSpPr>
        <p:spPr>
          <a:xfrm>
            <a:off x="639763" y="4125913"/>
            <a:ext cx="5121300" cy="3908400"/>
          </a:xfrm>
          <a:prstGeom prst="rect">
            <a:avLst/>
          </a:prstGeom>
          <a:noFill/>
          <a:ln>
            <a:noFill/>
          </a:ln>
        </p:spPr>
        <p:txBody>
          <a:bodyPr spcFirstLastPara="1" wrap="square" lIns="86200" tIns="43100" rIns="86200" bIns="43100" anchor="t" anchorCtr="0">
            <a:noAutofit/>
          </a:bodyPr>
          <a:lstStyle/>
          <a:p>
            <a:pPr marL="0" lvl="0" indent="0" algn="l" rtl="0">
              <a:lnSpc>
                <a:spcPct val="100000"/>
              </a:lnSpc>
              <a:spcBef>
                <a:spcPts val="360"/>
              </a:spcBef>
              <a:spcAft>
                <a:spcPts val="0"/>
              </a:spcAft>
              <a:buSzPts val="1400"/>
              <a:buNone/>
            </a:pPr>
            <a:endParaRPr dirty="0"/>
          </a:p>
        </p:txBody>
      </p:sp>
      <p:sp>
        <p:nvSpPr>
          <p:cNvPr id="238" name="Google Shape;238;g9e9073f80b_0_38:notes"/>
          <p:cNvSpPr txBox="1">
            <a:spLocks noGrp="1"/>
          </p:cNvSpPr>
          <p:nvPr>
            <p:ph type="sldNum" idx="12"/>
          </p:nvPr>
        </p:nvSpPr>
        <p:spPr>
          <a:xfrm>
            <a:off x="3625850" y="8251825"/>
            <a:ext cx="2773500" cy="433500"/>
          </a:xfrm>
          <a:prstGeom prst="rect">
            <a:avLst/>
          </a:prstGeom>
          <a:noFill/>
          <a:ln>
            <a:noFill/>
          </a:ln>
        </p:spPr>
        <p:txBody>
          <a:bodyPr spcFirstLastPara="1" wrap="square" lIns="86200" tIns="43100" rIns="86200" bIns="431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ecea7a725_0_0:notes"/>
          <p:cNvSpPr txBox="1">
            <a:spLocks noGrp="1"/>
          </p:cNvSpPr>
          <p:nvPr>
            <p:ph type="body" idx="1"/>
          </p:nvPr>
        </p:nvSpPr>
        <p:spPr>
          <a:xfrm>
            <a:off x="640080" y="4180522"/>
            <a:ext cx="5120700" cy="3420600"/>
          </a:xfrm>
          <a:prstGeom prst="rect">
            <a:avLst/>
          </a:prstGeom>
        </p:spPr>
        <p:txBody>
          <a:bodyPr spcFirstLastPara="1" wrap="square" lIns="86200" tIns="43100" rIns="86200" bIns="43100" anchor="t" anchorCtr="0">
            <a:noAutofit/>
          </a:bodyPr>
          <a:lstStyle/>
          <a:p>
            <a:pPr marL="0" lvl="0" indent="0" algn="l" rtl="0">
              <a:spcBef>
                <a:spcPts val="360"/>
              </a:spcBef>
              <a:spcAft>
                <a:spcPts val="0"/>
              </a:spcAft>
              <a:buNone/>
            </a:pPr>
            <a:endParaRPr lang="en-US" dirty="0"/>
          </a:p>
        </p:txBody>
      </p:sp>
      <p:sp>
        <p:nvSpPr>
          <p:cNvPr id="300" name="Google Shape;300;gaecea7a725_0_0:notes"/>
          <p:cNvSpPr>
            <a:spLocks noGrp="1" noRot="1" noChangeAspect="1"/>
          </p:cNvSpPr>
          <p:nvPr>
            <p:ph type="sldImg" idx="2"/>
          </p:nvPr>
        </p:nvSpPr>
        <p:spPr>
          <a:xfrm>
            <a:off x="1246188" y="1085850"/>
            <a:ext cx="3908425" cy="2930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18"/>
        <p:cNvGrpSpPr/>
        <p:nvPr/>
      </p:nvGrpSpPr>
      <p:grpSpPr>
        <a:xfrm>
          <a:off x="0" y="0"/>
          <a:ext cx="0" cy="0"/>
          <a:chOff x="0" y="0"/>
          <a:chExt cx="0" cy="0"/>
        </a:xfrm>
      </p:grpSpPr>
      <p:pic>
        <p:nvPicPr>
          <p:cNvPr id="19" name="Google Shape;19;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61925" y="142875"/>
            <a:ext cx="2027238" cy="684213"/>
          </a:xfrm>
          <a:prstGeom prst="rect">
            <a:avLst/>
          </a:prstGeom>
          <a:noFill/>
          <a:ln>
            <a:noFill/>
          </a:ln>
        </p:spPr>
      </p:pic>
      <p:sp>
        <p:nvSpPr>
          <p:cNvPr id="20" name="Google Shape;20;p6"/>
          <p:cNvSpPr txBox="1">
            <a:spLocks noGrp="1"/>
          </p:cNvSpPr>
          <p:nvPr>
            <p:ph type="ctrTitle"/>
          </p:nvPr>
        </p:nvSpPr>
        <p:spPr>
          <a:xfrm>
            <a:off x="900113" y="1989138"/>
            <a:ext cx="7343775" cy="1295400"/>
          </a:xfrm>
          <a:prstGeom prst="rect">
            <a:avLst/>
          </a:prstGeom>
          <a:noFill/>
          <a:ln>
            <a:noFill/>
          </a:ln>
        </p:spPr>
        <p:txBody>
          <a:bodyPr spcFirstLastPara="1" wrap="square" lIns="0" tIns="36000" rIns="0" bIns="0" anchor="t" anchorCtr="0">
            <a:noAutofit/>
          </a:bodyPr>
          <a:lstStyle>
            <a:lvl1pPr lvl="0" algn="l">
              <a:lnSpc>
                <a:spcPct val="100000"/>
              </a:lnSpc>
              <a:spcBef>
                <a:spcPts val="0"/>
              </a:spcBef>
              <a:spcAft>
                <a:spcPts val="0"/>
              </a:spcAft>
              <a:buSzPts val="1400"/>
              <a:buNone/>
              <a:defRPr sz="3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subTitle" idx="1"/>
          </p:nvPr>
        </p:nvSpPr>
        <p:spPr>
          <a:xfrm>
            <a:off x="900113" y="3429000"/>
            <a:ext cx="7343775" cy="1752600"/>
          </a:xfrm>
          <a:prstGeom prst="rect">
            <a:avLst/>
          </a:prstGeom>
          <a:noFill/>
          <a:ln>
            <a:noFill/>
          </a:ln>
        </p:spPr>
        <p:txBody>
          <a:bodyPr spcFirstLastPara="1" wrap="square" lIns="0" tIns="0" rIns="0" bIns="0" anchor="t" anchorCtr="0">
            <a:noAutofit/>
          </a:bodyPr>
          <a:lstStyle>
            <a:lvl1pPr lvl="0" algn="l">
              <a:lnSpc>
                <a:spcPct val="100000"/>
              </a:lnSpc>
              <a:spcBef>
                <a:spcPts val="680"/>
              </a:spcBef>
              <a:spcAft>
                <a:spcPts val="0"/>
              </a:spcAft>
              <a:buSzPts val="1400"/>
              <a:buNone/>
              <a:defRPr/>
            </a:lvl1pPr>
            <a:lvl2pPr lvl="1" algn="l">
              <a:lnSpc>
                <a:spcPct val="100000"/>
              </a:lnSpc>
              <a:spcBef>
                <a:spcPts val="720"/>
              </a:spcBef>
              <a:spcAft>
                <a:spcPts val="0"/>
              </a:spcAft>
              <a:buClr>
                <a:schemeClr val="dk1"/>
              </a:buClr>
              <a:buSzPts val="1800"/>
              <a:buChar char="–"/>
              <a:defRPr/>
            </a:lvl2pPr>
            <a:lvl3pPr lvl="2" algn="l">
              <a:lnSpc>
                <a:spcPct val="100000"/>
              </a:lnSpc>
              <a:spcBef>
                <a:spcPts val="720"/>
              </a:spcBef>
              <a:spcAft>
                <a:spcPts val="0"/>
              </a:spcAft>
              <a:buClr>
                <a:schemeClr val="dk1"/>
              </a:buClr>
              <a:buSzPts val="1800"/>
              <a:buChar char="–"/>
              <a:defRPr/>
            </a:lvl3pPr>
            <a:lvl4pPr lvl="3" algn="l">
              <a:lnSpc>
                <a:spcPct val="100000"/>
              </a:lnSpc>
              <a:spcBef>
                <a:spcPts val="720"/>
              </a:spcBef>
              <a:spcAft>
                <a:spcPts val="0"/>
              </a:spcAft>
              <a:buClr>
                <a:schemeClr val="dk1"/>
              </a:buClr>
              <a:buSzPts val="1800"/>
              <a:buChar char="–"/>
              <a:defRPr/>
            </a:lvl4pPr>
            <a:lvl5pPr lvl="4" algn="l">
              <a:lnSpc>
                <a:spcPct val="100000"/>
              </a:lnSpc>
              <a:spcBef>
                <a:spcPts val="72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900113" y="6524625"/>
            <a:ext cx="2133600"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sldNum" idx="12"/>
          </p:nvPr>
        </p:nvSpPr>
        <p:spPr>
          <a:xfrm>
            <a:off x="6399213" y="6524625"/>
            <a:ext cx="1844675" cy="215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cxnSp>
        <p:nvCxnSpPr>
          <p:cNvPr id="24" name="Google Shape;24;p6"/>
          <p:cNvCxnSpPr/>
          <p:nvPr/>
        </p:nvCxnSpPr>
        <p:spPr>
          <a:xfrm>
            <a:off x="0" y="1125538"/>
            <a:ext cx="9144000" cy="0"/>
          </a:xfrm>
          <a:prstGeom prst="straightConnector1">
            <a:avLst/>
          </a:prstGeom>
          <a:noFill/>
          <a:ln w="15875" cap="flat" cmpd="sng">
            <a:solidFill>
              <a:schemeClr val="accent2"/>
            </a:solidFill>
            <a:prstDash val="solid"/>
            <a:round/>
            <a:headEnd type="none" w="sm" len="sm"/>
            <a:tailEnd type="none" w="sm" len="sm"/>
          </a:ln>
        </p:spPr>
      </p:cxnSp>
      <p:sp>
        <p:nvSpPr>
          <p:cNvPr id="25" name="Google Shape;25;p6"/>
          <p:cNvSpPr txBox="1"/>
          <p:nvPr/>
        </p:nvSpPr>
        <p:spPr>
          <a:xfrm>
            <a:off x="900113" y="852488"/>
            <a:ext cx="7343775" cy="227012"/>
          </a:xfrm>
          <a:prstGeom prst="rect">
            <a:avLst/>
          </a:prstGeom>
          <a:noFill/>
          <a:ln>
            <a:noFill/>
          </a:ln>
        </p:spPr>
        <p:txBody>
          <a:bodyPr spcFirstLastPara="1" wrap="square" lIns="0" tIns="3600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99214" y="87692"/>
            <a:ext cx="1844674" cy="9490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rot="5400000">
            <a:off x="4914107" y="2763044"/>
            <a:ext cx="4824412" cy="1835150"/>
          </a:xfrm>
          <a:prstGeom prst="rect">
            <a:avLst/>
          </a:prstGeom>
          <a:noFill/>
          <a:ln>
            <a:noFill/>
          </a:ln>
        </p:spPr>
        <p:txBody>
          <a:bodyPr spcFirstLastPara="1" wrap="square" lIns="0" tIns="3600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6"/>
          <p:cNvSpPr txBox="1">
            <a:spLocks noGrp="1"/>
          </p:cNvSpPr>
          <p:nvPr>
            <p:ph type="body" idx="1"/>
          </p:nvPr>
        </p:nvSpPr>
        <p:spPr>
          <a:xfrm rot="5400000">
            <a:off x="1166019" y="1002506"/>
            <a:ext cx="4824412" cy="5356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20"/>
              </a:spcBef>
              <a:spcAft>
                <a:spcPts val="0"/>
              </a:spcAft>
              <a:buSzPts val="1400"/>
              <a:buNone/>
              <a:defRPr/>
            </a:lvl1pPr>
            <a:lvl2pPr marL="914400" lvl="1" indent="-342900" algn="l">
              <a:lnSpc>
                <a:spcPct val="100000"/>
              </a:lnSpc>
              <a:spcBef>
                <a:spcPts val="720"/>
              </a:spcBef>
              <a:spcAft>
                <a:spcPts val="0"/>
              </a:spcAft>
              <a:buClr>
                <a:schemeClr val="dk1"/>
              </a:buClr>
              <a:buSzPts val="1800"/>
              <a:buChar char="–"/>
              <a:defRPr/>
            </a:lvl2pPr>
            <a:lvl3pPr marL="1371600" lvl="2" indent="-342900" algn="l">
              <a:lnSpc>
                <a:spcPct val="100000"/>
              </a:lnSpc>
              <a:spcBef>
                <a:spcPts val="720"/>
              </a:spcBef>
              <a:spcAft>
                <a:spcPts val="0"/>
              </a:spcAft>
              <a:buClr>
                <a:schemeClr val="dk1"/>
              </a:buClr>
              <a:buSzPts val="1800"/>
              <a:buChar char="–"/>
              <a:defRPr/>
            </a:lvl3pPr>
            <a:lvl4pPr marL="1828800" lvl="3" indent="-342900" algn="l">
              <a:lnSpc>
                <a:spcPct val="100000"/>
              </a:lnSpc>
              <a:spcBef>
                <a:spcPts val="720"/>
              </a:spcBef>
              <a:spcAft>
                <a:spcPts val="0"/>
              </a:spcAft>
              <a:buClr>
                <a:schemeClr val="dk1"/>
              </a:buClr>
              <a:buSzPts val="1800"/>
              <a:buChar char="–"/>
              <a:defRPr/>
            </a:lvl4pPr>
            <a:lvl5pPr marL="2286000" lvl="4" indent="-342900" algn="l">
              <a:lnSpc>
                <a:spcPct val="100000"/>
              </a:lnSpc>
              <a:spcBef>
                <a:spcPts val="72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6"/>
          <p:cNvSpPr txBox="1">
            <a:spLocks noGrp="1"/>
          </p:cNvSpPr>
          <p:nvPr>
            <p:ph type="dt" idx="10"/>
          </p:nvPr>
        </p:nvSpPr>
        <p:spPr>
          <a:xfrm>
            <a:off x="900113" y="6524625"/>
            <a:ext cx="935037"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txBox="1">
            <a:spLocks noGrp="1"/>
          </p:cNvSpPr>
          <p:nvPr>
            <p:ph type="ftr" idx="11"/>
          </p:nvPr>
        </p:nvSpPr>
        <p:spPr>
          <a:xfrm>
            <a:off x="1908175" y="6524625"/>
            <a:ext cx="5256213"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6"/>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pic>
        <p:nvPicPr>
          <p:cNvPr id="94" name="Google Shape;94;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99214" y="87692"/>
            <a:ext cx="1844674" cy="94907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00113" y="1268413"/>
            <a:ext cx="7343775" cy="503237"/>
          </a:xfrm>
          <a:prstGeom prst="rect">
            <a:avLst/>
          </a:prstGeom>
          <a:noFill/>
          <a:ln>
            <a:noFill/>
          </a:ln>
        </p:spPr>
        <p:txBody>
          <a:bodyPr spcFirstLastPara="1" wrap="square" lIns="0" tIns="3600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900113" y="2205038"/>
            <a:ext cx="7343775" cy="38877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20"/>
              </a:spcBef>
              <a:spcAft>
                <a:spcPts val="0"/>
              </a:spcAft>
              <a:buSzPts val="1400"/>
              <a:buNone/>
              <a:defRPr/>
            </a:lvl1pPr>
            <a:lvl2pPr marL="914400" lvl="1" indent="-342900" algn="l">
              <a:lnSpc>
                <a:spcPct val="100000"/>
              </a:lnSpc>
              <a:spcBef>
                <a:spcPts val="720"/>
              </a:spcBef>
              <a:spcAft>
                <a:spcPts val="0"/>
              </a:spcAft>
              <a:buClr>
                <a:schemeClr val="dk1"/>
              </a:buClr>
              <a:buSzPts val="1800"/>
              <a:buChar char="–"/>
              <a:defRPr/>
            </a:lvl2pPr>
            <a:lvl3pPr marL="1371600" lvl="2" indent="-342900" algn="l">
              <a:lnSpc>
                <a:spcPct val="100000"/>
              </a:lnSpc>
              <a:spcBef>
                <a:spcPts val="720"/>
              </a:spcBef>
              <a:spcAft>
                <a:spcPts val="0"/>
              </a:spcAft>
              <a:buClr>
                <a:schemeClr val="dk1"/>
              </a:buClr>
              <a:buSzPts val="1800"/>
              <a:buChar char="–"/>
              <a:defRPr/>
            </a:lvl3pPr>
            <a:lvl4pPr marL="1828800" lvl="3" indent="-342900" algn="l">
              <a:lnSpc>
                <a:spcPct val="100000"/>
              </a:lnSpc>
              <a:spcBef>
                <a:spcPts val="720"/>
              </a:spcBef>
              <a:spcAft>
                <a:spcPts val="0"/>
              </a:spcAft>
              <a:buClr>
                <a:schemeClr val="dk1"/>
              </a:buClr>
              <a:buSzPts val="1800"/>
              <a:buChar char="–"/>
              <a:defRPr/>
            </a:lvl4pPr>
            <a:lvl5pPr marL="2286000" lvl="4" indent="-342900" algn="l">
              <a:lnSpc>
                <a:spcPct val="100000"/>
              </a:lnSpc>
              <a:spcBef>
                <a:spcPts val="72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8"/>
          <p:cNvSpPr txBox="1">
            <a:spLocks noGrp="1"/>
          </p:cNvSpPr>
          <p:nvPr>
            <p:ph type="dt" idx="10"/>
          </p:nvPr>
        </p:nvSpPr>
        <p:spPr>
          <a:xfrm>
            <a:off x="900113" y="6524625"/>
            <a:ext cx="935037"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1908175" y="6524625"/>
            <a:ext cx="5256213"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pic>
        <p:nvPicPr>
          <p:cNvPr id="33" name="Google Shape;33;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99214" y="87692"/>
            <a:ext cx="1844674" cy="949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900113" y="1268413"/>
            <a:ext cx="7343775" cy="503237"/>
          </a:xfrm>
          <a:prstGeom prst="rect">
            <a:avLst/>
          </a:prstGeom>
          <a:noFill/>
          <a:ln>
            <a:noFill/>
          </a:ln>
        </p:spPr>
        <p:txBody>
          <a:bodyPr spcFirstLastPara="1" wrap="square" lIns="0" tIns="3600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dt" idx="10"/>
          </p:nvPr>
        </p:nvSpPr>
        <p:spPr>
          <a:xfrm>
            <a:off x="900113" y="6524625"/>
            <a:ext cx="935037"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ftr" idx="11"/>
          </p:nvPr>
        </p:nvSpPr>
        <p:spPr>
          <a:xfrm>
            <a:off x="1908175" y="6524625"/>
            <a:ext cx="5256213"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pic>
        <p:nvPicPr>
          <p:cNvPr id="39" name="Google Shape;39;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99214" y="87692"/>
            <a:ext cx="1844674" cy="9490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623888" y="1709738"/>
            <a:ext cx="7886700" cy="2852737"/>
          </a:xfrm>
          <a:prstGeom prst="rect">
            <a:avLst/>
          </a:prstGeom>
          <a:noFill/>
          <a:ln>
            <a:noFill/>
          </a:ln>
        </p:spPr>
        <p:txBody>
          <a:bodyPr spcFirstLastPara="1" wrap="square" lIns="0" tIns="36000" rIns="0" bIns="0" anchor="b" anchorCtr="0">
            <a:noAutofit/>
          </a:bodyPr>
          <a:lstStyle>
            <a:lvl1pPr lvl="0" algn="l">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623888" y="4589463"/>
            <a:ext cx="7886700" cy="15001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60"/>
              </a:spcBef>
              <a:spcAft>
                <a:spcPts val="0"/>
              </a:spcAft>
              <a:buClr>
                <a:schemeClr val="dk1"/>
              </a:buClr>
              <a:buSzPts val="2400"/>
              <a:buNone/>
              <a:defRPr sz="2400"/>
            </a:lvl1pPr>
            <a:lvl2pPr marL="914400" lvl="1" indent="-228600" algn="l">
              <a:lnSpc>
                <a:spcPct val="100000"/>
              </a:lnSpc>
              <a:spcBef>
                <a:spcPts val="800"/>
              </a:spcBef>
              <a:spcAft>
                <a:spcPts val="0"/>
              </a:spcAft>
              <a:buClr>
                <a:schemeClr val="dk1"/>
              </a:buClr>
              <a:buSzPts val="2000"/>
              <a:buNone/>
              <a:defRPr sz="2000"/>
            </a:lvl2pPr>
            <a:lvl3pPr marL="1371600" lvl="2" indent="-228600" algn="l">
              <a:lnSpc>
                <a:spcPct val="100000"/>
              </a:lnSpc>
              <a:spcBef>
                <a:spcPts val="720"/>
              </a:spcBef>
              <a:spcAft>
                <a:spcPts val="0"/>
              </a:spcAft>
              <a:buClr>
                <a:schemeClr val="dk1"/>
              </a:buClr>
              <a:buSzPts val="1800"/>
              <a:buNone/>
              <a:defRPr sz="1800"/>
            </a:lvl3pPr>
            <a:lvl4pPr marL="1828800" lvl="3" indent="-228600" algn="l">
              <a:lnSpc>
                <a:spcPct val="100000"/>
              </a:lnSpc>
              <a:spcBef>
                <a:spcPts val="640"/>
              </a:spcBef>
              <a:spcAft>
                <a:spcPts val="0"/>
              </a:spcAft>
              <a:buClr>
                <a:schemeClr val="dk1"/>
              </a:buClr>
              <a:buSzPts val="1600"/>
              <a:buNone/>
              <a:defRPr sz="1600"/>
            </a:lvl4pPr>
            <a:lvl5pPr marL="2286000" lvl="4" indent="-228600" algn="l">
              <a:lnSpc>
                <a:spcPct val="100000"/>
              </a:lnSpc>
              <a:spcBef>
                <a:spcPts val="640"/>
              </a:spcBef>
              <a:spcAft>
                <a:spcPts val="0"/>
              </a:spcAft>
              <a:buClr>
                <a:schemeClr val="dk1"/>
              </a:buClr>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3" name="Google Shape;43;p9"/>
          <p:cNvSpPr txBox="1">
            <a:spLocks noGrp="1"/>
          </p:cNvSpPr>
          <p:nvPr>
            <p:ph type="dt" idx="10"/>
          </p:nvPr>
        </p:nvSpPr>
        <p:spPr>
          <a:xfrm>
            <a:off x="900113" y="6524625"/>
            <a:ext cx="935037"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ftr" idx="11"/>
          </p:nvPr>
        </p:nvSpPr>
        <p:spPr>
          <a:xfrm>
            <a:off x="1908175" y="6524625"/>
            <a:ext cx="5256213"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pic>
        <p:nvPicPr>
          <p:cNvPr id="46" name="Google Shape;4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665914" y="117475"/>
            <a:ext cx="1844674" cy="9490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900113" y="1268413"/>
            <a:ext cx="7343775" cy="503237"/>
          </a:xfrm>
          <a:prstGeom prst="rect">
            <a:avLst/>
          </a:prstGeom>
          <a:noFill/>
          <a:ln>
            <a:noFill/>
          </a:ln>
        </p:spPr>
        <p:txBody>
          <a:bodyPr spcFirstLastPara="1" wrap="square" lIns="0" tIns="3600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900113" y="2205038"/>
            <a:ext cx="3595687" cy="38877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20"/>
              </a:spcBef>
              <a:spcAft>
                <a:spcPts val="0"/>
              </a:spcAft>
              <a:buSzPts val="1400"/>
              <a:buNone/>
              <a:defRPr/>
            </a:lvl1pPr>
            <a:lvl2pPr marL="914400" lvl="1" indent="-342900" algn="l">
              <a:lnSpc>
                <a:spcPct val="100000"/>
              </a:lnSpc>
              <a:spcBef>
                <a:spcPts val="720"/>
              </a:spcBef>
              <a:spcAft>
                <a:spcPts val="0"/>
              </a:spcAft>
              <a:buClr>
                <a:schemeClr val="dk1"/>
              </a:buClr>
              <a:buSzPts val="1800"/>
              <a:buChar char="–"/>
              <a:defRPr/>
            </a:lvl2pPr>
            <a:lvl3pPr marL="1371600" lvl="2" indent="-342900" algn="l">
              <a:lnSpc>
                <a:spcPct val="100000"/>
              </a:lnSpc>
              <a:spcBef>
                <a:spcPts val="720"/>
              </a:spcBef>
              <a:spcAft>
                <a:spcPts val="0"/>
              </a:spcAft>
              <a:buClr>
                <a:schemeClr val="dk1"/>
              </a:buClr>
              <a:buSzPts val="1800"/>
              <a:buChar char="–"/>
              <a:defRPr/>
            </a:lvl3pPr>
            <a:lvl4pPr marL="1828800" lvl="3" indent="-342900" algn="l">
              <a:lnSpc>
                <a:spcPct val="100000"/>
              </a:lnSpc>
              <a:spcBef>
                <a:spcPts val="720"/>
              </a:spcBef>
              <a:spcAft>
                <a:spcPts val="0"/>
              </a:spcAft>
              <a:buClr>
                <a:schemeClr val="dk1"/>
              </a:buClr>
              <a:buSzPts val="1800"/>
              <a:buChar char="–"/>
              <a:defRPr/>
            </a:lvl4pPr>
            <a:lvl5pPr marL="2286000" lvl="4" indent="-342900" algn="l">
              <a:lnSpc>
                <a:spcPct val="100000"/>
              </a:lnSpc>
              <a:spcBef>
                <a:spcPts val="72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body" idx="2"/>
          </p:nvPr>
        </p:nvSpPr>
        <p:spPr>
          <a:xfrm>
            <a:off x="4648200" y="2205038"/>
            <a:ext cx="3595688" cy="38877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20"/>
              </a:spcBef>
              <a:spcAft>
                <a:spcPts val="0"/>
              </a:spcAft>
              <a:buSzPts val="1400"/>
              <a:buNone/>
              <a:defRPr/>
            </a:lvl1pPr>
            <a:lvl2pPr marL="914400" lvl="1" indent="-342900" algn="l">
              <a:lnSpc>
                <a:spcPct val="100000"/>
              </a:lnSpc>
              <a:spcBef>
                <a:spcPts val="720"/>
              </a:spcBef>
              <a:spcAft>
                <a:spcPts val="0"/>
              </a:spcAft>
              <a:buClr>
                <a:schemeClr val="dk1"/>
              </a:buClr>
              <a:buSzPts val="1800"/>
              <a:buChar char="–"/>
              <a:defRPr/>
            </a:lvl2pPr>
            <a:lvl3pPr marL="1371600" lvl="2" indent="-342900" algn="l">
              <a:lnSpc>
                <a:spcPct val="100000"/>
              </a:lnSpc>
              <a:spcBef>
                <a:spcPts val="720"/>
              </a:spcBef>
              <a:spcAft>
                <a:spcPts val="0"/>
              </a:spcAft>
              <a:buClr>
                <a:schemeClr val="dk1"/>
              </a:buClr>
              <a:buSzPts val="1800"/>
              <a:buChar char="–"/>
              <a:defRPr/>
            </a:lvl3pPr>
            <a:lvl4pPr marL="1828800" lvl="3" indent="-342900" algn="l">
              <a:lnSpc>
                <a:spcPct val="100000"/>
              </a:lnSpc>
              <a:spcBef>
                <a:spcPts val="720"/>
              </a:spcBef>
              <a:spcAft>
                <a:spcPts val="0"/>
              </a:spcAft>
              <a:buClr>
                <a:schemeClr val="dk1"/>
              </a:buClr>
              <a:buSzPts val="1800"/>
              <a:buChar char="–"/>
              <a:defRPr/>
            </a:lvl4pPr>
            <a:lvl5pPr marL="2286000" lvl="4" indent="-342900" algn="l">
              <a:lnSpc>
                <a:spcPct val="100000"/>
              </a:lnSpc>
              <a:spcBef>
                <a:spcPts val="72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0"/>
          <p:cNvSpPr txBox="1">
            <a:spLocks noGrp="1"/>
          </p:cNvSpPr>
          <p:nvPr>
            <p:ph type="dt" idx="10"/>
          </p:nvPr>
        </p:nvSpPr>
        <p:spPr>
          <a:xfrm>
            <a:off x="900113" y="6524625"/>
            <a:ext cx="935037"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1908175" y="6524625"/>
            <a:ext cx="5256213"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pic>
        <p:nvPicPr>
          <p:cNvPr id="54" name="Google Shape;54;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99214" y="87692"/>
            <a:ext cx="1844674" cy="9490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630238" y="365125"/>
            <a:ext cx="7886700" cy="1325563"/>
          </a:xfrm>
          <a:prstGeom prst="rect">
            <a:avLst/>
          </a:prstGeom>
          <a:noFill/>
          <a:ln>
            <a:noFill/>
          </a:ln>
        </p:spPr>
        <p:txBody>
          <a:bodyPr spcFirstLastPara="1" wrap="square" lIns="0" tIns="3600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body" idx="1"/>
          </p:nvPr>
        </p:nvSpPr>
        <p:spPr>
          <a:xfrm>
            <a:off x="630238" y="1681163"/>
            <a:ext cx="3868737" cy="82391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960"/>
              </a:spcBef>
              <a:spcAft>
                <a:spcPts val="0"/>
              </a:spcAft>
              <a:buClr>
                <a:schemeClr val="dk1"/>
              </a:buClr>
              <a:buSzPts val="2400"/>
              <a:buNone/>
              <a:defRPr sz="2400" b="1"/>
            </a:lvl1pPr>
            <a:lvl2pPr marL="914400" lvl="1" indent="-228600" algn="l">
              <a:lnSpc>
                <a:spcPct val="100000"/>
              </a:lnSpc>
              <a:spcBef>
                <a:spcPts val="800"/>
              </a:spcBef>
              <a:spcAft>
                <a:spcPts val="0"/>
              </a:spcAft>
              <a:buClr>
                <a:schemeClr val="dk1"/>
              </a:buClr>
              <a:buSzPts val="2000"/>
              <a:buNone/>
              <a:defRPr sz="2000" b="1"/>
            </a:lvl2pPr>
            <a:lvl3pPr marL="1371600" lvl="2" indent="-228600" algn="l">
              <a:lnSpc>
                <a:spcPct val="100000"/>
              </a:lnSpc>
              <a:spcBef>
                <a:spcPts val="720"/>
              </a:spcBef>
              <a:spcAft>
                <a:spcPts val="0"/>
              </a:spcAft>
              <a:buClr>
                <a:schemeClr val="dk1"/>
              </a:buClr>
              <a:buSzPts val="1800"/>
              <a:buNone/>
              <a:defRPr sz="1800" b="1"/>
            </a:lvl3pPr>
            <a:lvl4pPr marL="1828800" lvl="3" indent="-228600" algn="l">
              <a:lnSpc>
                <a:spcPct val="100000"/>
              </a:lnSpc>
              <a:spcBef>
                <a:spcPts val="640"/>
              </a:spcBef>
              <a:spcAft>
                <a:spcPts val="0"/>
              </a:spcAft>
              <a:buClr>
                <a:schemeClr val="dk1"/>
              </a:buClr>
              <a:buSzPts val="1600"/>
              <a:buNone/>
              <a:defRPr sz="1600" b="1"/>
            </a:lvl4pPr>
            <a:lvl5pPr marL="2286000" lvl="4" indent="-228600" algn="l">
              <a:lnSpc>
                <a:spcPct val="100000"/>
              </a:lnSpc>
              <a:spcBef>
                <a:spcPts val="64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1"/>
          <p:cNvSpPr txBox="1">
            <a:spLocks noGrp="1"/>
          </p:cNvSpPr>
          <p:nvPr>
            <p:ph type="body" idx="2"/>
          </p:nvPr>
        </p:nvSpPr>
        <p:spPr>
          <a:xfrm>
            <a:off x="630238" y="2505075"/>
            <a:ext cx="3868737" cy="36845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20"/>
              </a:spcBef>
              <a:spcAft>
                <a:spcPts val="0"/>
              </a:spcAft>
              <a:buSzPts val="1400"/>
              <a:buNone/>
              <a:defRPr/>
            </a:lvl1pPr>
            <a:lvl2pPr marL="914400" lvl="1" indent="-342900" algn="l">
              <a:lnSpc>
                <a:spcPct val="100000"/>
              </a:lnSpc>
              <a:spcBef>
                <a:spcPts val="720"/>
              </a:spcBef>
              <a:spcAft>
                <a:spcPts val="0"/>
              </a:spcAft>
              <a:buClr>
                <a:schemeClr val="dk1"/>
              </a:buClr>
              <a:buSzPts val="1800"/>
              <a:buChar char="–"/>
              <a:defRPr/>
            </a:lvl2pPr>
            <a:lvl3pPr marL="1371600" lvl="2" indent="-342900" algn="l">
              <a:lnSpc>
                <a:spcPct val="100000"/>
              </a:lnSpc>
              <a:spcBef>
                <a:spcPts val="720"/>
              </a:spcBef>
              <a:spcAft>
                <a:spcPts val="0"/>
              </a:spcAft>
              <a:buClr>
                <a:schemeClr val="dk1"/>
              </a:buClr>
              <a:buSzPts val="1800"/>
              <a:buChar char="–"/>
              <a:defRPr/>
            </a:lvl3pPr>
            <a:lvl4pPr marL="1828800" lvl="3" indent="-342900" algn="l">
              <a:lnSpc>
                <a:spcPct val="100000"/>
              </a:lnSpc>
              <a:spcBef>
                <a:spcPts val="720"/>
              </a:spcBef>
              <a:spcAft>
                <a:spcPts val="0"/>
              </a:spcAft>
              <a:buClr>
                <a:schemeClr val="dk1"/>
              </a:buClr>
              <a:buSzPts val="1800"/>
              <a:buChar char="–"/>
              <a:defRPr/>
            </a:lvl4pPr>
            <a:lvl5pPr marL="2286000" lvl="4" indent="-342900" algn="l">
              <a:lnSpc>
                <a:spcPct val="100000"/>
              </a:lnSpc>
              <a:spcBef>
                <a:spcPts val="72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1"/>
          <p:cNvSpPr txBox="1">
            <a:spLocks noGrp="1"/>
          </p:cNvSpPr>
          <p:nvPr>
            <p:ph type="body" idx="3"/>
          </p:nvPr>
        </p:nvSpPr>
        <p:spPr>
          <a:xfrm>
            <a:off x="4629150" y="1681163"/>
            <a:ext cx="3887788" cy="82391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960"/>
              </a:spcBef>
              <a:spcAft>
                <a:spcPts val="0"/>
              </a:spcAft>
              <a:buClr>
                <a:schemeClr val="dk1"/>
              </a:buClr>
              <a:buSzPts val="2400"/>
              <a:buNone/>
              <a:defRPr sz="2400" b="1"/>
            </a:lvl1pPr>
            <a:lvl2pPr marL="914400" lvl="1" indent="-228600" algn="l">
              <a:lnSpc>
                <a:spcPct val="100000"/>
              </a:lnSpc>
              <a:spcBef>
                <a:spcPts val="800"/>
              </a:spcBef>
              <a:spcAft>
                <a:spcPts val="0"/>
              </a:spcAft>
              <a:buClr>
                <a:schemeClr val="dk1"/>
              </a:buClr>
              <a:buSzPts val="2000"/>
              <a:buNone/>
              <a:defRPr sz="2000" b="1"/>
            </a:lvl2pPr>
            <a:lvl3pPr marL="1371600" lvl="2" indent="-228600" algn="l">
              <a:lnSpc>
                <a:spcPct val="100000"/>
              </a:lnSpc>
              <a:spcBef>
                <a:spcPts val="720"/>
              </a:spcBef>
              <a:spcAft>
                <a:spcPts val="0"/>
              </a:spcAft>
              <a:buClr>
                <a:schemeClr val="dk1"/>
              </a:buClr>
              <a:buSzPts val="1800"/>
              <a:buNone/>
              <a:defRPr sz="1800" b="1"/>
            </a:lvl3pPr>
            <a:lvl4pPr marL="1828800" lvl="3" indent="-228600" algn="l">
              <a:lnSpc>
                <a:spcPct val="100000"/>
              </a:lnSpc>
              <a:spcBef>
                <a:spcPts val="640"/>
              </a:spcBef>
              <a:spcAft>
                <a:spcPts val="0"/>
              </a:spcAft>
              <a:buClr>
                <a:schemeClr val="dk1"/>
              </a:buClr>
              <a:buSzPts val="1600"/>
              <a:buNone/>
              <a:defRPr sz="1600" b="1"/>
            </a:lvl4pPr>
            <a:lvl5pPr marL="2286000" lvl="4" indent="-228600" algn="l">
              <a:lnSpc>
                <a:spcPct val="100000"/>
              </a:lnSpc>
              <a:spcBef>
                <a:spcPts val="64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1"/>
          <p:cNvSpPr txBox="1">
            <a:spLocks noGrp="1"/>
          </p:cNvSpPr>
          <p:nvPr>
            <p:ph type="body" idx="4"/>
          </p:nvPr>
        </p:nvSpPr>
        <p:spPr>
          <a:xfrm>
            <a:off x="4629150" y="2505075"/>
            <a:ext cx="3887788" cy="36845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20"/>
              </a:spcBef>
              <a:spcAft>
                <a:spcPts val="0"/>
              </a:spcAft>
              <a:buSzPts val="1400"/>
              <a:buNone/>
              <a:defRPr/>
            </a:lvl1pPr>
            <a:lvl2pPr marL="914400" lvl="1" indent="-342900" algn="l">
              <a:lnSpc>
                <a:spcPct val="100000"/>
              </a:lnSpc>
              <a:spcBef>
                <a:spcPts val="720"/>
              </a:spcBef>
              <a:spcAft>
                <a:spcPts val="0"/>
              </a:spcAft>
              <a:buClr>
                <a:schemeClr val="dk1"/>
              </a:buClr>
              <a:buSzPts val="1800"/>
              <a:buChar char="–"/>
              <a:defRPr/>
            </a:lvl2pPr>
            <a:lvl3pPr marL="1371600" lvl="2" indent="-342900" algn="l">
              <a:lnSpc>
                <a:spcPct val="100000"/>
              </a:lnSpc>
              <a:spcBef>
                <a:spcPts val="720"/>
              </a:spcBef>
              <a:spcAft>
                <a:spcPts val="0"/>
              </a:spcAft>
              <a:buClr>
                <a:schemeClr val="dk1"/>
              </a:buClr>
              <a:buSzPts val="1800"/>
              <a:buChar char="–"/>
              <a:defRPr/>
            </a:lvl3pPr>
            <a:lvl4pPr marL="1828800" lvl="3" indent="-342900" algn="l">
              <a:lnSpc>
                <a:spcPct val="100000"/>
              </a:lnSpc>
              <a:spcBef>
                <a:spcPts val="720"/>
              </a:spcBef>
              <a:spcAft>
                <a:spcPts val="0"/>
              </a:spcAft>
              <a:buClr>
                <a:schemeClr val="dk1"/>
              </a:buClr>
              <a:buSzPts val="1800"/>
              <a:buChar char="–"/>
              <a:defRPr/>
            </a:lvl4pPr>
            <a:lvl5pPr marL="2286000" lvl="4" indent="-342900" algn="l">
              <a:lnSpc>
                <a:spcPct val="100000"/>
              </a:lnSpc>
              <a:spcBef>
                <a:spcPts val="72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1"/>
          <p:cNvSpPr txBox="1">
            <a:spLocks noGrp="1"/>
          </p:cNvSpPr>
          <p:nvPr>
            <p:ph type="dt" idx="10"/>
          </p:nvPr>
        </p:nvSpPr>
        <p:spPr>
          <a:xfrm>
            <a:off x="900113" y="6524625"/>
            <a:ext cx="935037"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
          <p:cNvSpPr txBox="1">
            <a:spLocks noGrp="1"/>
          </p:cNvSpPr>
          <p:nvPr>
            <p:ph type="ftr" idx="11"/>
          </p:nvPr>
        </p:nvSpPr>
        <p:spPr>
          <a:xfrm>
            <a:off x="1908175" y="6524625"/>
            <a:ext cx="5256213"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pic>
        <p:nvPicPr>
          <p:cNvPr id="64" name="Google Shape;64;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687478" y="117475"/>
            <a:ext cx="1844674" cy="949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630238" y="457200"/>
            <a:ext cx="2949575" cy="1600200"/>
          </a:xfrm>
          <a:prstGeom prst="rect">
            <a:avLst/>
          </a:prstGeom>
          <a:noFill/>
          <a:ln>
            <a:noFill/>
          </a:ln>
        </p:spPr>
        <p:txBody>
          <a:bodyPr spcFirstLastPara="1" wrap="square" lIns="0" tIns="36000" rIns="0" bIns="0" anchor="b" anchorCtr="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body" idx="1"/>
          </p:nvPr>
        </p:nvSpPr>
        <p:spPr>
          <a:xfrm>
            <a:off x="3887788" y="987425"/>
            <a:ext cx="4629150" cy="48736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80"/>
              </a:spcBef>
              <a:spcAft>
                <a:spcPts val="0"/>
              </a:spcAft>
              <a:buSzPts val="1400"/>
              <a:buNone/>
              <a:defRPr sz="3200"/>
            </a:lvl1pPr>
            <a:lvl2pPr marL="914400" lvl="1" indent="-406400" algn="l">
              <a:lnSpc>
                <a:spcPct val="100000"/>
              </a:lnSpc>
              <a:spcBef>
                <a:spcPts val="1120"/>
              </a:spcBef>
              <a:spcAft>
                <a:spcPts val="0"/>
              </a:spcAft>
              <a:buClr>
                <a:schemeClr val="dk1"/>
              </a:buClr>
              <a:buSzPts val="2800"/>
              <a:buChar char="–"/>
              <a:defRPr sz="2800"/>
            </a:lvl2pPr>
            <a:lvl3pPr marL="1371600" lvl="2" indent="-381000" algn="l">
              <a:lnSpc>
                <a:spcPct val="100000"/>
              </a:lnSpc>
              <a:spcBef>
                <a:spcPts val="960"/>
              </a:spcBef>
              <a:spcAft>
                <a:spcPts val="0"/>
              </a:spcAft>
              <a:buClr>
                <a:schemeClr val="dk1"/>
              </a:buClr>
              <a:buSzPts val="2400"/>
              <a:buChar char="–"/>
              <a:defRPr sz="2400"/>
            </a:lvl3pPr>
            <a:lvl4pPr marL="1828800" lvl="3" indent="-355600" algn="l">
              <a:lnSpc>
                <a:spcPct val="100000"/>
              </a:lnSpc>
              <a:spcBef>
                <a:spcPts val="800"/>
              </a:spcBef>
              <a:spcAft>
                <a:spcPts val="0"/>
              </a:spcAft>
              <a:buClr>
                <a:schemeClr val="dk1"/>
              </a:buClr>
              <a:buSzPts val="2000"/>
              <a:buChar char="–"/>
              <a:defRPr sz="2000"/>
            </a:lvl4pPr>
            <a:lvl5pPr marL="2286000" lvl="4" indent="-355600" algn="l">
              <a:lnSpc>
                <a:spcPct val="100000"/>
              </a:lnSpc>
              <a:spcBef>
                <a:spcPts val="8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3"/>
          <p:cNvSpPr txBox="1">
            <a:spLocks noGrp="1"/>
          </p:cNvSpPr>
          <p:nvPr>
            <p:ph type="body" idx="2"/>
          </p:nvPr>
        </p:nvSpPr>
        <p:spPr>
          <a:xfrm>
            <a:off x="630238" y="2057400"/>
            <a:ext cx="2949575" cy="38115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40"/>
              </a:spcBef>
              <a:spcAft>
                <a:spcPts val="0"/>
              </a:spcAft>
              <a:buClr>
                <a:schemeClr val="dk1"/>
              </a:buClr>
              <a:buSzPts val="1600"/>
              <a:buNone/>
              <a:defRPr sz="1600"/>
            </a:lvl1pPr>
            <a:lvl2pPr marL="914400" lvl="1" indent="-228600" algn="l">
              <a:lnSpc>
                <a:spcPct val="100000"/>
              </a:lnSpc>
              <a:spcBef>
                <a:spcPts val="560"/>
              </a:spcBef>
              <a:spcAft>
                <a:spcPts val="0"/>
              </a:spcAft>
              <a:buClr>
                <a:schemeClr val="dk1"/>
              </a:buClr>
              <a:buSzPts val="1400"/>
              <a:buNone/>
              <a:defRPr sz="1400"/>
            </a:lvl2pPr>
            <a:lvl3pPr marL="1371600" lvl="2" indent="-228600" algn="l">
              <a:lnSpc>
                <a:spcPct val="100000"/>
              </a:lnSpc>
              <a:spcBef>
                <a:spcPts val="480"/>
              </a:spcBef>
              <a:spcAft>
                <a:spcPts val="0"/>
              </a:spcAft>
              <a:buClr>
                <a:schemeClr val="dk1"/>
              </a:buClr>
              <a:buSzPts val="1200"/>
              <a:buNone/>
              <a:defRPr sz="1200"/>
            </a:lvl3pPr>
            <a:lvl4pPr marL="1828800" lvl="3" indent="-228600" algn="l">
              <a:lnSpc>
                <a:spcPct val="100000"/>
              </a:lnSpc>
              <a:spcBef>
                <a:spcPts val="400"/>
              </a:spcBef>
              <a:spcAft>
                <a:spcPts val="0"/>
              </a:spcAft>
              <a:buClr>
                <a:schemeClr val="dk1"/>
              </a:buClr>
              <a:buSzPts val="1000"/>
              <a:buNone/>
              <a:defRPr sz="1000"/>
            </a:lvl4pPr>
            <a:lvl5pPr marL="2286000" lvl="4" indent="-228600" algn="l">
              <a:lnSpc>
                <a:spcPct val="100000"/>
              </a:lnSpc>
              <a:spcBef>
                <a:spcPts val="4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900113" y="6524625"/>
            <a:ext cx="935037"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1908175" y="6524625"/>
            <a:ext cx="5256213"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pic>
        <p:nvPicPr>
          <p:cNvPr id="72" name="Google Shape;72;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669088" y="117475"/>
            <a:ext cx="1844674" cy="949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630238" y="457200"/>
            <a:ext cx="2949575" cy="1600200"/>
          </a:xfrm>
          <a:prstGeom prst="rect">
            <a:avLst/>
          </a:prstGeom>
          <a:noFill/>
          <a:ln>
            <a:noFill/>
          </a:ln>
        </p:spPr>
        <p:txBody>
          <a:bodyPr spcFirstLastPara="1" wrap="square" lIns="0" tIns="36000" rIns="0" bIns="0" anchor="b" anchorCtr="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4"/>
          <p:cNvSpPr>
            <a:spLocks noGrp="1"/>
          </p:cNvSpPr>
          <p:nvPr>
            <p:ph type="pic" idx="2"/>
          </p:nvPr>
        </p:nvSpPr>
        <p:spPr>
          <a:xfrm>
            <a:off x="3887788" y="987425"/>
            <a:ext cx="4629150" cy="4873625"/>
          </a:xfrm>
          <a:prstGeom prst="rect">
            <a:avLst/>
          </a:prstGeom>
          <a:noFill/>
          <a:ln>
            <a:noFill/>
          </a:ln>
        </p:spPr>
        <p:txBody>
          <a:bodyPr spcFirstLastPara="1" wrap="square" lIns="0" tIns="0" rIns="0" bIns="0" anchor="t" anchorCtr="0">
            <a:noAutofit/>
          </a:bodyPr>
          <a:lstStyle>
            <a:lvl1pPr marR="0" lvl="0" algn="l" rtl="0">
              <a:lnSpc>
                <a:spcPct val="100000"/>
              </a:lnSpc>
              <a:spcBef>
                <a:spcPts val="128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112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96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6" name="Google Shape;76;p14"/>
          <p:cNvSpPr txBox="1">
            <a:spLocks noGrp="1"/>
          </p:cNvSpPr>
          <p:nvPr>
            <p:ph type="body" idx="1"/>
          </p:nvPr>
        </p:nvSpPr>
        <p:spPr>
          <a:xfrm>
            <a:off x="630238" y="2057400"/>
            <a:ext cx="2949575" cy="38115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40"/>
              </a:spcBef>
              <a:spcAft>
                <a:spcPts val="0"/>
              </a:spcAft>
              <a:buClr>
                <a:schemeClr val="dk1"/>
              </a:buClr>
              <a:buSzPts val="1600"/>
              <a:buNone/>
              <a:defRPr sz="1600"/>
            </a:lvl1pPr>
            <a:lvl2pPr marL="914400" lvl="1" indent="-228600" algn="l">
              <a:lnSpc>
                <a:spcPct val="100000"/>
              </a:lnSpc>
              <a:spcBef>
                <a:spcPts val="560"/>
              </a:spcBef>
              <a:spcAft>
                <a:spcPts val="0"/>
              </a:spcAft>
              <a:buClr>
                <a:schemeClr val="dk1"/>
              </a:buClr>
              <a:buSzPts val="1400"/>
              <a:buNone/>
              <a:defRPr sz="1400"/>
            </a:lvl2pPr>
            <a:lvl3pPr marL="1371600" lvl="2" indent="-228600" algn="l">
              <a:lnSpc>
                <a:spcPct val="100000"/>
              </a:lnSpc>
              <a:spcBef>
                <a:spcPts val="480"/>
              </a:spcBef>
              <a:spcAft>
                <a:spcPts val="0"/>
              </a:spcAft>
              <a:buClr>
                <a:schemeClr val="dk1"/>
              </a:buClr>
              <a:buSzPts val="1200"/>
              <a:buNone/>
              <a:defRPr sz="1200"/>
            </a:lvl3pPr>
            <a:lvl4pPr marL="1828800" lvl="3" indent="-228600" algn="l">
              <a:lnSpc>
                <a:spcPct val="100000"/>
              </a:lnSpc>
              <a:spcBef>
                <a:spcPts val="400"/>
              </a:spcBef>
              <a:spcAft>
                <a:spcPts val="0"/>
              </a:spcAft>
              <a:buClr>
                <a:schemeClr val="dk1"/>
              </a:buClr>
              <a:buSzPts val="1000"/>
              <a:buNone/>
              <a:defRPr sz="1000"/>
            </a:lvl4pPr>
            <a:lvl5pPr marL="2286000" lvl="4" indent="-228600" algn="l">
              <a:lnSpc>
                <a:spcPct val="100000"/>
              </a:lnSpc>
              <a:spcBef>
                <a:spcPts val="4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4"/>
          <p:cNvSpPr txBox="1">
            <a:spLocks noGrp="1"/>
          </p:cNvSpPr>
          <p:nvPr>
            <p:ph type="dt" idx="10"/>
          </p:nvPr>
        </p:nvSpPr>
        <p:spPr>
          <a:xfrm>
            <a:off x="900113" y="6524625"/>
            <a:ext cx="935037"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1908175" y="6524625"/>
            <a:ext cx="5256213"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pic>
        <p:nvPicPr>
          <p:cNvPr id="80" name="Google Shape;80;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669088" y="117509"/>
            <a:ext cx="1844674" cy="9490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900113" y="1268413"/>
            <a:ext cx="7343775" cy="503237"/>
          </a:xfrm>
          <a:prstGeom prst="rect">
            <a:avLst/>
          </a:prstGeom>
          <a:noFill/>
          <a:ln>
            <a:noFill/>
          </a:ln>
        </p:spPr>
        <p:txBody>
          <a:bodyPr spcFirstLastPara="1" wrap="square" lIns="0" tIns="3600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5"/>
          <p:cNvSpPr txBox="1">
            <a:spLocks noGrp="1"/>
          </p:cNvSpPr>
          <p:nvPr>
            <p:ph type="body" idx="1"/>
          </p:nvPr>
        </p:nvSpPr>
        <p:spPr>
          <a:xfrm rot="5400000">
            <a:off x="2628107" y="477044"/>
            <a:ext cx="3887787" cy="73437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20"/>
              </a:spcBef>
              <a:spcAft>
                <a:spcPts val="0"/>
              </a:spcAft>
              <a:buSzPts val="1400"/>
              <a:buNone/>
              <a:defRPr/>
            </a:lvl1pPr>
            <a:lvl2pPr marL="914400" lvl="1" indent="-342900" algn="l">
              <a:lnSpc>
                <a:spcPct val="100000"/>
              </a:lnSpc>
              <a:spcBef>
                <a:spcPts val="720"/>
              </a:spcBef>
              <a:spcAft>
                <a:spcPts val="0"/>
              </a:spcAft>
              <a:buClr>
                <a:schemeClr val="dk1"/>
              </a:buClr>
              <a:buSzPts val="1800"/>
              <a:buChar char="–"/>
              <a:defRPr/>
            </a:lvl2pPr>
            <a:lvl3pPr marL="1371600" lvl="2" indent="-342900" algn="l">
              <a:lnSpc>
                <a:spcPct val="100000"/>
              </a:lnSpc>
              <a:spcBef>
                <a:spcPts val="720"/>
              </a:spcBef>
              <a:spcAft>
                <a:spcPts val="0"/>
              </a:spcAft>
              <a:buClr>
                <a:schemeClr val="dk1"/>
              </a:buClr>
              <a:buSzPts val="1800"/>
              <a:buChar char="–"/>
              <a:defRPr/>
            </a:lvl3pPr>
            <a:lvl4pPr marL="1828800" lvl="3" indent="-342900" algn="l">
              <a:lnSpc>
                <a:spcPct val="100000"/>
              </a:lnSpc>
              <a:spcBef>
                <a:spcPts val="720"/>
              </a:spcBef>
              <a:spcAft>
                <a:spcPts val="0"/>
              </a:spcAft>
              <a:buClr>
                <a:schemeClr val="dk1"/>
              </a:buClr>
              <a:buSzPts val="1800"/>
              <a:buChar char="–"/>
              <a:defRPr/>
            </a:lvl4pPr>
            <a:lvl5pPr marL="2286000" lvl="4" indent="-342900" algn="l">
              <a:lnSpc>
                <a:spcPct val="100000"/>
              </a:lnSpc>
              <a:spcBef>
                <a:spcPts val="72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5"/>
          <p:cNvSpPr txBox="1">
            <a:spLocks noGrp="1"/>
          </p:cNvSpPr>
          <p:nvPr>
            <p:ph type="dt" idx="10"/>
          </p:nvPr>
        </p:nvSpPr>
        <p:spPr>
          <a:xfrm>
            <a:off x="900113" y="6524625"/>
            <a:ext cx="935037"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5"/>
          <p:cNvSpPr txBox="1">
            <a:spLocks noGrp="1"/>
          </p:cNvSpPr>
          <p:nvPr>
            <p:ph type="ftr" idx="11"/>
          </p:nvPr>
        </p:nvSpPr>
        <p:spPr>
          <a:xfrm>
            <a:off x="1908175" y="6524625"/>
            <a:ext cx="5256213" cy="21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5"/>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pic>
        <p:nvPicPr>
          <p:cNvPr id="87" name="Google Shape;87;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99214" y="87692"/>
            <a:ext cx="1844674" cy="9490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900113" y="1268413"/>
            <a:ext cx="7343775" cy="503237"/>
          </a:xfrm>
          <a:prstGeom prst="rect">
            <a:avLst/>
          </a:prstGeom>
          <a:noFill/>
          <a:ln>
            <a:noFill/>
          </a:ln>
        </p:spPr>
        <p:txBody>
          <a:bodyPr spcFirstLastPara="1" wrap="square" lIns="0" tIns="36000" rIns="0" bIns="0"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2"/>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900113" y="2205038"/>
            <a:ext cx="7343775" cy="388778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8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68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68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68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68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
          <p:cNvSpPr txBox="1">
            <a:spLocks noGrp="1"/>
          </p:cNvSpPr>
          <p:nvPr>
            <p:ph type="dt" idx="10"/>
          </p:nvPr>
        </p:nvSpPr>
        <p:spPr>
          <a:xfrm>
            <a:off x="900113" y="6524625"/>
            <a:ext cx="935037" cy="215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13" name="Google Shape;13;p5"/>
          <p:cNvSpPr txBox="1">
            <a:spLocks noGrp="1"/>
          </p:cNvSpPr>
          <p:nvPr>
            <p:ph type="ftr" idx="11"/>
          </p:nvPr>
        </p:nvSpPr>
        <p:spPr>
          <a:xfrm>
            <a:off x="1908175" y="6524625"/>
            <a:ext cx="5256213" cy="215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14" name="Google Shape;14;p5"/>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Page </a:t>
            </a:r>
            <a:fld id="{00000000-1234-1234-1234-123412341234}" type="slidenum">
              <a:rPr lang="en-US"/>
              <a:t>‹N°›</a:t>
            </a:fld>
            <a:endParaRPr/>
          </a:p>
        </p:txBody>
      </p:sp>
      <p:cxnSp>
        <p:nvCxnSpPr>
          <p:cNvPr id="15" name="Google Shape;15;p5"/>
          <p:cNvCxnSpPr/>
          <p:nvPr/>
        </p:nvCxnSpPr>
        <p:spPr>
          <a:xfrm>
            <a:off x="0" y="1125538"/>
            <a:ext cx="9144000" cy="0"/>
          </a:xfrm>
          <a:prstGeom prst="straightConnector1">
            <a:avLst/>
          </a:prstGeom>
          <a:noFill/>
          <a:ln w="15875" cap="flat" cmpd="sng">
            <a:solidFill>
              <a:schemeClr val="accent2"/>
            </a:solidFill>
            <a:prstDash val="solid"/>
            <a:round/>
            <a:headEnd type="none" w="sm" len="sm"/>
            <a:tailEnd type="none" w="sm" len="sm"/>
          </a:ln>
        </p:spPr>
      </p:cxnSp>
      <p:pic>
        <p:nvPicPr>
          <p:cNvPr id="16" name="Google Shape;16;p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61925" y="142875"/>
            <a:ext cx="2027238" cy="684213"/>
          </a:xfrm>
          <a:prstGeom prst="rect">
            <a:avLst/>
          </a:prstGeom>
          <a:noFill/>
          <a:ln>
            <a:noFill/>
          </a:ln>
        </p:spPr>
      </p:pic>
      <p:pic>
        <p:nvPicPr>
          <p:cNvPr id="17" name="Google Shape;17;p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399214" y="87692"/>
            <a:ext cx="1844674" cy="949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eru.org/files/LERU-AP24-Open-Science-full-paper.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
          <p:cNvSpPr txBox="1">
            <a:spLocks noGrp="1"/>
          </p:cNvSpPr>
          <p:nvPr>
            <p:ph type="sldNum" idx="12"/>
          </p:nvPr>
        </p:nvSpPr>
        <p:spPr>
          <a:xfrm>
            <a:off x="6399213" y="6524625"/>
            <a:ext cx="1844675" cy="215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000"/>
              <a:buFont typeface="Arial"/>
              <a:buNone/>
            </a:pPr>
            <a:r>
              <a:rPr lang="en-US"/>
              <a:t>Page </a:t>
            </a:r>
            <a:fld id="{00000000-1234-1234-1234-123412341234}" type="slidenum">
              <a:rPr lang="en-US"/>
              <a:t>1</a:t>
            </a:fld>
            <a:endParaRPr/>
          </a:p>
        </p:txBody>
      </p:sp>
      <p:sp>
        <p:nvSpPr>
          <p:cNvPr id="101" name="Google Shape;101;p1"/>
          <p:cNvSpPr txBox="1">
            <a:spLocks noGrp="1"/>
          </p:cNvSpPr>
          <p:nvPr>
            <p:ph type="ctrTitle"/>
          </p:nvPr>
        </p:nvSpPr>
        <p:spPr>
          <a:xfrm>
            <a:off x="0" y="1393185"/>
            <a:ext cx="9144000" cy="1623563"/>
          </a:xfrm>
          <a:prstGeom prst="rect">
            <a:avLst/>
          </a:prstGeom>
          <a:noFill/>
          <a:ln>
            <a:noFill/>
          </a:ln>
        </p:spPr>
        <p:txBody>
          <a:bodyPr spcFirstLastPara="1" wrap="square" lIns="0" tIns="36000" rIns="0" bIns="0" anchor="t" anchorCtr="0">
            <a:noAutofit/>
          </a:bodyPr>
          <a:lstStyle/>
          <a:p>
            <a:pPr marL="0" lvl="0" indent="0" algn="ctr" rtl="0">
              <a:lnSpc>
                <a:spcPct val="100000"/>
              </a:lnSpc>
              <a:spcBef>
                <a:spcPts val="0"/>
              </a:spcBef>
              <a:spcAft>
                <a:spcPts val="0"/>
              </a:spcAft>
              <a:buSzPts val="1400"/>
              <a:buNone/>
            </a:pPr>
            <a:r>
              <a:rPr lang="en-US" dirty="0">
                <a:solidFill>
                  <a:schemeClr val="tx1"/>
                </a:solidFill>
              </a:rPr>
              <a:t>University of Zurich </a:t>
            </a:r>
            <a:br>
              <a:rPr lang="en-US" dirty="0">
                <a:solidFill>
                  <a:schemeClr val="tx1"/>
                </a:solidFill>
              </a:rPr>
            </a:br>
            <a:r>
              <a:rPr lang="en-US" dirty="0">
                <a:solidFill>
                  <a:schemeClr val="tx1"/>
                </a:solidFill>
              </a:rPr>
              <a:t>Open Science Policy  </a:t>
            </a:r>
            <a:br>
              <a:rPr lang="en-US" dirty="0">
                <a:solidFill>
                  <a:schemeClr val="tx1"/>
                </a:solidFill>
              </a:rPr>
            </a:br>
            <a:endParaRPr dirty="0">
              <a:solidFill>
                <a:schemeClr val="tx1"/>
              </a:solidFill>
            </a:endParaRPr>
          </a:p>
        </p:txBody>
      </p:sp>
      <p:sp>
        <p:nvSpPr>
          <p:cNvPr id="102" name="Google Shape;102;p1"/>
          <p:cNvSpPr txBox="1">
            <a:spLocks noGrp="1"/>
          </p:cNvSpPr>
          <p:nvPr>
            <p:ph type="subTitle" idx="1"/>
          </p:nvPr>
        </p:nvSpPr>
        <p:spPr>
          <a:xfrm>
            <a:off x="900113" y="3429000"/>
            <a:ext cx="7343700" cy="1752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1. Meeting, 23.10.2020</a:t>
            </a:r>
            <a:endParaRPr/>
          </a:p>
          <a:p>
            <a:pPr marL="0" lvl="0" indent="0" algn="l" rtl="0">
              <a:lnSpc>
                <a:spcPct val="100000"/>
              </a:lnSpc>
              <a:spcBef>
                <a:spcPts val="680"/>
              </a:spcBef>
              <a:spcAft>
                <a:spcPts val="0"/>
              </a:spcAft>
              <a:buSzPts val="1400"/>
              <a:buNone/>
            </a:pPr>
            <a:endParaRPr/>
          </a:p>
        </p:txBody>
      </p:sp>
      <p:pic>
        <p:nvPicPr>
          <p:cNvPr id="103" name="Google Shape;103;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8083" y="3016748"/>
            <a:ext cx="8967759" cy="37237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g9c5fbe1ef7_1_142"/>
          <p:cNvSpPr txBox="1">
            <a:spLocks noGrp="1"/>
          </p:cNvSpPr>
          <p:nvPr>
            <p:ph type="title"/>
          </p:nvPr>
        </p:nvSpPr>
        <p:spPr>
          <a:xfrm>
            <a:off x="900113" y="1268413"/>
            <a:ext cx="7343700" cy="503100"/>
          </a:xfrm>
          <a:prstGeom prst="rect">
            <a:avLst/>
          </a:prstGeom>
          <a:noFill/>
          <a:ln>
            <a:noFill/>
          </a:ln>
        </p:spPr>
        <p:txBody>
          <a:bodyPr spcFirstLastPara="1" wrap="square" lIns="0" tIns="36000" rIns="0" bIns="0" anchor="t" anchorCtr="0">
            <a:noAutofit/>
          </a:bodyPr>
          <a:lstStyle/>
          <a:p>
            <a:pPr marL="0" lvl="0" indent="0" algn="l" rtl="0">
              <a:lnSpc>
                <a:spcPct val="100000"/>
              </a:lnSpc>
              <a:spcBef>
                <a:spcPts val="0"/>
              </a:spcBef>
              <a:spcAft>
                <a:spcPts val="0"/>
              </a:spcAft>
              <a:buSzPts val="1400"/>
              <a:buNone/>
            </a:pPr>
            <a:r>
              <a:rPr lang="en-US" dirty="0"/>
              <a:t>Open Science Policy</a:t>
            </a:r>
            <a:endParaRPr dirty="0"/>
          </a:p>
        </p:txBody>
      </p:sp>
      <p:sp>
        <p:nvSpPr>
          <p:cNvPr id="159" name="Google Shape;159;g9c5fbe1ef7_1_142"/>
          <p:cNvSpPr txBox="1">
            <a:spLocks noGrp="1"/>
          </p:cNvSpPr>
          <p:nvPr>
            <p:ph type="sldNum" idx="12"/>
          </p:nvPr>
        </p:nvSpPr>
        <p:spPr>
          <a:xfrm>
            <a:off x="7451725" y="6524625"/>
            <a:ext cx="792300" cy="216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000"/>
              <a:buFont typeface="Arial"/>
              <a:buNone/>
            </a:pPr>
            <a:r>
              <a:rPr lang="en-US"/>
              <a:t>Page </a:t>
            </a:r>
            <a:fld id="{00000000-1234-1234-1234-123412341234}" type="slidenum">
              <a:rPr lang="en-US"/>
              <a:t>10</a:t>
            </a:fld>
            <a:endParaRPr/>
          </a:p>
        </p:txBody>
      </p:sp>
      <p:pic>
        <p:nvPicPr>
          <p:cNvPr id="7" name="Grafik 6">
            <a:extLst>
              <a:ext uri="{FF2B5EF4-FFF2-40B4-BE49-F238E27FC236}">
                <a16:creationId xmlns:a16="http://schemas.microsoft.com/office/drawing/2014/main" id="{9BFDC4A1-4802-4D51-93E6-5838EF0053B9}"/>
              </a:ext>
            </a:extLst>
          </p:cNvPr>
          <p:cNvPicPr>
            <a:picLocks noChangeAspect="1"/>
          </p:cNvPicPr>
          <p:nvPr/>
        </p:nvPicPr>
        <p:blipFill>
          <a:blip r:embed="rId3"/>
          <a:stretch>
            <a:fillRect/>
          </a:stretch>
        </p:blipFill>
        <p:spPr>
          <a:xfrm>
            <a:off x="4571963" y="1648815"/>
            <a:ext cx="3789430" cy="4651220"/>
          </a:xfrm>
          <a:prstGeom prst="rect">
            <a:avLst/>
          </a:prstGeom>
        </p:spPr>
      </p:pic>
      <p:pic>
        <p:nvPicPr>
          <p:cNvPr id="3" name="Grafik 2">
            <a:extLst>
              <a:ext uri="{FF2B5EF4-FFF2-40B4-BE49-F238E27FC236}">
                <a16:creationId xmlns:a16="http://schemas.microsoft.com/office/drawing/2014/main" id="{3C28D08E-4048-4F4C-9F99-A1799480FBDA}"/>
              </a:ext>
            </a:extLst>
          </p:cNvPr>
          <p:cNvPicPr>
            <a:picLocks noChangeAspect="1"/>
          </p:cNvPicPr>
          <p:nvPr/>
        </p:nvPicPr>
        <p:blipFill>
          <a:blip r:embed="rId4"/>
          <a:stretch>
            <a:fillRect/>
          </a:stretch>
        </p:blipFill>
        <p:spPr>
          <a:xfrm>
            <a:off x="190759" y="1815499"/>
            <a:ext cx="3469334" cy="4709126"/>
          </a:xfrm>
          <a:prstGeom prst="rect">
            <a:avLst/>
          </a:prstGeom>
        </p:spPr>
      </p:pic>
      <p:sp>
        <p:nvSpPr>
          <p:cNvPr id="4" name="Geschweifte Klammer rechts 3">
            <a:extLst>
              <a:ext uri="{FF2B5EF4-FFF2-40B4-BE49-F238E27FC236}">
                <a16:creationId xmlns:a16="http://schemas.microsoft.com/office/drawing/2014/main" id="{440C05C9-BBC9-4E06-B063-615CC88918E6}"/>
              </a:ext>
            </a:extLst>
          </p:cNvPr>
          <p:cNvSpPr/>
          <p:nvPr/>
        </p:nvSpPr>
        <p:spPr>
          <a:xfrm>
            <a:off x="1941468" y="3064042"/>
            <a:ext cx="577516" cy="2454442"/>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5" name="Textfeld 4">
            <a:extLst>
              <a:ext uri="{FF2B5EF4-FFF2-40B4-BE49-F238E27FC236}">
                <a16:creationId xmlns:a16="http://schemas.microsoft.com/office/drawing/2014/main" id="{496A94BB-D9E3-4000-AF85-B5CDCD41BA77}"/>
              </a:ext>
            </a:extLst>
          </p:cNvPr>
          <p:cNvSpPr txBox="1"/>
          <p:nvPr/>
        </p:nvSpPr>
        <p:spPr>
          <a:xfrm>
            <a:off x="2518984" y="4073206"/>
            <a:ext cx="1796716" cy="307777"/>
          </a:xfrm>
          <a:prstGeom prst="rect">
            <a:avLst/>
          </a:prstGeom>
          <a:noFill/>
        </p:spPr>
        <p:txBody>
          <a:bodyPr wrap="square" rtlCol="0">
            <a:spAutoFit/>
          </a:bodyPr>
          <a:lstStyle/>
          <a:p>
            <a:r>
              <a:rPr lang="de-CH" b="1" dirty="0">
                <a:solidFill>
                  <a:schemeClr val="bg2"/>
                </a:solidFill>
              </a:rPr>
              <a:t>Survey </a:t>
            </a:r>
            <a:r>
              <a:rPr lang="en-US" b="1" dirty="0">
                <a:solidFill>
                  <a:schemeClr val="bg2"/>
                </a:solidFill>
              </a:rPr>
              <a:t>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FAD20A4-C55F-7842-A9AE-3872866AC94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863C449-71F6-CF4B-87E9-690AB67BB31D}"/>
              </a:ext>
            </a:extLst>
          </p:cNvPr>
          <p:cNvSpPr>
            <a:spLocks noGrp="1"/>
          </p:cNvSpPr>
          <p:nvPr>
            <p:ph type="sldNum" idx="12"/>
          </p:nvPr>
        </p:nvSpPr>
        <p:spPr/>
        <p:txBody>
          <a:bodyPr/>
          <a:lstStyle/>
          <a:p>
            <a:pPr marL="0" lvl="0" indent="0" algn="r" rtl="0">
              <a:spcBef>
                <a:spcPts val="0"/>
              </a:spcBef>
              <a:spcAft>
                <a:spcPts val="0"/>
              </a:spcAft>
              <a:buNone/>
            </a:pPr>
            <a:r>
              <a:rPr lang="en-US"/>
              <a:t>Page </a:t>
            </a:r>
            <a:fld id="{00000000-1234-1234-1234-123412341234}" type="slidenum">
              <a:rPr lang="en-US" smtClean="0"/>
              <a:t>11</a:t>
            </a:fld>
            <a:endParaRPr/>
          </a:p>
        </p:txBody>
      </p:sp>
      <p:pic>
        <p:nvPicPr>
          <p:cNvPr id="6" name="Grafik 5" descr="Ein Bild, das Gebäude, Tür, Wand, draußen enthält.&#10;&#10;Automatisch generierte Beschreibung">
            <a:extLst>
              <a:ext uri="{FF2B5EF4-FFF2-40B4-BE49-F238E27FC236}">
                <a16:creationId xmlns:a16="http://schemas.microsoft.com/office/drawing/2014/main" id="{51AD8A73-3958-BC43-848B-507B021435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0112" y="2097088"/>
            <a:ext cx="7590745" cy="4535487"/>
          </a:xfrm>
          <a:prstGeom prst="rect">
            <a:avLst/>
          </a:prstGeom>
        </p:spPr>
      </p:pic>
      <p:sp>
        <p:nvSpPr>
          <p:cNvPr id="7" name="Textfeld 6">
            <a:extLst>
              <a:ext uri="{FF2B5EF4-FFF2-40B4-BE49-F238E27FC236}">
                <a16:creationId xmlns:a16="http://schemas.microsoft.com/office/drawing/2014/main" id="{C7AF69B7-C7E7-9748-AE47-30059E2D15BC}"/>
              </a:ext>
            </a:extLst>
          </p:cNvPr>
          <p:cNvSpPr txBox="1"/>
          <p:nvPr/>
        </p:nvSpPr>
        <p:spPr>
          <a:xfrm>
            <a:off x="900112" y="1311573"/>
            <a:ext cx="4585854" cy="461665"/>
          </a:xfrm>
          <a:prstGeom prst="rect">
            <a:avLst/>
          </a:prstGeom>
          <a:noFill/>
        </p:spPr>
        <p:txBody>
          <a:bodyPr wrap="square">
            <a:spAutoFit/>
          </a:bodyPr>
          <a:lstStyle/>
          <a:p>
            <a:r>
              <a:rPr lang="en-US" sz="2400" b="1" dirty="0">
                <a:solidFill>
                  <a:schemeClr val="tx1"/>
                </a:solidFill>
              </a:rPr>
              <a:t>Community based survey</a:t>
            </a:r>
            <a:endParaRPr lang="de-DE" sz="2400" b="1" dirty="0">
              <a:solidFill>
                <a:schemeClr val="tx1"/>
              </a:solidFill>
            </a:endParaRPr>
          </a:p>
        </p:txBody>
      </p:sp>
    </p:spTree>
    <p:extLst>
      <p:ext uri="{BB962C8B-B14F-4D97-AF65-F5344CB8AC3E}">
        <p14:creationId xmlns:p14="http://schemas.microsoft.com/office/powerpoint/2010/main" val="71741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sldNum" idx="12"/>
          </p:nvPr>
        </p:nvSpPr>
        <p:spPr>
          <a:xfrm>
            <a:off x="7451725" y="6524625"/>
            <a:ext cx="792300" cy="216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000"/>
              <a:buNone/>
            </a:pPr>
            <a:r>
              <a:rPr lang="en-US"/>
              <a:t>Page </a:t>
            </a:r>
            <a:fld id="{00000000-1234-1234-1234-123412341234}" type="slidenum">
              <a:rPr lang="en-US"/>
              <a:t>12</a:t>
            </a:fld>
            <a:endParaRPr/>
          </a:p>
        </p:txBody>
      </p:sp>
      <p:sp>
        <p:nvSpPr>
          <p:cNvPr id="167" name="Google Shape;167;p2"/>
          <p:cNvSpPr txBox="1">
            <a:spLocks noGrp="1"/>
          </p:cNvSpPr>
          <p:nvPr>
            <p:ph type="body" idx="1"/>
          </p:nvPr>
        </p:nvSpPr>
        <p:spPr>
          <a:xfrm>
            <a:off x="876614" y="2053389"/>
            <a:ext cx="7708586" cy="4184126"/>
          </a:xfrm>
          <a:prstGeom prst="rect">
            <a:avLst/>
          </a:prstGeom>
          <a:noFill/>
          <a:ln>
            <a:noFill/>
          </a:ln>
        </p:spPr>
        <p:txBody>
          <a:bodyPr spcFirstLastPara="1" wrap="square" lIns="0" tIns="0" rIns="0" bIns="0" anchor="t" anchorCtr="0">
            <a:noAutofit/>
          </a:bodyPr>
          <a:lstStyle/>
          <a:p>
            <a:pPr marL="430214" lvl="1" indent="-342900" algn="l" rtl="0">
              <a:lnSpc>
                <a:spcPct val="115000"/>
              </a:lnSpc>
              <a:spcBef>
                <a:spcPts val="0"/>
              </a:spcBef>
              <a:spcAft>
                <a:spcPts val="0"/>
              </a:spcAft>
              <a:buSzPts val="1800"/>
              <a:buFont typeface="Arial"/>
              <a:buChar char="•"/>
            </a:pPr>
            <a:r>
              <a:rPr lang="en-US" sz="2000" dirty="0"/>
              <a:t>Survey duration: 		10 Nov – 31 Dec 2020</a:t>
            </a:r>
          </a:p>
          <a:p>
            <a:pPr marL="87314" lvl="1" indent="0" algn="l" rtl="0">
              <a:lnSpc>
                <a:spcPct val="115000"/>
              </a:lnSpc>
              <a:spcBef>
                <a:spcPts val="0"/>
              </a:spcBef>
              <a:spcAft>
                <a:spcPts val="0"/>
              </a:spcAft>
              <a:buSzPts val="1800"/>
              <a:buNone/>
            </a:pPr>
            <a:endParaRPr sz="2000" dirty="0"/>
          </a:p>
          <a:p>
            <a:pPr marL="430214" lvl="1" indent="-342900" algn="l" rtl="0">
              <a:lnSpc>
                <a:spcPct val="115000"/>
              </a:lnSpc>
              <a:spcBef>
                <a:spcPts val="0"/>
              </a:spcBef>
              <a:spcAft>
                <a:spcPts val="0"/>
              </a:spcAft>
              <a:buSzPts val="1800"/>
              <a:buFont typeface="Arial"/>
              <a:buChar char="•"/>
            </a:pPr>
            <a:r>
              <a:rPr lang="en-US" sz="2000" dirty="0"/>
              <a:t>Invitation: 			33’000 UZH staff and students </a:t>
            </a:r>
          </a:p>
          <a:p>
            <a:pPr marL="87314" lvl="1" indent="0" algn="l" rtl="0">
              <a:lnSpc>
                <a:spcPct val="115000"/>
              </a:lnSpc>
              <a:spcBef>
                <a:spcPts val="0"/>
              </a:spcBef>
              <a:spcAft>
                <a:spcPts val="0"/>
              </a:spcAft>
              <a:buSzPts val="1800"/>
              <a:buNone/>
            </a:pPr>
            <a:endParaRPr sz="2000" dirty="0"/>
          </a:p>
          <a:p>
            <a:pPr marL="430214" lvl="1" indent="-342900" algn="l" rtl="0">
              <a:lnSpc>
                <a:spcPct val="115000"/>
              </a:lnSpc>
              <a:spcBef>
                <a:spcPts val="0"/>
              </a:spcBef>
              <a:spcAft>
                <a:spcPts val="0"/>
              </a:spcAft>
              <a:buSzPts val="1800"/>
              <a:buFont typeface="Arial"/>
              <a:buChar char="•"/>
            </a:pPr>
            <a:r>
              <a:rPr lang="en-US" sz="2000" dirty="0"/>
              <a:t>Participants: 		2043 / 642 completed entire survey</a:t>
            </a:r>
          </a:p>
          <a:p>
            <a:pPr marL="87314" lvl="1" indent="0" algn="l" rtl="0">
              <a:lnSpc>
                <a:spcPct val="115000"/>
              </a:lnSpc>
              <a:spcBef>
                <a:spcPts val="0"/>
              </a:spcBef>
              <a:spcAft>
                <a:spcPts val="0"/>
              </a:spcAft>
              <a:buSzPts val="1800"/>
              <a:buNone/>
            </a:pPr>
            <a:endParaRPr lang="en-US" sz="2000" dirty="0"/>
          </a:p>
          <a:p>
            <a:pPr marL="430214" lvl="1" indent="-342900" algn="l" rtl="0">
              <a:lnSpc>
                <a:spcPct val="115000"/>
              </a:lnSpc>
              <a:spcBef>
                <a:spcPts val="0"/>
              </a:spcBef>
              <a:spcAft>
                <a:spcPts val="0"/>
              </a:spcAft>
              <a:buSzPts val="1800"/>
              <a:buFont typeface="Arial"/>
              <a:buChar char="•"/>
            </a:pPr>
            <a:r>
              <a:rPr lang="en-US" sz="2000" dirty="0"/>
              <a:t>Comments: 			</a:t>
            </a:r>
            <a:r>
              <a:rPr lang="en-US" sz="2000" b="1" dirty="0"/>
              <a:t>3143 total </a:t>
            </a:r>
          </a:p>
          <a:p>
            <a:pPr marL="87314" lvl="1" indent="0" algn="l" rtl="0">
              <a:lnSpc>
                <a:spcPct val="115000"/>
              </a:lnSpc>
              <a:spcBef>
                <a:spcPts val="0"/>
              </a:spcBef>
              <a:spcAft>
                <a:spcPts val="0"/>
              </a:spcAft>
              <a:buSzPts val="1800"/>
              <a:buNone/>
            </a:pPr>
            <a:endParaRPr sz="2000" b="1" dirty="0"/>
          </a:p>
          <a:p>
            <a:pPr marL="430214" lvl="1" indent="-342900" algn="l" rtl="0">
              <a:lnSpc>
                <a:spcPct val="115000"/>
              </a:lnSpc>
              <a:spcBef>
                <a:spcPts val="0"/>
              </a:spcBef>
              <a:spcAft>
                <a:spcPts val="0"/>
              </a:spcAft>
              <a:buSzPts val="1800"/>
              <a:buFont typeface="Arial"/>
              <a:buChar char="•"/>
            </a:pPr>
            <a:r>
              <a:rPr lang="en-US" sz="2000" dirty="0"/>
              <a:t>Institutional feedback: 	8 (faculties / departments)</a:t>
            </a:r>
          </a:p>
          <a:p>
            <a:pPr marL="430214" lvl="1" indent="-342900" algn="l" rtl="0">
              <a:lnSpc>
                <a:spcPct val="115000"/>
              </a:lnSpc>
              <a:spcBef>
                <a:spcPts val="0"/>
              </a:spcBef>
              <a:spcAft>
                <a:spcPts val="0"/>
              </a:spcAft>
              <a:buSzPts val="1800"/>
              <a:buFont typeface="Arial"/>
              <a:buChar char="•"/>
            </a:pPr>
            <a:endParaRPr lang="en-US" sz="2000" dirty="0"/>
          </a:p>
          <a:p>
            <a:pPr marL="430214" lvl="1" indent="-342900" algn="l" rtl="0">
              <a:lnSpc>
                <a:spcPct val="115000"/>
              </a:lnSpc>
              <a:spcBef>
                <a:spcPts val="0"/>
              </a:spcBef>
              <a:spcAft>
                <a:spcPts val="0"/>
              </a:spcAft>
              <a:buSzPts val="1800"/>
              <a:buFont typeface="Arial"/>
              <a:buChar char="•"/>
            </a:pPr>
            <a:r>
              <a:rPr lang="en-US" sz="2000" dirty="0"/>
              <a:t>Answer options:		I agree / I propose changes </a:t>
            </a:r>
            <a:br>
              <a:rPr lang="en-US" sz="2000" dirty="0"/>
            </a:br>
            <a:r>
              <a:rPr lang="en-US" sz="2000" dirty="0"/>
              <a:t>				-&gt; Comments </a:t>
            </a:r>
            <a:endParaRPr sz="1800" dirty="0"/>
          </a:p>
          <a:p>
            <a:pPr marL="430214" lvl="1" indent="-228600" algn="l" rtl="0">
              <a:lnSpc>
                <a:spcPct val="115000"/>
              </a:lnSpc>
              <a:spcBef>
                <a:spcPts val="0"/>
              </a:spcBef>
              <a:spcAft>
                <a:spcPts val="0"/>
              </a:spcAft>
              <a:buSzPts val="1800"/>
              <a:buFont typeface="Arial"/>
              <a:buNone/>
            </a:pPr>
            <a:endParaRPr sz="1800" dirty="0"/>
          </a:p>
          <a:p>
            <a:pPr marL="87314" lvl="1" indent="0" algn="l" rtl="0">
              <a:lnSpc>
                <a:spcPct val="115000"/>
              </a:lnSpc>
              <a:spcBef>
                <a:spcPts val="0"/>
              </a:spcBef>
              <a:spcAft>
                <a:spcPts val="0"/>
              </a:spcAft>
              <a:buSzPts val="1800"/>
              <a:buNone/>
            </a:pPr>
            <a:endParaRPr sz="1800" dirty="0"/>
          </a:p>
          <a:p>
            <a:pPr marL="87314" lvl="1" indent="0" algn="l" rtl="0">
              <a:lnSpc>
                <a:spcPct val="115000"/>
              </a:lnSpc>
              <a:spcBef>
                <a:spcPts val="0"/>
              </a:spcBef>
              <a:spcAft>
                <a:spcPts val="0"/>
              </a:spcAft>
              <a:buSzPts val="1800"/>
              <a:buNone/>
            </a:pPr>
            <a:endParaRPr sz="1800" dirty="0"/>
          </a:p>
          <a:p>
            <a:pPr marL="87314" lvl="1" indent="0" algn="l" rtl="0">
              <a:lnSpc>
                <a:spcPct val="115000"/>
              </a:lnSpc>
              <a:spcBef>
                <a:spcPts val="0"/>
              </a:spcBef>
              <a:spcAft>
                <a:spcPts val="0"/>
              </a:spcAft>
              <a:buSzPts val="1800"/>
              <a:buNone/>
            </a:pPr>
            <a:endParaRPr sz="1800" dirty="0"/>
          </a:p>
        </p:txBody>
      </p:sp>
      <p:sp>
        <p:nvSpPr>
          <p:cNvPr id="3" name="Titel 2">
            <a:extLst>
              <a:ext uri="{FF2B5EF4-FFF2-40B4-BE49-F238E27FC236}">
                <a16:creationId xmlns:a16="http://schemas.microsoft.com/office/drawing/2014/main" id="{E000D96C-AAF5-9544-B86D-675866562046}"/>
              </a:ext>
            </a:extLst>
          </p:cNvPr>
          <p:cNvSpPr>
            <a:spLocks noGrp="1"/>
          </p:cNvSpPr>
          <p:nvPr>
            <p:ph type="title"/>
          </p:nvPr>
        </p:nvSpPr>
        <p:spPr/>
        <p:txBody>
          <a:bodyPr/>
          <a:lstStyle/>
          <a:p>
            <a:r>
              <a:rPr lang="de-DE" dirty="0">
                <a:solidFill>
                  <a:schemeClr val="tx1"/>
                </a:solidFill>
              </a:rPr>
              <a:t>Community </a:t>
            </a:r>
            <a:r>
              <a:rPr lang="de-DE" dirty="0" err="1">
                <a:solidFill>
                  <a:schemeClr val="tx1"/>
                </a:solidFill>
              </a:rPr>
              <a:t>based</a:t>
            </a:r>
            <a:r>
              <a:rPr lang="de-DE" dirty="0">
                <a:solidFill>
                  <a:schemeClr val="tx1"/>
                </a:solidFill>
              </a:rPr>
              <a:t> Survey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900113" y="1268413"/>
            <a:ext cx="7343775" cy="503237"/>
          </a:xfrm>
          <a:prstGeom prst="rect">
            <a:avLst/>
          </a:prstGeom>
          <a:noFill/>
          <a:ln>
            <a:noFill/>
          </a:ln>
        </p:spPr>
        <p:txBody>
          <a:bodyPr spcFirstLastPara="1" wrap="square" lIns="0" tIns="36000" rIns="0" bIns="0" anchor="t" anchorCtr="0">
            <a:noAutofit/>
          </a:bodyPr>
          <a:lstStyle/>
          <a:p>
            <a:pPr marL="0" lvl="0" indent="0" algn="l" rtl="0">
              <a:lnSpc>
                <a:spcPct val="100000"/>
              </a:lnSpc>
              <a:spcBef>
                <a:spcPts val="0"/>
              </a:spcBef>
              <a:spcAft>
                <a:spcPts val="0"/>
              </a:spcAft>
              <a:buSzPts val="1400"/>
              <a:buNone/>
            </a:pPr>
            <a:r>
              <a:rPr lang="en-US" dirty="0"/>
              <a:t>Majority agrees…</a:t>
            </a:r>
          </a:p>
        </p:txBody>
      </p:sp>
      <p:sp>
        <p:nvSpPr>
          <p:cNvPr id="182" name="Google Shape;182;p20"/>
          <p:cNvSpPr txBox="1">
            <a:spLocks noGrp="1"/>
          </p:cNvSpPr>
          <p:nvPr>
            <p:ph type="body" idx="1"/>
          </p:nvPr>
        </p:nvSpPr>
        <p:spPr>
          <a:xfrm>
            <a:off x="900113" y="2205038"/>
            <a:ext cx="7343775" cy="3887787"/>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720"/>
              </a:spcBef>
              <a:spcAft>
                <a:spcPts val="0"/>
              </a:spcAft>
              <a:buSzPts val="1400"/>
              <a:buNone/>
            </a:pPr>
            <a:endParaRPr/>
          </a:p>
        </p:txBody>
      </p:sp>
      <p:sp>
        <p:nvSpPr>
          <p:cNvPr id="183" name="Google Shape;183;p20"/>
          <p:cNvSpPr txBox="1">
            <a:spLocks noGrp="1"/>
          </p:cNvSpPr>
          <p:nvPr>
            <p:ph type="sldNum" idx="12"/>
          </p:nvPr>
        </p:nvSpPr>
        <p:spPr>
          <a:xfrm>
            <a:off x="7451725" y="6524625"/>
            <a:ext cx="792163" cy="215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000"/>
              <a:buNone/>
            </a:pPr>
            <a:r>
              <a:rPr lang="en-US"/>
              <a:t>Page </a:t>
            </a:r>
            <a:fld id="{00000000-1234-1234-1234-123412341234}" type="slidenum">
              <a:rPr lang="en-US"/>
              <a:t>13</a:t>
            </a:fld>
            <a:endParaRPr/>
          </a:p>
        </p:txBody>
      </p:sp>
      <p:pic>
        <p:nvPicPr>
          <p:cNvPr id="184" name="Google Shape;184;p20"/>
          <p:cNvPicPr preferRelativeResize="0"/>
          <p:nvPr/>
        </p:nvPicPr>
        <p:blipFill rotWithShape="1">
          <a:blip r:embed="rId3">
            <a:alphaModFix/>
          </a:blip>
          <a:srcRect/>
          <a:stretch/>
        </p:blipFill>
        <p:spPr>
          <a:xfrm>
            <a:off x="109681" y="1771650"/>
            <a:ext cx="9034319" cy="4968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txBox="1">
            <a:spLocks noGrp="1"/>
          </p:cNvSpPr>
          <p:nvPr>
            <p:ph type="sldNum" idx="12"/>
          </p:nvPr>
        </p:nvSpPr>
        <p:spPr>
          <a:xfrm>
            <a:off x="7451725" y="6524625"/>
            <a:ext cx="792300" cy="216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000"/>
              <a:buNone/>
            </a:pPr>
            <a:r>
              <a:rPr lang="en-US"/>
              <a:t>Page </a:t>
            </a:r>
            <a:fld id="{00000000-1234-1234-1234-123412341234}" type="slidenum">
              <a:rPr lang="en-US"/>
              <a:t>14</a:t>
            </a:fld>
            <a:endParaRPr/>
          </a:p>
        </p:txBody>
      </p:sp>
      <p:sp>
        <p:nvSpPr>
          <p:cNvPr id="258" name="Google Shape;258;p19"/>
          <p:cNvSpPr txBox="1">
            <a:spLocks noGrp="1"/>
          </p:cNvSpPr>
          <p:nvPr>
            <p:ph type="title"/>
          </p:nvPr>
        </p:nvSpPr>
        <p:spPr>
          <a:xfrm>
            <a:off x="876614" y="1227459"/>
            <a:ext cx="7526798" cy="503100"/>
          </a:xfrm>
          <a:prstGeom prst="rect">
            <a:avLst/>
          </a:prstGeom>
          <a:noFill/>
          <a:ln>
            <a:noFill/>
          </a:ln>
        </p:spPr>
        <p:txBody>
          <a:bodyPr spcFirstLastPara="1" wrap="square" lIns="0" tIns="36000" rIns="0" bIns="0" anchor="t" anchorCtr="0">
            <a:noAutofit/>
          </a:bodyPr>
          <a:lstStyle/>
          <a:p>
            <a:pPr marL="0" lvl="0" indent="0" algn="l" rtl="0">
              <a:lnSpc>
                <a:spcPct val="100000"/>
              </a:lnSpc>
              <a:spcBef>
                <a:spcPts val="0"/>
              </a:spcBef>
              <a:spcAft>
                <a:spcPts val="0"/>
              </a:spcAft>
              <a:buSzPts val="1400"/>
              <a:buNone/>
            </a:pPr>
            <a:r>
              <a:rPr lang="en-US" dirty="0">
                <a:solidFill>
                  <a:schemeClr val="tx1"/>
                </a:solidFill>
              </a:rPr>
              <a:t>Findings: Open Access most controversial</a:t>
            </a:r>
            <a:endParaRPr dirty="0">
              <a:solidFill>
                <a:schemeClr val="tx1"/>
              </a:solidFill>
            </a:endParaRPr>
          </a:p>
        </p:txBody>
      </p:sp>
      <p:sp>
        <p:nvSpPr>
          <p:cNvPr id="259" name="Google Shape;259;p19"/>
          <p:cNvSpPr txBox="1">
            <a:spLocks noGrp="1"/>
          </p:cNvSpPr>
          <p:nvPr>
            <p:ph type="body" idx="1"/>
          </p:nvPr>
        </p:nvSpPr>
        <p:spPr>
          <a:xfrm>
            <a:off x="787914" y="1917033"/>
            <a:ext cx="7923346" cy="1419726"/>
          </a:xfrm>
          <a:prstGeom prst="rect">
            <a:avLst/>
          </a:prstGeom>
          <a:noFill/>
          <a:ln>
            <a:noFill/>
          </a:ln>
        </p:spPr>
        <p:txBody>
          <a:bodyPr spcFirstLastPara="1" wrap="square" lIns="0" tIns="0" rIns="0" bIns="0" anchor="t" anchorCtr="0">
            <a:noAutofit/>
          </a:bodyPr>
          <a:lstStyle/>
          <a:p>
            <a:pPr marL="514350" lvl="0" indent="-285750" algn="l" rtl="0">
              <a:lnSpc>
                <a:spcPct val="100000"/>
              </a:lnSpc>
              <a:spcBef>
                <a:spcPts val="720"/>
              </a:spcBef>
              <a:spcAft>
                <a:spcPts val="0"/>
              </a:spcAft>
              <a:buSzPts val="1400"/>
              <a:buFont typeface="Arial" panose="020B0604020202020204" pitchFamily="34" charset="0"/>
              <a:buChar char="•"/>
            </a:pPr>
            <a:r>
              <a:rPr lang="en-US" sz="2000" dirty="0"/>
              <a:t>Lack of high-quality Open Access journals</a:t>
            </a:r>
            <a:endParaRPr sz="2000" dirty="0"/>
          </a:p>
          <a:p>
            <a:pPr marL="514350" lvl="0" indent="-285750" algn="l" rtl="0">
              <a:lnSpc>
                <a:spcPct val="100000"/>
              </a:lnSpc>
              <a:spcBef>
                <a:spcPts val="720"/>
              </a:spcBef>
              <a:spcAft>
                <a:spcPts val="0"/>
              </a:spcAft>
              <a:buSzPts val="1400"/>
              <a:buFont typeface="Arial" panose="020B0604020202020204" pitchFamily="34" charset="0"/>
              <a:buChar char="•"/>
            </a:pPr>
            <a:r>
              <a:rPr lang="en-US" sz="2000" dirty="0"/>
              <a:t>Disadvantage for early career researcher </a:t>
            </a:r>
          </a:p>
          <a:p>
            <a:pPr marL="514350" lvl="0" indent="-285750" algn="l" rtl="0">
              <a:lnSpc>
                <a:spcPct val="100000"/>
              </a:lnSpc>
              <a:spcBef>
                <a:spcPts val="720"/>
              </a:spcBef>
              <a:spcAft>
                <a:spcPts val="0"/>
              </a:spcAft>
              <a:buSzPts val="1400"/>
              <a:buFont typeface="Arial" panose="020B0604020202020204" pitchFamily="34" charset="0"/>
              <a:buChar char="•"/>
            </a:pPr>
            <a:r>
              <a:rPr lang="en-US" sz="2000" dirty="0"/>
              <a:t>No reasonable way to publish books OA</a:t>
            </a:r>
            <a:endParaRPr sz="2000" dirty="0"/>
          </a:p>
          <a:p>
            <a:pPr marL="430214" lvl="1" indent="-228600" algn="l" rtl="0">
              <a:lnSpc>
                <a:spcPct val="115000"/>
              </a:lnSpc>
              <a:spcBef>
                <a:spcPts val="0"/>
              </a:spcBef>
              <a:spcAft>
                <a:spcPts val="0"/>
              </a:spcAft>
              <a:buSzPts val="1800"/>
              <a:buFont typeface="Arial"/>
              <a:buNone/>
            </a:pPr>
            <a:endParaRPr sz="2100" dirty="0"/>
          </a:p>
          <a:p>
            <a:pPr marL="373064" lvl="1" indent="-171450" algn="l" rtl="0">
              <a:lnSpc>
                <a:spcPct val="115000"/>
              </a:lnSpc>
              <a:spcBef>
                <a:spcPts val="0"/>
              </a:spcBef>
              <a:spcAft>
                <a:spcPts val="0"/>
              </a:spcAft>
              <a:buSzPts val="1800"/>
              <a:buNone/>
            </a:pPr>
            <a:endParaRPr sz="1600" dirty="0"/>
          </a:p>
          <a:p>
            <a:pPr marL="373064" lvl="1" indent="-171450" algn="l" rtl="0">
              <a:lnSpc>
                <a:spcPct val="115000"/>
              </a:lnSpc>
              <a:spcBef>
                <a:spcPts val="0"/>
              </a:spcBef>
              <a:spcAft>
                <a:spcPts val="0"/>
              </a:spcAft>
              <a:buSzPts val="1800"/>
              <a:buNone/>
            </a:pPr>
            <a:endParaRPr sz="1600" dirty="0"/>
          </a:p>
          <a:p>
            <a:pPr marL="87314" lvl="1" indent="0" algn="l" rtl="0">
              <a:lnSpc>
                <a:spcPct val="115000"/>
              </a:lnSpc>
              <a:spcBef>
                <a:spcPts val="0"/>
              </a:spcBef>
              <a:spcAft>
                <a:spcPts val="0"/>
              </a:spcAft>
              <a:buSzPts val="1800"/>
              <a:buNone/>
            </a:pPr>
            <a:endParaRPr sz="1600" dirty="0"/>
          </a:p>
        </p:txBody>
      </p:sp>
      <p:pic>
        <p:nvPicPr>
          <p:cNvPr id="3" name="Grafik 2">
            <a:extLst>
              <a:ext uri="{FF2B5EF4-FFF2-40B4-BE49-F238E27FC236}">
                <a16:creationId xmlns:a16="http://schemas.microsoft.com/office/drawing/2014/main" id="{CF7DE7D8-9D9B-4AE2-BD70-EC709D48C1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501" y="3908147"/>
            <a:ext cx="5406388" cy="283247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ca313b20d4_0_14"/>
          <p:cNvSpPr txBox="1">
            <a:spLocks noGrp="1"/>
          </p:cNvSpPr>
          <p:nvPr>
            <p:ph type="sldNum" idx="12"/>
          </p:nvPr>
        </p:nvSpPr>
        <p:spPr>
          <a:xfrm>
            <a:off x="7451725" y="6524625"/>
            <a:ext cx="792300" cy="216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000"/>
              <a:buNone/>
            </a:pPr>
            <a:r>
              <a:rPr lang="en-US"/>
              <a:t>Page </a:t>
            </a:r>
            <a:fld id="{00000000-1234-1234-1234-123412341234}" type="slidenum">
              <a:rPr lang="en-US"/>
              <a:t>15</a:t>
            </a:fld>
            <a:endParaRPr/>
          </a:p>
        </p:txBody>
      </p:sp>
      <p:sp>
        <p:nvSpPr>
          <p:cNvPr id="228" name="Google Shape;228;gca313b20d4_0_14"/>
          <p:cNvSpPr txBox="1">
            <a:spLocks noGrp="1"/>
          </p:cNvSpPr>
          <p:nvPr>
            <p:ph type="title"/>
          </p:nvPr>
        </p:nvSpPr>
        <p:spPr>
          <a:xfrm>
            <a:off x="876614" y="1227459"/>
            <a:ext cx="7526700" cy="503100"/>
          </a:xfrm>
          <a:prstGeom prst="rect">
            <a:avLst/>
          </a:prstGeom>
          <a:noFill/>
          <a:ln>
            <a:noFill/>
          </a:ln>
        </p:spPr>
        <p:txBody>
          <a:bodyPr spcFirstLastPara="1" wrap="square" lIns="0" tIns="36000" rIns="0" bIns="0" anchor="t" anchorCtr="0">
            <a:noAutofit/>
          </a:bodyPr>
          <a:lstStyle/>
          <a:p>
            <a:pPr marL="0" lvl="0" indent="0" algn="l" rtl="0">
              <a:lnSpc>
                <a:spcPct val="100000"/>
              </a:lnSpc>
              <a:spcBef>
                <a:spcPts val="0"/>
              </a:spcBef>
              <a:spcAft>
                <a:spcPts val="0"/>
              </a:spcAft>
              <a:buSzPts val="1400"/>
              <a:buNone/>
            </a:pPr>
            <a:r>
              <a:rPr lang="en-US" dirty="0">
                <a:solidFill>
                  <a:schemeClr val="tx1"/>
                </a:solidFill>
              </a:rPr>
              <a:t>Findings: Open Data</a:t>
            </a:r>
            <a:endParaRPr dirty="0">
              <a:solidFill>
                <a:schemeClr val="tx1"/>
              </a:solidFill>
            </a:endParaRPr>
          </a:p>
        </p:txBody>
      </p:sp>
      <p:sp>
        <p:nvSpPr>
          <p:cNvPr id="229" name="Google Shape;229;gca313b20d4_0_14"/>
          <p:cNvSpPr txBox="1">
            <a:spLocks noGrp="1"/>
          </p:cNvSpPr>
          <p:nvPr>
            <p:ph type="body" idx="1"/>
          </p:nvPr>
        </p:nvSpPr>
        <p:spPr>
          <a:xfrm>
            <a:off x="740685" y="1949116"/>
            <a:ext cx="7874389" cy="1201334"/>
          </a:xfrm>
          <a:prstGeom prst="rect">
            <a:avLst/>
          </a:prstGeom>
          <a:noFill/>
          <a:ln>
            <a:noFill/>
          </a:ln>
        </p:spPr>
        <p:txBody>
          <a:bodyPr spcFirstLastPara="1" wrap="square" lIns="0" tIns="0" rIns="0" bIns="0" anchor="t" anchorCtr="0">
            <a:noAutofit/>
          </a:bodyPr>
          <a:lstStyle/>
          <a:p>
            <a:pPr marL="514350" indent="-285750">
              <a:buFont typeface="Arial" panose="020B0604020202020204" pitchFamily="34" charset="0"/>
              <a:buChar char="•"/>
            </a:pPr>
            <a:r>
              <a:rPr lang="en-US" sz="2000" dirty="0"/>
              <a:t>Definition of what data to include as well as data restrictions across various disciplines were issues.</a:t>
            </a:r>
            <a:endParaRPr sz="2000" dirty="0"/>
          </a:p>
          <a:p>
            <a:pPr marL="514350" indent="-285750">
              <a:buFont typeface="Arial" panose="020B0604020202020204" pitchFamily="34" charset="0"/>
              <a:buChar char="•"/>
            </a:pPr>
            <a:r>
              <a:rPr lang="en-US" sz="2000" dirty="0"/>
              <a:t>The time point at which data should be made available was commented.</a:t>
            </a:r>
            <a:endParaRPr sz="2000" dirty="0"/>
          </a:p>
          <a:p>
            <a:pPr marL="514350" indent="-285750">
              <a:buFont typeface="Arial" panose="020B0604020202020204" pitchFamily="34" charset="0"/>
              <a:buChar char="•"/>
            </a:pPr>
            <a:r>
              <a:rPr lang="en-US" sz="2000" dirty="0"/>
              <a:t>Increased funding and training is necessary.</a:t>
            </a:r>
            <a:endParaRPr sz="2000" dirty="0"/>
          </a:p>
        </p:txBody>
      </p:sp>
      <p:pic>
        <p:nvPicPr>
          <p:cNvPr id="3" name="Grafik 2">
            <a:extLst>
              <a:ext uri="{FF2B5EF4-FFF2-40B4-BE49-F238E27FC236}">
                <a16:creationId xmlns:a16="http://schemas.microsoft.com/office/drawing/2014/main" id="{C7E6CA52-D732-40DC-A6A3-F845BF0465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9943" y="3911018"/>
            <a:ext cx="5468039" cy="28647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a:spLocks noGrp="1"/>
          </p:cNvSpPr>
          <p:nvPr>
            <p:ph type="sldNum" idx="12"/>
          </p:nvPr>
        </p:nvSpPr>
        <p:spPr>
          <a:xfrm>
            <a:off x="7451725" y="6524625"/>
            <a:ext cx="792300" cy="216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000"/>
              <a:buNone/>
            </a:pPr>
            <a:r>
              <a:rPr lang="en-US"/>
              <a:t>Page </a:t>
            </a:r>
            <a:fld id="{00000000-1234-1234-1234-123412341234}" type="slidenum">
              <a:rPr lang="en-US"/>
              <a:t>16</a:t>
            </a:fld>
            <a:endParaRPr/>
          </a:p>
        </p:txBody>
      </p:sp>
      <p:sp>
        <p:nvSpPr>
          <p:cNvPr id="209" name="Google Shape;209;p17"/>
          <p:cNvSpPr txBox="1">
            <a:spLocks noGrp="1"/>
          </p:cNvSpPr>
          <p:nvPr>
            <p:ph type="title"/>
          </p:nvPr>
        </p:nvSpPr>
        <p:spPr>
          <a:xfrm>
            <a:off x="876614" y="1227459"/>
            <a:ext cx="7526798" cy="503100"/>
          </a:xfrm>
          <a:prstGeom prst="rect">
            <a:avLst/>
          </a:prstGeom>
          <a:noFill/>
          <a:ln>
            <a:noFill/>
          </a:ln>
        </p:spPr>
        <p:txBody>
          <a:bodyPr spcFirstLastPara="1" wrap="square" lIns="0" tIns="36000" rIns="0" bIns="0" anchor="t" anchorCtr="0">
            <a:noAutofit/>
          </a:bodyPr>
          <a:lstStyle/>
          <a:p>
            <a:pPr marL="0" lvl="0" indent="0" algn="l" rtl="0">
              <a:lnSpc>
                <a:spcPct val="100000"/>
              </a:lnSpc>
              <a:spcBef>
                <a:spcPts val="0"/>
              </a:spcBef>
              <a:spcAft>
                <a:spcPts val="0"/>
              </a:spcAft>
              <a:buSzPts val="1400"/>
              <a:buNone/>
            </a:pPr>
            <a:r>
              <a:rPr lang="en-US" dirty="0">
                <a:solidFill>
                  <a:schemeClr val="tx1"/>
                </a:solidFill>
              </a:rPr>
              <a:t>Overall findings from the survey: stick and carrot</a:t>
            </a:r>
            <a:endParaRPr dirty="0">
              <a:solidFill>
                <a:schemeClr val="tx1"/>
              </a:solidFill>
            </a:endParaRPr>
          </a:p>
        </p:txBody>
      </p:sp>
      <p:sp>
        <p:nvSpPr>
          <p:cNvPr id="210" name="Google Shape;210;p17"/>
          <p:cNvSpPr txBox="1">
            <a:spLocks noGrp="1"/>
          </p:cNvSpPr>
          <p:nvPr>
            <p:ph type="body" idx="1"/>
          </p:nvPr>
        </p:nvSpPr>
        <p:spPr>
          <a:xfrm>
            <a:off x="304800" y="1730559"/>
            <a:ext cx="8602133" cy="1977241"/>
          </a:xfrm>
          <a:prstGeom prst="rect">
            <a:avLst/>
          </a:prstGeom>
          <a:noFill/>
          <a:ln>
            <a:noFill/>
          </a:ln>
        </p:spPr>
        <p:txBody>
          <a:bodyPr spcFirstLastPara="1" wrap="square" lIns="0" tIns="0" rIns="0" bIns="0" anchor="t" anchorCtr="0">
            <a:noAutofit/>
          </a:bodyPr>
          <a:lstStyle/>
          <a:p>
            <a:pPr marL="541338" lvl="0" indent="-312738" rtl="0">
              <a:lnSpc>
                <a:spcPct val="250000"/>
              </a:lnSpc>
              <a:spcBef>
                <a:spcPts val="720"/>
              </a:spcBef>
              <a:spcAft>
                <a:spcPts val="0"/>
              </a:spcAft>
              <a:buSzPts val="1400"/>
              <a:buFont typeface="Arial"/>
              <a:buChar char="•"/>
            </a:pPr>
            <a:r>
              <a:rPr lang="en-US" sz="2400" dirty="0"/>
              <a:t>High Support for Open Science  </a:t>
            </a:r>
            <a:endParaRPr sz="2400" dirty="0"/>
          </a:p>
          <a:p>
            <a:pPr marL="541338" lvl="0" indent="-312738" rtl="0">
              <a:lnSpc>
                <a:spcPct val="250000"/>
              </a:lnSpc>
              <a:spcBef>
                <a:spcPts val="720"/>
              </a:spcBef>
              <a:spcAft>
                <a:spcPts val="0"/>
              </a:spcAft>
              <a:buSzPts val="1400"/>
              <a:buFont typeface="Arial"/>
              <a:buChar char="•"/>
            </a:pPr>
            <a:r>
              <a:rPr lang="en-US" sz="2400" dirty="0"/>
              <a:t>Compliance is an issue </a:t>
            </a:r>
            <a:endParaRPr sz="2400" dirty="0"/>
          </a:p>
          <a:p>
            <a:pPr marL="541338" lvl="0" indent="-312738" rtl="0">
              <a:lnSpc>
                <a:spcPct val="200000"/>
              </a:lnSpc>
              <a:spcBef>
                <a:spcPts val="720"/>
              </a:spcBef>
              <a:spcAft>
                <a:spcPts val="0"/>
              </a:spcAft>
              <a:buSzPts val="1400"/>
              <a:buFont typeface="Arial"/>
              <a:buChar char="•"/>
            </a:pPr>
            <a:r>
              <a:rPr lang="en-US" sz="2400" dirty="0"/>
              <a:t>Open Science must not jeopardize early-career researchers' future hiring chances</a:t>
            </a:r>
            <a:endParaRPr sz="2400" dirty="0"/>
          </a:p>
          <a:p>
            <a:pPr marL="541338" lvl="0" indent="-312738" rtl="0">
              <a:lnSpc>
                <a:spcPct val="250000"/>
              </a:lnSpc>
              <a:spcBef>
                <a:spcPts val="720"/>
              </a:spcBef>
              <a:spcAft>
                <a:spcPts val="0"/>
              </a:spcAft>
              <a:buSzPts val="1400"/>
              <a:buFont typeface="Arial"/>
              <a:buChar char="•"/>
            </a:pPr>
            <a:r>
              <a:rPr lang="en-US" sz="2400" dirty="0"/>
              <a:t>Specific requirements of each discipline</a:t>
            </a:r>
          </a:p>
        </p:txBody>
      </p:sp>
      <p:sp>
        <p:nvSpPr>
          <p:cNvPr id="7" name="Google Shape;210;p17">
            <a:extLst>
              <a:ext uri="{FF2B5EF4-FFF2-40B4-BE49-F238E27FC236}">
                <a16:creationId xmlns:a16="http://schemas.microsoft.com/office/drawing/2014/main" id="{A1C5A8D3-B71B-4632-A3C3-7F3EBFF342EA}"/>
              </a:ext>
            </a:extLst>
          </p:cNvPr>
          <p:cNvSpPr txBox="1">
            <a:spLocks/>
          </p:cNvSpPr>
          <p:nvPr/>
        </p:nvSpPr>
        <p:spPr>
          <a:xfrm>
            <a:off x="304800" y="3653300"/>
            <a:ext cx="3138011" cy="197724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72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1pPr>
            <a:lvl2pPr marL="914400" marR="0" lvl="1" indent="-342900" algn="l" rtl="0">
              <a:lnSpc>
                <a:spcPct val="100000"/>
              </a:lnSpc>
              <a:spcBef>
                <a:spcPts val="720"/>
              </a:spcBef>
              <a:spcAft>
                <a:spcPts val="0"/>
              </a:spcAft>
              <a:buClr>
                <a:schemeClr val="dk1"/>
              </a:buClr>
              <a:buSzPts val="1800"/>
              <a:buFont typeface="Arial"/>
              <a:buChar char="–"/>
              <a:defRPr sz="1700" b="0" i="0" u="none" strike="noStrike" cap="none">
                <a:solidFill>
                  <a:schemeClr val="dk1"/>
                </a:solidFill>
                <a:latin typeface="Arial"/>
                <a:ea typeface="Arial"/>
                <a:cs typeface="Arial"/>
                <a:sym typeface="Arial"/>
              </a:defRPr>
            </a:lvl2pPr>
            <a:lvl3pPr marL="1371600" marR="0" lvl="2" indent="-342900" algn="l" rtl="0">
              <a:lnSpc>
                <a:spcPct val="100000"/>
              </a:lnSpc>
              <a:spcBef>
                <a:spcPts val="720"/>
              </a:spcBef>
              <a:spcAft>
                <a:spcPts val="0"/>
              </a:spcAft>
              <a:buClr>
                <a:schemeClr val="dk1"/>
              </a:buClr>
              <a:buSzPts val="1800"/>
              <a:buFont typeface="Arial"/>
              <a:buChar char="–"/>
              <a:defRPr sz="1700" b="0" i="0" u="none" strike="noStrike" cap="none">
                <a:solidFill>
                  <a:schemeClr val="dk1"/>
                </a:solidFill>
                <a:latin typeface="Arial"/>
                <a:ea typeface="Arial"/>
                <a:cs typeface="Arial"/>
                <a:sym typeface="Arial"/>
              </a:defRPr>
            </a:lvl3pPr>
            <a:lvl4pPr marL="1828800" marR="0" lvl="3" indent="-342900" algn="l" rtl="0">
              <a:lnSpc>
                <a:spcPct val="100000"/>
              </a:lnSpc>
              <a:spcBef>
                <a:spcPts val="720"/>
              </a:spcBef>
              <a:spcAft>
                <a:spcPts val="0"/>
              </a:spcAft>
              <a:buClr>
                <a:schemeClr val="dk1"/>
              </a:buClr>
              <a:buSzPts val="1800"/>
              <a:buFont typeface="Arial"/>
              <a:buChar char="–"/>
              <a:defRPr sz="1700" b="0" i="0" u="none" strike="noStrike" cap="none">
                <a:solidFill>
                  <a:schemeClr val="dk1"/>
                </a:solidFill>
                <a:latin typeface="Arial"/>
                <a:ea typeface="Arial"/>
                <a:cs typeface="Arial"/>
                <a:sym typeface="Arial"/>
              </a:defRPr>
            </a:lvl4pPr>
            <a:lvl5pPr marL="2286000" marR="0" lvl="4" indent="-342900" algn="l" rtl="0">
              <a:lnSpc>
                <a:spcPct val="100000"/>
              </a:lnSpc>
              <a:spcBef>
                <a:spcPts val="720"/>
              </a:spcBef>
              <a:spcAft>
                <a:spcPts val="0"/>
              </a:spcAft>
              <a:buClr>
                <a:schemeClr val="dk1"/>
              </a:buClr>
              <a:buSzPts val="1800"/>
              <a:buFont typeface="Arial"/>
              <a:buChar char="–"/>
              <a:defRPr sz="17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55588" indent="0"/>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578F6F3-72E4-1E4A-A33A-8EA44AADB628}"/>
              </a:ext>
            </a:extLst>
          </p:cNvPr>
          <p:cNvSpPr>
            <a:spLocks noGrp="1"/>
          </p:cNvSpPr>
          <p:nvPr>
            <p:ph type="body" idx="1"/>
          </p:nvPr>
        </p:nvSpPr>
        <p:spPr/>
        <p:txBody>
          <a:bodyPr/>
          <a:lstStyle/>
          <a:p>
            <a:endParaRPr lang="de-DE"/>
          </a:p>
        </p:txBody>
      </p:sp>
      <p:pic>
        <p:nvPicPr>
          <p:cNvPr id="6" name="Grafik 5" descr="Ein Bild, das Im Haus, Wand, Karotte, Pflanze enthält.&#10;&#10;Automatisch generierte Beschreibung">
            <a:extLst>
              <a:ext uri="{FF2B5EF4-FFF2-40B4-BE49-F238E27FC236}">
                <a16:creationId xmlns:a16="http://schemas.microsoft.com/office/drawing/2014/main" id="{62E5ED5C-2E83-F64D-8094-032F0CC11ABE}"/>
              </a:ext>
            </a:extLst>
          </p:cNvPr>
          <p:cNvPicPr>
            <a:picLocks noChangeAspect="1"/>
          </p:cNvPicPr>
          <p:nvPr/>
        </p:nvPicPr>
        <p:blipFill>
          <a:blip r:embed="rId3"/>
          <a:stretch>
            <a:fillRect/>
          </a:stretch>
        </p:blipFill>
        <p:spPr>
          <a:xfrm>
            <a:off x="900112" y="2148766"/>
            <a:ext cx="7343775" cy="4310627"/>
          </a:xfrm>
          <a:prstGeom prst="rect">
            <a:avLst/>
          </a:prstGeom>
        </p:spPr>
      </p:pic>
      <p:sp>
        <p:nvSpPr>
          <p:cNvPr id="7" name="Textfeld 6">
            <a:extLst>
              <a:ext uri="{FF2B5EF4-FFF2-40B4-BE49-F238E27FC236}">
                <a16:creationId xmlns:a16="http://schemas.microsoft.com/office/drawing/2014/main" id="{8F66CE59-F27C-5D45-8246-037DF1D4100B}"/>
              </a:ext>
            </a:extLst>
          </p:cNvPr>
          <p:cNvSpPr txBox="1"/>
          <p:nvPr/>
        </p:nvSpPr>
        <p:spPr>
          <a:xfrm>
            <a:off x="900112" y="1474421"/>
            <a:ext cx="7343774" cy="461665"/>
          </a:xfrm>
          <a:prstGeom prst="rect">
            <a:avLst/>
          </a:prstGeom>
          <a:noFill/>
        </p:spPr>
        <p:txBody>
          <a:bodyPr wrap="square">
            <a:spAutoFit/>
          </a:bodyPr>
          <a:lstStyle/>
          <a:p>
            <a:r>
              <a:rPr lang="de-DE" sz="2400" b="1" dirty="0" err="1">
                <a:solidFill>
                  <a:schemeClr val="tx1"/>
                </a:solidFill>
              </a:rPr>
              <a:t>No</a:t>
            </a:r>
            <a:r>
              <a:rPr lang="de-DE" sz="2400" b="1" dirty="0">
                <a:solidFill>
                  <a:schemeClr val="tx1"/>
                </a:solidFill>
              </a:rPr>
              <a:t> stick </a:t>
            </a:r>
            <a:r>
              <a:rPr lang="de-DE" sz="2400" b="1" dirty="0" err="1">
                <a:solidFill>
                  <a:schemeClr val="tx1"/>
                </a:solidFill>
              </a:rPr>
              <a:t>without</a:t>
            </a:r>
            <a:r>
              <a:rPr lang="de-DE" sz="2400" b="1" dirty="0">
                <a:solidFill>
                  <a:schemeClr val="tx1"/>
                </a:solidFill>
              </a:rPr>
              <a:t> a </a:t>
            </a:r>
            <a:r>
              <a:rPr lang="de-DE" sz="2400" b="1" dirty="0" err="1">
                <a:solidFill>
                  <a:schemeClr val="tx1"/>
                </a:solidFill>
              </a:rPr>
              <a:t>carrot</a:t>
            </a:r>
            <a:r>
              <a:rPr lang="de-DE" sz="2400" b="1" dirty="0">
                <a:solidFill>
                  <a:schemeClr val="tx1"/>
                </a:solidFill>
              </a:rPr>
              <a:t> </a:t>
            </a:r>
          </a:p>
        </p:txBody>
      </p:sp>
    </p:spTree>
    <p:extLst>
      <p:ext uri="{BB962C8B-B14F-4D97-AF65-F5344CB8AC3E}">
        <p14:creationId xmlns:p14="http://schemas.microsoft.com/office/powerpoint/2010/main" val="37171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18"/>
          <p:cNvSpPr txBox="1">
            <a:spLocks noGrp="1"/>
          </p:cNvSpPr>
          <p:nvPr>
            <p:ph type="title"/>
          </p:nvPr>
        </p:nvSpPr>
        <p:spPr>
          <a:xfrm>
            <a:off x="876614" y="1227459"/>
            <a:ext cx="7526798" cy="503100"/>
          </a:xfrm>
          <a:prstGeom prst="rect">
            <a:avLst/>
          </a:prstGeom>
          <a:noFill/>
          <a:ln>
            <a:noFill/>
          </a:ln>
        </p:spPr>
        <p:txBody>
          <a:bodyPr spcFirstLastPara="1" wrap="square" lIns="0" tIns="36000" rIns="0" bIns="0" anchor="t" anchorCtr="0">
            <a:noAutofit/>
          </a:bodyPr>
          <a:lstStyle/>
          <a:p>
            <a:pPr marL="0" lvl="0" indent="0" algn="l" rtl="0">
              <a:lnSpc>
                <a:spcPct val="100000"/>
              </a:lnSpc>
              <a:spcBef>
                <a:spcPts val="0"/>
              </a:spcBef>
              <a:spcAft>
                <a:spcPts val="0"/>
              </a:spcAft>
              <a:buSzPts val="1400"/>
              <a:buNone/>
            </a:pPr>
            <a:r>
              <a:rPr lang="en-US" dirty="0">
                <a:solidFill>
                  <a:schemeClr val="tx1"/>
                </a:solidFill>
              </a:rPr>
              <a:t>Overall Findings: Support, services and recognition</a:t>
            </a:r>
            <a:endParaRPr dirty="0">
              <a:solidFill>
                <a:schemeClr val="tx1"/>
              </a:solidFill>
            </a:endParaRPr>
          </a:p>
        </p:txBody>
      </p:sp>
      <p:sp>
        <p:nvSpPr>
          <p:cNvPr id="299" name="Google Shape;299;p18"/>
          <p:cNvSpPr txBox="1">
            <a:spLocks noGrp="1"/>
          </p:cNvSpPr>
          <p:nvPr>
            <p:ph type="body" idx="1"/>
          </p:nvPr>
        </p:nvSpPr>
        <p:spPr>
          <a:xfrm>
            <a:off x="668215" y="1730560"/>
            <a:ext cx="8172160" cy="4506840"/>
          </a:xfrm>
          <a:prstGeom prst="rect">
            <a:avLst/>
          </a:prstGeom>
          <a:noFill/>
          <a:ln>
            <a:noFill/>
          </a:ln>
        </p:spPr>
        <p:txBody>
          <a:bodyPr spcFirstLastPara="1" wrap="square" lIns="0" tIns="0" rIns="0" bIns="0" anchor="t" anchorCtr="0">
            <a:noAutofit/>
          </a:bodyPr>
          <a:lstStyle/>
          <a:p>
            <a:pPr marL="514350" lvl="0" indent="-285750" algn="l" rtl="0">
              <a:lnSpc>
                <a:spcPct val="200000"/>
              </a:lnSpc>
              <a:spcBef>
                <a:spcPts val="720"/>
              </a:spcBef>
              <a:spcAft>
                <a:spcPts val="0"/>
              </a:spcAft>
              <a:buSzPts val="1400"/>
              <a:buFont typeface="Arial"/>
              <a:buChar char="•"/>
            </a:pPr>
            <a:r>
              <a:rPr lang="en-US" sz="2400" dirty="0"/>
              <a:t>Financial and administrative support is essential.</a:t>
            </a:r>
            <a:endParaRPr sz="2400" dirty="0"/>
          </a:p>
          <a:p>
            <a:pPr marL="514350" lvl="0" indent="-285750" algn="l" rtl="0">
              <a:lnSpc>
                <a:spcPct val="200000"/>
              </a:lnSpc>
              <a:spcBef>
                <a:spcPts val="720"/>
              </a:spcBef>
              <a:spcAft>
                <a:spcPts val="0"/>
              </a:spcAft>
              <a:buSzPts val="1400"/>
              <a:buFont typeface="Arial"/>
              <a:buChar char="•"/>
            </a:pPr>
            <a:r>
              <a:rPr lang="en-US" sz="2400" dirty="0"/>
              <a:t>More Open Science education and training is necessary. </a:t>
            </a:r>
            <a:endParaRPr sz="2400" dirty="0"/>
          </a:p>
          <a:p>
            <a:pPr marL="514350" lvl="0" indent="-285750" algn="l" rtl="0">
              <a:lnSpc>
                <a:spcPct val="200000"/>
              </a:lnSpc>
              <a:spcBef>
                <a:spcPts val="720"/>
              </a:spcBef>
              <a:spcAft>
                <a:spcPts val="0"/>
              </a:spcAft>
              <a:buSzPts val="1400"/>
              <a:buFont typeface="Arial"/>
              <a:buChar char="•"/>
            </a:pPr>
            <a:r>
              <a:rPr lang="en-US" sz="2400" dirty="0"/>
              <a:t>Open Science is key in recruitment, appointment and promotion processes.</a:t>
            </a:r>
          </a:p>
          <a:p>
            <a:pPr marL="514350" lvl="0" indent="-285750" algn="l" rtl="0">
              <a:lnSpc>
                <a:spcPct val="200000"/>
              </a:lnSpc>
              <a:spcBef>
                <a:spcPts val="720"/>
              </a:spcBef>
              <a:spcAft>
                <a:spcPts val="0"/>
              </a:spcAft>
              <a:buSzPts val="1400"/>
              <a:buFont typeface="Arial"/>
              <a:buChar char="•"/>
            </a:pPr>
            <a:r>
              <a:rPr lang="en-US" sz="2400" dirty="0"/>
              <a:t>Process: an open debate for an open Science Policy helps initiating change </a:t>
            </a:r>
            <a:endParaRPr sz="2400" dirty="0"/>
          </a:p>
          <a:p>
            <a:pPr marL="514350" lvl="0" indent="-196850" algn="l" rtl="0">
              <a:lnSpc>
                <a:spcPct val="100000"/>
              </a:lnSpc>
              <a:spcBef>
                <a:spcPts val="720"/>
              </a:spcBef>
              <a:spcAft>
                <a:spcPts val="0"/>
              </a:spcAft>
              <a:buSzPts val="1400"/>
              <a:buFont typeface="Arial"/>
              <a:buNone/>
            </a:pPr>
            <a:endParaRPr sz="1800" dirty="0"/>
          </a:p>
          <a:p>
            <a:pPr marL="87314" lvl="1" indent="0" algn="l" rtl="0">
              <a:lnSpc>
                <a:spcPct val="115000"/>
              </a:lnSpc>
              <a:spcBef>
                <a:spcPts val="0"/>
              </a:spcBef>
              <a:spcAft>
                <a:spcPts val="0"/>
              </a:spcAft>
              <a:buSzPts val="1800"/>
              <a:buNone/>
            </a:pPr>
            <a:endParaRPr sz="2100" dirty="0"/>
          </a:p>
          <a:p>
            <a:pPr marL="373064" lvl="1" indent="-171450" algn="l" rtl="0">
              <a:lnSpc>
                <a:spcPct val="115000"/>
              </a:lnSpc>
              <a:spcBef>
                <a:spcPts val="0"/>
              </a:spcBef>
              <a:spcAft>
                <a:spcPts val="0"/>
              </a:spcAft>
              <a:buSzPts val="1800"/>
              <a:buNone/>
            </a:pPr>
            <a:endParaRPr sz="1600" dirty="0"/>
          </a:p>
          <a:p>
            <a:pPr marL="373064" lvl="1" indent="-171450" algn="l" rtl="0">
              <a:lnSpc>
                <a:spcPct val="115000"/>
              </a:lnSpc>
              <a:spcBef>
                <a:spcPts val="0"/>
              </a:spcBef>
              <a:spcAft>
                <a:spcPts val="0"/>
              </a:spcAft>
              <a:buSzPts val="1800"/>
              <a:buNone/>
            </a:pPr>
            <a:endParaRPr sz="1600" dirty="0"/>
          </a:p>
          <a:p>
            <a:pPr marL="87314" lvl="1" indent="0" algn="l" rtl="0">
              <a:lnSpc>
                <a:spcPct val="115000"/>
              </a:lnSpc>
              <a:spcBef>
                <a:spcPts val="0"/>
              </a:spcBef>
              <a:spcAft>
                <a:spcPts val="0"/>
              </a:spcAft>
              <a:buSzPts val="1800"/>
              <a:buNone/>
            </a:pPr>
            <a:endParaRPr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gaf167ab401_0_12"/>
          <p:cNvSpPr txBox="1">
            <a:spLocks noGrp="1"/>
          </p:cNvSpPr>
          <p:nvPr>
            <p:ph type="title"/>
          </p:nvPr>
        </p:nvSpPr>
        <p:spPr>
          <a:xfrm>
            <a:off x="900113" y="1268413"/>
            <a:ext cx="7343700" cy="503100"/>
          </a:xfrm>
          <a:prstGeom prst="rect">
            <a:avLst/>
          </a:prstGeom>
          <a:noFill/>
          <a:ln>
            <a:noFill/>
          </a:ln>
        </p:spPr>
        <p:txBody>
          <a:bodyPr spcFirstLastPara="1" wrap="square" lIns="0" tIns="36000" rIns="0" bIns="0" anchor="t" anchorCtr="0">
            <a:noAutofit/>
          </a:bodyPr>
          <a:lstStyle/>
          <a:p>
            <a:pPr marL="0" lvl="0" indent="0" algn="l" rtl="0">
              <a:lnSpc>
                <a:spcPct val="100000"/>
              </a:lnSpc>
              <a:spcBef>
                <a:spcPts val="0"/>
              </a:spcBef>
              <a:spcAft>
                <a:spcPts val="0"/>
              </a:spcAft>
              <a:buSzPts val="1400"/>
              <a:buNone/>
            </a:pPr>
            <a:r>
              <a:rPr lang="en-US" dirty="0">
                <a:solidFill>
                  <a:schemeClr val="tx1"/>
                </a:solidFill>
              </a:rPr>
              <a:t>Open Science needs to become key topic </a:t>
            </a:r>
            <a:endParaRPr dirty="0">
              <a:solidFill>
                <a:schemeClr val="tx1"/>
              </a:solidFill>
            </a:endParaRPr>
          </a:p>
        </p:txBody>
      </p:sp>
      <p:sp>
        <p:nvSpPr>
          <p:cNvPr id="328" name="Google Shape;328;gaf167ab401_0_12"/>
          <p:cNvSpPr/>
          <p:nvPr/>
        </p:nvSpPr>
        <p:spPr>
          <a:xfrm>
            <a:off x="593700" y="2229063"/>
            <a:ext cx="3608100" cy="1703100"/>
          </a:xfrm>
          <a:prstGeom prst="roundRect">
            <a:avLst>
              <a:gd name="adj" fmla="val 16667"/>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b="1" dirty="0"/>
              <a:t>Communication </a:t>
            </a:r>
            <a:endParaRPr sz="2100" b="1" dirty="0"/>
          </a:p>
          <a:p>
            <a:pPr marL="0" lvl="0" indent="0" algn="l" rtl="0">
              <a:spcBef>
                <a:spcPts val="0"/>
              </a:spcBef>
              <a:spcAft>
                <a:spcPts val="0"/>
              </a:spcAft>
              <a:buNone/>
            </a:pPr>
            <a:r>
              <a:rPr lang="en-US" sz="2100" dirty="0"/>
              <a:t>Awareness raising for needed change</a:t>
            </a:r>
            <a:endParaRPr sz="2100" dirty="0"/>
          </a:p>
        </p:txBody>
      </p:sp>
      <p:sp>
        <p:nvSpPr>
          <p:cNvPr id="329" name="Google Shape;329;gaf167ab401_0_12"/>
          <p:cNvSpPr/>
          <p:nvPr/>
        </p:nvSpPr>
        <p:spPr>
          <a:xfrm>
            <a:off x="4530800" y="2185725"/>
            <a:ext cx="4170900" cy="1703100"/>
          </a:xfrm>
          <a:prstGeom prst="roundRect">
            <a:avLst>
              <a:gd name="adj" fmla="val 16667"/>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b="1" dirty="0"/>
              <a:t>International Relations </a:t>
            </a:r>
            <a:endParaRPr sz="2100" b="1" dirty="0"/>
          </a:p>
          <a:p>
            <a:pPr marL="0" lvl="0" indent="0" algn="l" rtl="0">
              <a:spcBef>
                <a:spcPts val="0"/>
              </a:spcBef>
              <a:spcAft>
                <a:spcPts val="0"/>
              </a:spcAft>
              <a:buNone/>
            </a:pPr>
            <a:r>
              <a:rPr lang="en-US" sz="2100" dirty="0"/>
              <a:t>Collaboration for system changes (e.g. rankings)</a:t>
            </a:r>
            <a:endParaRPr sz="2100" dirty="0"/>
          </a:p>
        </p:txBody>
      </p:sp>
      <p:sp>
        <p:nvSpPr>
          <p:cNvPr id="330" name="Google Shape;330;gaf167ab401_0_12"/>
          <p:cNvSpPr/>
          <p:nvPr/>
        </p:nvSpPr>
        <p:spPr>
          <a:xfrm>
            <a:off x="593700" y="4234375"/>
            <a:ext cx="3608100" cy="1580400"/>
          </a:xfrm>
          <a:prstGeom prst="roundRect">
            <a:avLst>
              <a:gd name="adj" fmla="val 16667"/>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CH" sz="2100" b="1" dirty="0"/>
              <a:t>Further Education</a:t>
            </a:r>
            <a:endParaRPr sz="2100" b="1" dirty="0"/>
          </a:p>
          <a:p>
            <a:pPr marL="0" lvl="0" indent="0" algn="l" rtl="0">
              <a:spcBef>
                <a:spcPts val="0"/>
              </a:spcBef>
              <a:spcAft>
                <a:spcPts val="0"/>
              </a:spcAft>
              <a:buNone/>
            </a:pPr>
            <a:r>
              <a:rPr lang="en-US" sz="2100" dirty="0"/>
              <a:t>for staff</a:t>
            </a:r>
            <a:endParaRPr sz="2100" dirty="0"/>
          </a:p>
          <a:p>
            <a:pPr marL="0" lvl="0" indent="0" algn="l" rtl="0">
              <a:spcBef>
                <a:spcPts val="0"/>
              </a:spcBef>
              <a:spcAft>
                <a:spcPts val="0"/>
              </a:spcAft>
              <a:buNone/>
            </a:pPr>
            <a:r>
              <a:rPr lang="en-US" sz="2100" dirty="0"/>
              <a:t>for students</a:t>
            </a:r>
            <a:endParaRPr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Logo, Schrift, Symbol enthält.&#10;&#10;Automatisch generierte Beschreibung">
            <a:extLst>
              <a:ext uri="{FF2B5EF4-FFF2-40B4-BE49-F238E27FC236}">
                <a16:creationId xmlns:a16="http://schemas.microsoft.com/office/drawing/2014/main" id="{FC50FDEA-2BC6-CD42-BEEE-74F29E4718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1268413"/>
            <a:ext cx="5646509" cy="5460174"/>
          </a:xfrm>
          <a:prstGeom prst="rect">
            <a:avLst/>
          </a:prstGeom>
        </p:spPr>
      </p:pic>
    </p:spTree>
    <p:extLst>
      <p:ext uri="{BB962C8B-B14F-4D97-AF65-F5344CB8AC3E}">
        <p14:creationId xmlns:p14="http://schemas.microsoft.com/office/powerpoint/2010/main" val="260898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af167ab401_0_0"/>
          <p:cNvSpPr txBox="1">
            <a:spLocks noGrp="1"/>
          </p:cNvSpPr>
          <p:nvPr>
            <p:ph type="title"/>
          </p:nvPr>
        </p:nvSpPr>
        <p:spPr>
          <a:xfrm>
            <a:off x="900113" y="1268413"/>
            <a:ext cx="7343700" cy="503100"/>
          </a:xfrm>
          <a:prstGeom prst="rect">
            <a:avLst/>
          </a:prstGeom>
          <a:noFill/>
          <a:ln>
            <a:noFill/>
          </a:ln>
        </p:spPr>
        <p:txBody>
          <a:bodyPr spcFirstLastPara="1" wrap="square" lIns="0" tIns="36000" rIns="0" bIns="0" anchor="t" anchorCtr="0">
            <a:noAutofit/>
          </a:bodyPr>
          <a:lstStyle/>
          <a:p>
            <a:pPr marL="0" lvl="0" indent="0" algn="l" rtl="0">
              <a:lnSpc>
                <a:spcPct val="100000"/>
              </a:lnSpc>
              <a:spcBef>
                <a:spcPts val="0"/>
              </a:spcBef>
              <a:spcAft>
                <a:spcPts val="0"/>
              </a:spcAft>
              <a:buSzPts val="1400"/>
              <a:buNone/>
            </a:pPr>
            <a:r>
              <a:rPr lang="en-US" dirty="0">
                <a:solidFill>
                  <a:schemeClr val="tx1"/>
                </a:solidFill>
              </a:rPr>
              <a:t>Integration of Open Science in processes</a:t>
            </a:r>
            <a:endParaRPr dirty="0">
              <a:solidFill>
                <a:schemeClr val="tx1"/>
              </a:solidFill>
            </a:endParaRPr>
          </a:p>
        </p:txBody>
      </p:sp>
      <p:sp>
        <p:nvSpPr>
          <p:cNvPr id="336" name="Google Shape;336;gaf167ab401_0_0"/>
          <p:cNvSpPr/>
          <p:nvPr/>
        </p:nvSpPr>
        <p:spPr>
          <a:xfrm>
            <a:off x="4561400" y="1880650"/>
            <a:ext cx="4170900" cy="1703100"/>
          </a:xfrm>
          <a:prstGeom prst="roundRect">
            <a:avLst>
              <a:gd name="adj" fmla="val 16667"/>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CH" sz="2100" b="1" dirty="0"/>
              <a:t>Human Resources</a:t>
            </a:r>
            <a:endParaRPr sz="2100" b="1" dirty="0"/>
          </a:p>
          <a:p>
            <a:pPr marL="0" lvl="0" indent="0" algn="l" rtl="0">
              <a:spcBef>
                <a:spcPts val="0"/>
              </a:spcBef>
              <a:spcAft>
                <a:spcPts val="0"/>
              </a:spcAft>
              <a:buNone/>
            </a:pPr>
            <a:r>
              <a:rPr lang="en-US" sz="2100" dirty="0"/>
              <a:t>OS knowhow und practice need to be considered in promotions etc. </a:t>
            </a:r>
            <a:endParaRPr sz="2100" dirty="0"/>
          </a:p>
        </p:txBody>
      </p:sp>
      <p:sp>
        <p:nvSpPr>
          <p:cNvPr id="337" name="Google Shape;337;gaf167ab401_0_0"/>
          <p:cNvSpPr/>
          <p:nvPr/>
        </p:nvSpPr>
        <p:spPr>
          <a:xfrm>
            <a:off x="247475" y="1880650"/>
            <a:ext cx="3608100" cy="1703100"/>
          </a:xfrm>
          <a:prstGeom prst="roundRect">
            <a:avLst>
              <a:gd name="adj" fmla="val 16667"/>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b="1" dirty="0"/>
              <a:t>Finances </a:t>
            </a:r>
            <a:endParaRPr sz="2100" b="1" dirty="0"/>
          </a:p>
          <a:p>
            <a:pPr marL="0" lvl="0" indent="0" algn="l" rtl="0">
              <a:spcBef>
                <a:spcPts val="0"/>
              </a:spcBef>
              <a:spcAft>
                <a:spcPts val="0"/>
              </a:spcAft>
              <a:buNone/>
            </a:pPr>
            <a:r>
              <a:rPr lang="en-US" sz="2100" dirty="0">
                <a:solidFill>
                  <a:schemeClr val="dk1"/>
                </a:solidFill>
              </a:rPr>
              <a:t>Budgets</a:t>
            </a:r>
            <a:endParaRPr sz="2100" dirty="0">
              <a:solidFill>
                <a:schemeClr val="dk1"/>
              </a:solidFill>
            </a:endParaRPr>
          </a:p>
          <a:p>
            <a:pPr marL="0" lvl="0" indent="0" algn="l" rtl="0">
              <a:spcBef>
                <a:spcPts val="0"/>
              </a:spcBef>
              <a:spcAft>
                <a:spcPts val="0"/>
              </a:spcAft>
              <a:buNone/>
            </a:pPr>
            <a:r>
              <a:rPr lang="en-US" sz="2100" dirty="0"/>
              <a:t>Incentives &amp; requirements, e.g. research promotion</a:t>
            </a:r>
            <a:endParaRPr sz="2100" dirty="0"/>
          </a:p>
        </p:txBody>
      </p:sp>
      <p:sp>
        <p:nvSpPr>
          <p:cNvPr id="338" name="Google Shape;338;gaf167ab401_0_0"/>
          <p:cNvSpPr/>
          <p:nvPr/>
        </p:nvSpPr>
        <p:spPr>
          <a:xfrm>
            <a:off x="282250" y="3769075"/>
            <a:ext cx="3608100" cy="1703100"/>
          </a:xfrm>
          <a:prstGeom prst="roundRect">
            <a:avLst>
              <a:gd name="adj" fmla="val 16667"/>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b="1" dirty="0"/>
              <a:t>Evaluation / Diversity</a:t>
            </a:r>
            <a:endParaRPr sz="2100" dirty="0"/>
          </a:p>
          <a:p>
            <a:pPr marL="0" lvl="0" indent="0" algn="l" rtl="0">
              <a:spcBef>
                <a:spcPts val="0"/>
              </a:spcBef>
              <a:spcAft>
                <a:spcPts val="0"/>
              </a:spcAft>
              <a:buNone/>
            </a:pPr>
            <a:r>
              <a:rPr lang="en-US" sz="2100" dirty="0"/>
              <a:t>Evaluation of research</a:t>
            </a:r>
            <a:endParaRPr sz="2100" dirty="0"/>
          </a:p>
          <a:p>
            <a:pPr marL="0" lvl="0" indent="0" algn="l" rtl="0">
              <a:spcBef>
                <a:spcPts val="0"/>
              </a:spcBef>
              <a:spcAft>
                <a:spcPts val="0"/>
              </a:spcAft>
              <a:buNone/>
            </a:pPr>
            <a:r>
              <a:rPr lang="en-US" sz="2100" dirty="0"/>
              <a:t>DORA </a:t>
            </a:r>
            <a:endParaRPr sz="2100" dirty="0"/>
          </a:p>
        </p:txBody>
      </p:sp>
      <p:sp>
        <p:nvSpPr>
          <p:cNvPr id="339" name="Google Shape;339;gaf167ab401_0_0"/>
          <p:cNvSpPr/>
          <p:nvPr/>
        </p:nvSpPr>
        <p:spPr>
          <a:xfrm>
            <a:off x="4561400" y="3769075"/>
            <a:ext cx="4170900" cy="1506900"/>
          </a:xfrm>
          <a:prstGeom prst="roundRect">
            <a:avLst>
              <a:gd name="adj" fmla="val 16667"/>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b="1" dirty="0"/>
              <a:t>IT / Digitalization</a:t>
            </a:r>
            <a:endParaRPr sz="2100" b="1" dirty="0"/>
          </a:p>
          <a:p>
            <a:pPr marL="0" lvl="0" indent="0" algn="l" rtl="0">
              <a:spcBef>
                <a:spcPts val="0"/>
              </a:spcBef>
              <a:spcAft>
                <a:spcPts val="0"/>
              </a:spcAft>
              <a:buNone/>
            </a:pPr>
            <a:r>
              <a:rPr lang="en-US" sz="2100" dirty="0"/>
              <a:t>Shared services (repositories, publishing etc.)</a:t>
            </a:r>
            <a:endParaRPr sz="2100" dirty="0"/>
          </a:p>
          <a:p>
            <a:pPr marL="0" lvl="0" indent="0" algn="l" rtl="0">
              <a:spcBef>
                <a:spcPts val="0"/>
              </a:spcBef>
              <a:spcAft>
                <a:spcPts val="0"/>
              </a:spcAft>
              <a:buNone/>
            </a:pPr>
            <a:r>
              <a:rPr lang="en-US" sz="2100" dirty="0"/>
              <a:t>Tools, Software</a:t>
            </a:r>
            <a:endParaRPr sz="2100" dirty="0"/>
          </a:p>
        </p:txBody>
      </p:sp>
      <p:sp>
        <p:nvSpPr>
          <p:cNvPr id="340" name="Google Shape;340;gaf167ab401_0_0"/>
          <p:cNvSpPr/>
          <p:nvPr/>
        </p:nvSpPr>
        <p:spPr>
          <a:xfrm>
            <a:off x="298175" y="5657500"/>
            <a:ext cx="3608100" cy="987000"/>
          </a:xfrm>
          <a:prstGeom prst="roundRect">
            <a:avLst>
              <a:gd name="adj" fmla="val 16667"/>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CH" sz="2100" b="1" dirty="0"/>
              <a:t>Legal</a:t>
            </a:r>
            <a:endParaRPr sz="2100" b="1" dirty="0"/>
          </a:p>
          <a:p>
            <a:pPr marL="0" lvl="0" indent="0" algn="l" rtl="0">
              <a:spcBef>
                <a:spcPts val="0"/>
              </a:spcBef>
              <a:spcAft>
                <a:spcPts val="0"/>
              </a:spcAft>
              <a:buNone/>
            </a:pPr>
            <a:r>
              <a:rPr lang="en-US" sz="2100" dirty="0"/>
              <a:t>Legal support</a:t>
            </a:r>
            <a:endParaRPr sz="2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C027E-0FC5-FC47-BABF-22243E64EA20}"/>
              </a:ext>
            </a:extLst>
          </p:cNvPr>
          <p:cNvSpPr>
            <a:spLocks noGrp="1"/>
          </p:cNvSpPr>
          <p:nvPr>
            <p:ph type="title"/>
          </p:nvPr>
        </p:nvSpPr>
        <p:spPr>
          <a:xfrm>
            <a:off x="463478" y="1335162"/>
            <a:ext cx="7343775" cy="503237"/>
          </a:xfrm>
        </p:spPr>
        <p:txBody>
          <a:bodyPr/>
          <a:lstStyle/>
          <a:p>
            <a:r>
              <a:rPr lang="de-DE" dirty="0">
                <a:solidFill>
                  <a:schemeClr val="tx1"/>
                </a:solidFill>
              </a:rPr>
              <a:t>Open Science </a:t>
            </a:r>
            <a:r>
              <a:rPr lang="de-DE" dirty="0" err="1">
                <a:solidFill>
                  <a:schemeClr val="tx1"/>
                </a:solidFill>
              </a:rPr>
              <a:t>needs</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integrated</a:t>
            </a:r>
            <a:endParaRPr lang="de-DE" dirty="0">
              <a:solidFill>
                <a:schemeClr val="tx1"/>
              </a:solidFill>
            </a:endParaRPr>
          </a:p>
        </p:txBody>
      </p:sp>
      <p:sp>
        <p:nvSpPr>
          <p:cNvPr id="3" name="Textplatzhalter 2">
            <a:extLst>
              <a:ext uri="{FF2B5EF4-FFF2-40B4-BE49-F238E27FC236}">
                <a16:creationId xmlns:a16="http://schemas.microsoft.com/office/drawing/2014/main" id="{BFD545B4-21D3-394B-AD56-E0EBEDB499D8}"/>
              </a:ext>
            </a:extLst>
          </p:cNvPr>
          <p:cNvSpPr>
            <a:spLocks noGrp="1"/>
          </p:cNvSpPr>
          <p:nvPr>
            <p:ph type="body" idx="1"/>
          </p:nvPr>
        </p:nvSpPr>
        <p:spPr/>
        <p:txBody>
          <a:bodyPr/>
          <a:lstStyle/>
          <a:p>
            <a:endParaRPr lang="de-DE"/>
          </a:p>
        </p:txBody>
      </p:sp>
      <p:sp>
        <p:nvSpPr>
          <p:cNvPr id="4" name="Textplatzhalter 3">
            <a:extLst>
              <a:ext uri="{FF2B5EF4-FFF2-40B4-BE49-F238E27FC236}">
                <a16:creationId xmlns:a16="http://schemas.microsoft.com/office/drawing/2014/main" id="{3B013C1A-F921-AB49-B13C-A3454216940E}"/>
              </a:ext>
            </a:extLst>
          </p:cNvPr>
          <p:cNvSpPr>
            <a:spLocks noGrp="1"/>
          </p:cNvSpPr>
          <p:nvPr>
            <p:ph type="body" idx="2"/>
          </p:nvPr>
        </p:nvSpPr>
        <p:spPr/>
        <p:txBody>
          <a:bodyPr/>
          <a:lstStyle/>
          <a:p>
            <a:endParaRPr lang="de-DE"/>
          </a:p>
        </p:txBody>
      </p:sp>
      <p:pic>
        <p:nvPicPr>
          <p:cNvPr id="7" name="Grafik 6" descr="Ein Bild, das Person, Rad, Zahnrad, Transport enthält.&#10;&#10;Automatisch generierte Beschreibung">
            <a:extLst>
              <a:ext uri="{FF2B5EF4-FFF2-40B4-BE49-F238E27FC236}">
                <a16:creationId xmlns:a16="http://schemas.microsoft.com/office/drawing/2014/main" id="{26D5248F-2721-B04B-96CE-57A6BC71C2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318"/>
          <a:stretch/>
        </p:blipFill>
        <p:spPr>
          <a:xfrm>
            <a:off x="463478" y="2205038"/>
            <a:ext cx="8243888" cy="4216904"/>
          </a:xfrm>
          <a:prstGeom prst="rect">
            <a:avLst/>
          </a:prstGeom>
        </p:spPr>
      </p:pic>
    </p:spTree>
    <p:extLst>
      <p:ext uri="{BB962C8B-B14F-4D97-AF65-F5344CB8AC3E}">
        <p14:creationId xmlns:p14="http://schemas.microsoft.com/office/powerpoint/2010/main" val="1668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raußen, Himmel, Schwarzweiß, Baum enthält.&#10;&#10;Automatisch generierte Beschreibung">
            <a:extLst>
              <a:ext uri="{FF2B5EF4-FFF2-40B4-BE49-F238E27FC236}">
                <a16:creationId xmlns:a16="http://schemas.microsoft.com/office/drawing/2014/main" id="{C8D3F31C-BED7-0243-83FE-45E04C4452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116" y="2096500"/>
            <a:ext cx="7987689" cy="4545724"/>
          </a:xfrm>
          <a:prstGeom prst="rect">
            <a:avLst/>
          </a:prstGeom>
        </p:spPr>
      </p:pic>
      <p:sp>
        <p:nvSpPr>
          <p:cNvPr id="5" name="Textfeld 4">
            <a:extLst>
              <a:ext uri="{FF2B5EF4-FFF2-40B4-BE49-F238E27FC236}">
                <a16:creationId xmlns:a16="http://schemas.microsoft.com/office/drawing/2014/main" id="{598BA8C2-15FE-3B46-BC60-EA643DEA33EB}"/>
              </a:ext>
            </a:extLst>
          </p:cNvPr>
          <p:cNvSpPr txBox="1"/>
          <p:nvPr/>
        </p:nvSpPr>
        <p:spPr>
          <a:xfrm>
            <a:off x="544116" y="1440871"/>
            <a:ext cx="5773557" cy="461665"/>
          </a:xfrm>
          <a:prstGeom prst="rect">
            <a:avLst/>
          </a:prstGeom>
          <a:noFill/>
        </p:spPr>
        <p:txBody>
          <a:bodyPr wrap="square">
            <a:spAutoFit/>
          </a:bodyPr>
          <a:lstStyle/>
          <a:p>
            <a:r>
              <a:rPr lang="de-CH" sz="2400" b="1" dirty="0">
                <a:solidFill>
                  <a:schemeClr val="tx1"/>
                </a:solidFill>
              </a:rPr>
              <a:t>1) Culture Change </a:t>
            </a:r>
            <a:endParaRPr lang="de-DE" sz="2400" b="1" dirty="0"/>
          </a:p>
        </p:txBody>
      </p:sp>
    </p:spTree>
    <p:extLst>
      <p:ext uri="{BB962C8B-B14F-4D97-AF65-F5344CB8AC3E}">
        <p14:creationId xmlns:p14="http://schemas.microsoft.com/office/powerpoint/2010/main" val="232398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578F6F3-72E4-1E4A-A33A-8EA44AADB628}"/>
              </a:ext>
            </a:extLst>
          </p:cNvPr>
          <p:cNvSpPr>
            <a:spLocks noGrp="1"/>
          </p:cNvSpPr>
          <p:nvPr>
            <p:ph type="body" idx="1"/>
          </p:nvPr>
        </p:nvSpPr>
        <p:spPr/>
        <p:txBody>
          <a:bodyPr/>
          <a:lstStyle/>
          <a:p>
            <a:endParaRPr lang="de-DE"/>
          </a:p>
        </p:txBody>
      </p:sp>
      <p:pic>
        <p:nvPicPr>
          <p:cNvPr id="6" name="Grafik 5" descr="Ein Bild, das Im Haus, Wand, Karotte, Pflanze enthält.&#10;&#10;Automatisch generierte Beschreibung">
            <a:extLst>
              <a:ext uri="{FF2B5EF4-FFF2-40B4-BE49-F238E27FC236}">
                <a16:creationId xmlns:a16="http://schemas.microsoft.com/office/drawing/2014/main" id="{62E5ED5C-2E83-F64D-8094-032F0CC11ABE}"/>
              </a:ext>
            </a:extLst>
          </p:cNvPr>
          <p:cNvPicPr>
            <a:picLocks noChangeAspect="1"/>
          </p:cNvPicPr>
          <p:nvPr/>
        </p:nvPicPr>
        <p:blipFill>
          <a:blip r:embed="rId3"/>
          <a:stretch>
            <a:fillRect/>
          </a:stretch>
        </p:blipFill>
        <p:spPr>
          <a:xfrm>
            <a:off x="900112" y="2148766"/>
            <a:ext cx="7343775" cy="4310627"/>
          </a:xfrm>
          <a:prstGeom prst="rect">
            <a:avLst/>
          </a:prstGeom>
        </p:spPr>
      </p:pic>
      <p:sp>
        <p:nvSpPr>
          <p:cNvPr id="7" name="Textfeld 6">
            <a:extLst>
              <a:ext uri="{FF2B5EF4-FFF2-40B4-BE49-F238E27FC236}">
                <a16:creationId xmlns:a16="http://schemas.microsoft.com/office/drawing/2014/main" id="{8F66CE59-F27C-5D45-8246-037DF1D4100B}"/>
              </a:ext>
            </a:extLst>
          </p:cNvPr>
          <p:cNvSpPr txBox="1"/>
          <p:nvPr/>
        </p:nvSpPr>
        <p:spPr>
          <a:xfrm>
            <a:off x="900112" y="1474421"/>
            <a:ext cx="7343774" cy="461665"/>
          </a:xfrm>
          <a:prstGeom prst="rect">
            <a:avLst/>
          </a:prstGeom>
          <a:noFill/>
        </p:spPr>
        <p:txBody>
          <a:bodyPr wrap="square">
            <a:spAutoFit/>
          </a:bodyPr>
          <a:lstStyle/>
          <a:p>
            <a:r>
              <a:rPr lang="de-DE" sz="2400" b="1" dirty="0">
                <a:solidFill>
                  <a:schemeClr val="tx1"/>
                </a:solidFill>
              </a:rPr>
              <a:t>2) </a:t>
            </a:r>
            <a:r>
              <a:rPr lang="de-DE" sz="2400" b="1" dirty="0" err="1">
                <a:solidFill>
                  <a:schemeClr val="tx1"/>
                </a:solidFill>
              </a:rPr>
              <a:t>Carrot</a:t>
            </a:r>
            <a:r>
              <a:rPr lang="de-DE" sz="2400" b="1" dirty="0">
                <a:solidFill>
                  <a:schemeClr val="tx1"/>
                </a:solidFill>
              </a:rPr>
              <a:t> </a:t>
            </a:r>
            <a:r>
              <a:rPr lang="de-DE" sz="2400" b="1" dirty="0" err="1">
                <a:solidFill>
                  <a:schemeClr val="tx1"/>
                </a:solidFill>
              </a:rPr>
              <a:t>and</a:t>
            </a:r>
            <a:r>
              <a:rPr lang="de-DE" sz="2400" b="1" dirty="0">
                <a:solidFill>
                  <a:schemeClr val="tx1"/>
                </a:solidFill>
              </a:rPr>
              <a:t> Stick </a:t>
            </a:r>
          </a:p>
        </p:txBody>
      </p:sp>
    </p:spTree>
    <p:extLst>
      <p:ext uri="{BB962C8B-B14F-4D97-AF65-F5344CB8AC3E}">
        <p14:creationId xmlns:p14="http://schemas.microsoft.com/office/powerpoint/2010/main" val="2664348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C027E-0FC5-FC47-BABF-22243E64EA20}"/>
              </a:ext>
            </a:extLst>
          </p:cNvPr>
          <p:cNvSpPr>
            <a:spLocks noGrp="1"/>
          </p:cNvSpPr>
          <p:nvPr>
            <p:ph type="title"/>
          </p:nvPr>
        </p:nvSpPr>
        <p:spPr/>
        <p:txBody>
          <a:bodyPr/>
          <a:lstStyle/>
          <a:p>
            <a:r>
              <a:rPr lang="de-DE" dirty="0">
                <a:solidFill>
                  <a:schemeClr val="tx1"/>
                </a:solidFill>
              </a:rPr>
              <a:t>3) Systems </a:t>
            </a:r>
            <a:r>
              <a:rPr lang="de-DE" dirty="0" err="1">
                <a:solidFill>
                  <a:schemeClr val="tx1"/>
                </a:solidFill>
              </a:rPr>
              <a:t>change</a:t>
            </a:r>
            <a:endParaRPr lang="de-DE" dirty="0">
              <a:solidFill>
                <a:schemeClr val="tx1"/>
              </a:solidFill>
            </a:endParaRPr>
          </a:p>
        </p:txBody>
      </p:sp>
      <p:sp>
        <p:nvSpPr>
          <p:cNvPr id="3" name="Textplatzhalter 2">
            <a:extLst>
              <a:ext uri="{FF2B5EF4-FFF2-40B4-BE49-F238E27FC236}">
                <a16:creationId xmlns:a16="http://schemas.microsoft.com/office/drawing/2014/main" id="{BFD545B4-21D3-394B-AD56-E0EBEDB499D8}"/>
              </a:ext>
            </a:extLst>
          </p:cNvPr>
          <p:cNvSpPr>
            <a:spLocks noGrp="1"/>
          </p:cNvSpPr>
          <p:nvPr>
            <p:ph type="body" idx="1"/>
          </p:nvPr>
        </p:nvSpPr>
        <p:spPr/>
        <p:txBody>
          <a:bodyPr/>
          <a:lstStyle/>
          <a:p>
            <a:endParaRPr lang="de-DE"/>
          </a:p>
        </p:txBody>
      </p:sp>
      <p:sp>
        <p:nvSpPr>
          <p:cNvPr id="4" name="Textplatzhalter 3">
            <a:extLst>
              <a:ext uri="{FF2B5EF4-FFF2-40B4-BE49-F238E27FC236}">
                <a16:creationId xmlns:a16="http://schemas.microsoft.com/office/drawing/2014/main" id="{3B013C1A-F921-AB49-B13C-A3454216940E}"/>
              </a:ext>
            </a:extLst>
          </p:cNvPr>
          <p:cNvSpPr>
            <a:spLocks noGrp="1"/>
          </p:cNvSpPr>
          <p:nvPr>
            <p:ph type="body" idx="2"/>
          </p:nvPr>
        </p:nvSpPr>
        <p:spPr/>
        <p:txBody>
          <a:bodyPr/>
          <a:lstStyle/>
          <a:p>
            <a:endParaRPr lang="de-DE"/>
          </a:p>
        </p:txBody>
      </p:sp>
      <p:pic>
        <p:nvPicPr>
          <p:cNvPr id="7" name="Grafik 6" descr="Ein Bild, das Person, Rad, Zahnrad, Transport enthält.&#10;&#10;Automatisch generierte Beschreibung">
            <a:extLst>
              <a:ext uri="{FF2B5EF4-FFF2-40B4-BE49-F238E27FC236}">
                <a16:creationId xmlns:a16="http://schemas.microsoft.com/office/drawing/2014/main" id="{26D5248F-2721-B04B-96CE-57A6BC71C2F0}"/>
              </a:ext>
            </a:extLst>
          </p:cNvPr>
          <p:cNvPicPr>
            <a:picLocks noChangeAspect="1"/>
          </p:cNvPicPr>
          <p:nvPr/>
        </p:nvPicPr>
        <p:blipFill>
          <a:blip r:embed="rId2"/>
          <a:stretch>
            <a:fillRect/>
          </a:stretch>
        </p:blipFill>
        <p:spPr>
          <a:xfrm>
            <a:off x="727173" y="2203450"/>
            <a:ext cx="7842054" cy="3195637"/>
          </a:xfrm>
          <a:prstGeom prst="rect">
            <a:avLst/>
          </a:prstGeom>
        </p:spPr>
      </p:pic>
    </p:spTree>
    <p:extLst>
      <p:ext uri="{BB962C8B-B14F-4D97-AF65-F5344CB8AC3E}">
        <p14:creationId xmlns:p14="http://schemas.microsoft.com/office/powerpoint/2010/main" val="3868608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8" name="Google Shape;278;gadd611c602_0_8"/>
          <p:cNvPicPr preferRelativeResize="0"/>
          <p:nvPr/>
        </p:nvPicPr>
        <p:blipFill>
          <a:blip r:embed="rId3">
            <a:alphaModFix/>
          </a:blip>
          <a:stretch>
            <a:fillRect/>
          </a:stretch>
        </p:blipFill>
        <p:spPr>
          <a:xfrm>
            <a:off x="0" y="1597025"/>
            <a:ext cx="9144001" cy="457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692944" y="1179523"/>
            <a:ext cx="7886700" cy="756434"/>
          </a:xfrm>
          <a:prstGeom prst="rect">
            <a:avLst/>
          </a:prstGeom>
          <a:noFill/>
          <a:ln>
            <a:noFill/>
          </a:ln>
        </p:spPr>
        <p:txBody>
          <a:bodyPr spcFirstLastPara="1" wrap="square" lIns="68569" tIns="34275" rIns="68569" bIns="34275" anchor="ctr" anchorCtr="0">
            <a:normAutofit/>
          </a:bodyPr>
          <a:lstStyle/>
          <a:p>
            <a:pPr>
              <a:lnSpc>
                <a:spcPct val="90000"/>
              </a:lnSpc>
              <a:buSzPts val="1800"/>
            </a:pPr>
            <a:r>
              <a:rPr lang="de-CH" dirty="0">
                <a:solidFill>
                  <a:schemeClr val="tx1"/>
                </a:solidFill>
              </a:rPr>
              <a:t>Open Access Policy UZH </a:t>
            </a:r>
            <a:r>
              <a:rPr lang="de-CH" dirty="0" err="1">
                <a:solidFill>
                  <a:schemeClr val="tx1"/>
                </a:solidFill>
              </a:rPr>
              <a:t>since</a:t>
            </a:r>
            <a:r>
              <a:rPr lang="de-CH" dirty="0">
                <a:solidFill>
                  <a:schemeClr val="tx1"/>
                </a:solidFill>
              </a:rPr>
              <a:t> 2008</a:t>
            </a:r>
            <a:endParaRPr dirty="0">
              <a:solidFill>
                <a:schemeClr val="tx1"/>
              </a:solidFill>
            </a:endParaRPr>
          </a:p>
        </p:txBody>
      </p:sp>
      <p:pic>
        <p:nvPicPr>
          <p:cNvPr id="2" name="Grafik 1">
            <a:extLst>
              <a:ext uri="{FF2B5EF4-FFF2-40B4-BE49-F238E27FC236}">
                <a16:creationId xmlns:a16="http://schemas.microsoft.com/office/drawing/2014/main" id="{E899D32B-05E7-49B9-97FB-5E0E5B1C9539}"/>
              </a:ext>
            </a:extLst>
          </p:cNvPr>
          <p:cNvPicPr>
            <a:picLocks noChangeAspect="1"/>
          </p:cNvPicPr>
          <p:nvPr/>
        </p:nvPicPr>
        <p:blipFill>
          <a:blip r:embed="rId3"/>
          <a:stretch>
            <a:fillRect/>
          </a:stretch>
        </p:blipFill>
        <p:spPr>
          <a:xfrm>
            <a:off x="1338212" y="2160522"/>
            <a:ext cx="7536656" cy="4153814"/>
          </a:xfrm>
          <a:prstGeom prst="rect">
            <a:avLst/>
          </a:prstGeom>
        </p:spPr>
      </p:pic>
      <p:sp>
        <p:nvSpPr>
          <p:cNvPr id="3" name="Textfeld 2">
            <a:extLst>
              <a:ext uri="{FF2B5EF4-FFF2-40B4-BE49-F238E27FC236}">
                <a16:creationId xmlns:a16="http://schemas.microsoft.com/office/drawing/2014/main" id="{786F3BCD-9751-4E02-9B85-A4D57BB6AA0A}"/>
              </a:ext>
            </a:extLst>
          </p:cNvPr>
          <p:cNvSpPr txBox="1"/>
          <p:nvPr/>
        </p:nvSpPr>
        <p:spPr>
          <a:xfrm>
            <a:off x="230764" y="3049477"/>
            <a:ext cx="1199450" cy="954107"/>
          </a:xfrm>
          <a:prstGeom prst="rect">
            <a:avLst/>
          </a:prstGeom>
          <a:noFill/>
        </p:spPr>
        <p:txBody>
          <a:bodyPr wrap="square" rtlCol="0">
            <a:spAutoFit/>
          </a:bodyPr>
          <a:lstStyle/>
          <a:p>
            <a:r>
              <a:rPr lang="en-US" b="1" dirty="0">
                <a:solidFill>
                  <a:srgbClr val="00B050"/>
                </a:solidFill>
              </a:rPr>
              <a:t>GREEN OPEN ACCESS</a:t>
            </a:r>
          </a:p>
          <a:p>
            <a:endParaRPr lang="de-CH" dirty="0"/>
          </a:p>
        </p:txBody>
      </p:sp>
      <p:sp>
        <p:nvSpPr>
          <p:cNvPr id="6" name="Textfeld 5">
            <a:extLst>
              <a:ext uri="{FF2B5EF4-FFF2-40B4-BE49-F238E27FC236}">
                <a16:creationId xmlns:a16="http://schemas.microsoft.com/office/drawing/2014/main" id="{EE5C1B2B-7BC2-4052-A466-24112CE3C51C}"/>
              </a:ext>
            </a:extLst>
          </p:cNvPr>
          <p:cNvSpPr txBox="1"/>
          <p:nvPr/>
        </p:nvSpPr>
        <p:spPr>
          <a:xfrm>
            <a:off x="230764" y="4021559"/>
            <a:ext cx="1199450" cy="954107"/>
          </a:xfrm>
          <a:prstGeom prst="rect">
            <a:avLst/>
          </a:prstGeom>
          <a:noFill/>
        </p:spPr>
        <p:txBody>
          <a:bodyPr wrap="square" rtlCol="0">
            <a:spAutoFit/>
          </a:bodyPr>
          <a:lstStyle/>
          <a:p>
            <a:r>
              <a:rPr lang="en-US" b="1" dirty="0">
                <a:solidFill>
                  <a:schemeClr val="bg1">
                    <a:lumMod val="65000"/>
                  </a:schemeClr>
                </a:solidFill>
              </a:rPr>
              <a:t>PLATINUM</a:t>
            </a:r>
          </a:p>
          <a:p>
            <a:r>
              <a:rPr lang="en-US" b="1" dirty="0">
                <a:solidFill>
                  <a:srgbClr val="FEDE00"/>
                </a:solidFill>
              </a:rPr>
              <a:t>GOLD</a:t>
            </a:r>
          </a:p>
          <a:p>
            <a:r>
              <a:rPr lang="de-CH" b="1" dirty="0"/>
              <a:t>OPEN ACCESS</a:t>
            </a:r>
          </a:p>
        </p:txBody>
      </p:sp>
      <p:sp>
        <p:nvSpPr>
          <p:cNvPr id="7" name="Textfeld 6">
            <a:extLst>
              <a:ext uri="{FF2B5EF4-FFF2-40B4-BE49-F238E27FC236}">
                <a16:creationId xmlns:a16="http://schemas.microsoft.com/office/drawing/2014/main" id="{239C2C2F-2204-48A3-B359-03DE07603C03}"/>
              </a:ext>
            </a:extLst>
          </p:cNvPr>
          <p:cNvSpPr txBox="1"/>
          <p:nvPr/>
        </p:nvSpPr>
        <p:spPr>
          <a:xfrm>
            <a:off x="1847" y="5101983"/>
            <a:ext cx="1428367" cy="738664"/>
          </a:xfrm>
          <a:prstGeom prst="rect">
            <a:avLst/>
          </a:prstGeom>
          <a:noFill/>
        </p:spPr>
        <p:txBody>
          <a:bodyPr wrap="square" rtlCol="0">
            <a:spAutoFit/>
          </a:bodyPr>
          <a:lstStyle/>
          <a:p>
            <a:r>
              <a:rPr lang="en-US" b="1" dirty="0">
                <a:solidFill>
                  <a:schemeClr val="tx1"/>
                </a:solidFill>
              </a:rPr>
              <a:t>RESEARCH ASSESSMENT</a:t>
            </a:r>
          </a:p>
          <a:p>
            <a:endParaRPr lang="de-CH" dirty="0"/>
          </a:p>
        </p:txBody>
      </p:sp>
    </p:spTree>
    <p:extLst>
      <p:ext uri="{BB962C8B-B14F-4D97-AF65-F5344CB8AC3E}">
        <p14:creationId xmlns:p14="http://schemas.microsoft.com/office/powerpoint/2010/main" val="40380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9d3d14de9b_0_28"/>
          <p:cNvSpPr txBox="1">
            <a:spLocks noGrp="1"/>
          </p:cNvSpPr>
          <p:nvPr>
            <p:ph type="dt" idx="10"/>
          </p:nvPr>
        </p:nvSpPr>
        <p:spPr>
          <a:xfrm>
            <a:off x="900113" y="6524625"/>
            <a:ext cx="935100" cy="21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23/10/2020</a:t>
            </a:r>
            <a:endParaRPr/>
          </a:p>
        </p:txBody>
      </p:sp>
      <p:sp>
        <p:nvSpPr>
          <p:cNvPr id="198" name="Google Shape;198;g9d3d14de9b_0_28"/>
          <p:cNvSpPr txBox="1">
            <a:spLocks noGrp="1"/>
          </p:cNvSpPr>
          <p:nvPr>
            <p:ph type="sldNum" idx="12"/>
          </p:nvPr>
        </p:nvSpPr>
        <p:spPr>
          <a:xfrm>
            <a:off x="7451725" y="6524625"/>
            <a:ext cx="792300" cy="216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Page </a:t>
            </a:r>
            <a:fld id="{00000000-1234-1234-1234-123412341234}" type="slidenum">
              <a:rPr lang="en-US"/>
              <a:t>4</a:t>
            </a:fld>
            <a:endParaRPr/>
          </a:p>
        </p:txBody>
      </p:sp>
      <p:sp>
        <p:nvSpPr>
          <p:cNvPr id="199" name="Google Shape;199;g9d3d14de9b_0_28"/>
          <p:cNvSpPr txBox="1">
            <a:spLocks noGrp="1"/>
          </p:cNvSpPr>
          <p:nvPr>
            <p:ph type="title"/>
          </p:nvPr>
        </p:nvSpPr>
        <p:spPr>
          <a:xfrm>
            <a:off x="900113" y="1270051"/>
            <a:ext cx="7343700" cy="503100"/>
          </a:xfrm>
          <a:prstGeom prst="rect">
            <a:avLst/>
          </a:prstGeom>
          <a:noFill/>
          <a:ln>
            <a:noFill/>
          </a:ln>
        </p:spPr>
        <p:txBody>
          <a:bodyPr spcFirstLastPara="1" wrap="square" lIns="0" tIns="36000" rIns="0" bIns="0" anchor="t" anchorCtr="0">
            <a:noAutofit/>
          </a:bodyPr>
          <a:lstStyle/>
          <a:p>
            <a:pPr marL="0" lvl="0" indent="0" algn="l" rtl="0">
              <a:spcBef>
                <a:spcPts val="0"/>
              </a:spcBef>
              <a:spcAft>
                <a:spcPts val="0"/>
              </a:spcAft>
              <a:buNone/>
            </a:pPr>
            <a:r>
              <a:rPr lang="en-US" dirty="0">
                <a:solidFill>
                  <a:schemeClr val="tx1"/>
                </a:solidFill>
              </a:rPr>
              <a:t>Open Access by faculty (ZORA, Feb. 2020)</a:t>
            </a:r>
            <a:endParaRPr dirty="0">
              <a:solidFill>
                <a:schemeClr val="tx1"/>
              </a:solidFill>
            </a:endParaRPr>
          </a:p>
        </p:txBody>
      </p:sp>
      <p:sp>
        <p:nvSpPr>
          <p:cNvPr id="200" name="Google Shape;200;g9d3d14de9b_0_28"/>
          <p:cNvSpPr txBox="1">
            <a:spLocks noGrp="1"/>
          </p:cNvSpPr>
          <p:nvPr>
            <p:ph type="body" idx="1"/>
          </p:nvPr>
        </p:nvSpPr>
        <p:spPr>
          <a:xfrm>
            <a:off x="900113" y="2205038"/>
            <a:ext cx="7343700" cy="3887700"/>
          </a:xfrm>
          <a:prstGeom prst="rect">
            <a:avLst/>
          </a:prstGeom>
          <a:noFill/>
          <a:ln>
            <a:noFill/>
          </a:ln>
        </p:spPr>
        <p:txBody>
          <a:bodyPr spcFirstLastPara="1" wrap="square" lIns="57150" tIns="0" rIns="0" bIns="0" anchor="t" anchorCtr="0">
            <a:noAutofit/>
          </a:bodyPr>
          <a:lstStyle/>
          <a:p>
            <a:pPr marL="0" lvl="0" indent="0" algn="l" rtl="0">
              <a:lnSpc>
                <a:spcPct val="115000"/>
              </a:lnSpc>
              <a:spcBef>
                <a:spcPts val="1200"/>
              </a:spcBef>
              <a:spcAft>
                <a:spcPts val="0"/>
              </a:spcAft>
              <a:buNone/>
            </a:pPr>
            <a:endParaRPr sz="2100"/>
          </a:p>
          <a:p>
            <a:pPr marL="457200" lvl="0" indent="-228600" algn="l" rtl="0">
              <a:lnSpc>
                <a:spcPct val="115000"/>
              </a:lnSpc>
              <a:spcBef>
                <a:spcPts val="1200"/>
              </a:spcBef>
              <a:spcAft>
                <a:spcPts val="0"/>
              </a:spcAft>
              <a:buSzPts val="1100"/>
              <a:buNone/>
            </a:pPr>
            <a:endParaRPr/>
          </a:p>
          <a:p>
            <a:pPr marL="0" lvl="0" indent="0" algn="l" rtl="0">
              <a:spcBef>
                <a:spcPts val="1200"/>
              </a:spcBef>
              <a:spcAft>
                <a:spcPts val="0"/>
              </a:spcAft>
              <a:buNone/>
            </a:pPr>
            <a:endParaRPr/>
          </a:p>
        </p:txBody>
      </p:sp>
      <p:pic>
        <p:nvPicPr>
          <p:cNvPr id="201" name="Google Shape;201;g9d3d14de9b_0_28"/>
          <p:cNvPicPr preferRelativeResize="0"/>
          <p:nvPr/>
        </p:nvPicPr>
        <p:blipFill>
          <a:blip r:embed="rId3">
            <a:alphaModFix/>
          </a:blip>
          <a:stretch>
            <a:fillRect/>
          </a:stretch>
        </p:blipFill>
        <p:spPr>
          <a:xfrm>
            <a:off x="0" y="2087315"/>
            <a:ext cx="9143999" cy="45798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raußen, Himmel, Schwarzweiß, Baum enthält.&#10;&#10;Automatisch generierte Beschreibung">
            <a:extLst>
              <a:ext uri="{FF2B5EF4-FFF2-40B4-BE49-F238E27FC236}">
                <a16:creationId xmlns:a16="http://schemas.microsoft.com/office/drawing/2014/main" id="{C8D3F31C-BED7-0243-83FE-45E04C4452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116" y="2096500"/>
            <a:ext cx="7987689" cy="4545724"/>
          </a:xfrm>
          <a:prstGeom prst="rect">
            <a:avLst/>
          </a:prstGeom>
        </p:spPr>
      </p:pic>
      <p:sp>
        <p:nvSpPr>
          <p:cNvPr id="5" name="Textfeld 4">
            <a:extLst>
              <a:ext uri="{FF2B5EF4-FFF2-40B4-BE49-F238E27FC236}">
                <a16:creationId xmlns:a16="http://schemas.microsoft.com/office/drawing/2014/main" id="{598BA8C2-15FE-3B46-BC60-EA643DEA33EB}"/>
              </a:ext>
            </a:extLst>
          </p:cNvPr>
          <p:cNvSpPr txBox="1"/>
          <p:nvPr/>
        </p:nvSpPr>
        <p:spPr>
          <a:xfrm>
            <a:off x="544116" y="1440871"/>
            <a:ext cx="7352975" cy="461665"/>
          </a:xfrm>
          <a:prstGeom prst="rect">
            <a:avLst/>
          </a:prstGeom>
          <a:noFill/>
        </p:spPr>
        <p:txBody>
          <a:bodyPr wrap="square">
            <a:spAutoFit/>
          </a:bodyPr>
          <a:lstStyle/>
          <a:p>
            <a:r>
              <a:rPr lang="de-CH" sz="2400" b="1" dirty="0">
                <a:solidFill>
                  <a:schemeClr val="tx1"/>
                </a:solidFill>
              </a:rPr>
              <a:t>Change </a:t>
            </a:r>
            <a:r>
              <a:rPr lang="de-CH" sz="2400" b="1" dirty="0" err="1">
                <a:solidFill>
                  <a:schemeClr val="tx1"/>
                </a:solidFill>
              </a:rPr>
              <a:t>takes</a:t>
            </a:r>
            <a:r>
              <a:rPr lang="de-CH" sz="2400" b="1" dirty="0">
                <a:solidFill>
                  <a:schemeClr val="tx1"/>
                </a:solidFill>
              </a:rPr>
              <a:t> time </a:t>
            </a:r>
            <a:r>
              <a:rPr lang="de-CH" sz="2400" b="1" dirty="0" err="1">
                <a:solidFill>
                  <a:schemeClr val="tx1"/>
                </a:solidFill>
              </a:rPr>
              <a:t>and</a:t>
            </a:r>
            <a:r>
              <a:rPr lang="de-CH" sz="2400" b="1" dirty="0">
                <a:solidFill>
                  <a:schemeClr val="tx1"/>
                </a:solidFill>
              </a:rPr>
              <a:t> </a:t>
            </a:r>
            <a:r>
              <a:rPr lang="de-CH" sz="2400" b="1" dirty="0" err="1">
                <a:solidFill>
                  <a:schemeClr val="tx1"/>
                </a:solidFill>
              </a:rPr>
              <a:t>peer</a:t>
            </a:r>
            <a:r>
              <a:rPr lang="de-CH" sz="2400" b="1" dirty="0">
                <a:solidFill>
                  <a:schemeClr val="tx1"/>
                </a:solidFill>
              </a:rPr>
              <a:t> </a:t>
            </a:r>
            <a:r>
              <a:rPr lang="de-CH" sz="2400" b="1" dirty="0" err="1">
                <a:solidFill>
                  <a:schemeClr val="tx1"/>
                </a:solidFill>
              </a:rPr>
              <a:t>pressure</a:t>
            </a:r>
            <a:r>
              <a:rPr lang="de-CH" sz="2400" b="1" dirty="0">
                <a:solidFill>
                  <a:schemeClr val="tx1"/>
                </a:solidFill>
              </a:rPr>
              <a:t> </a:t>
            </a:r>
            <a:endParaRPr lang="de-DE" sz="2400" b="1" dirty="0"/>
          </a:p>
        </p:txBody>
      </p:sp>
    </p:spTree>
    <p:extLst>
      <p:ext uri="{BB962C8B-B14F-4D97-AF65-F5344CB8AC3E}">
        <p14:creationId xmlns:p14="http://schemas.microsoft.com/office/powerpoint/2010/main" val="311048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D4E92-8C0F-422A-8B64-1BBDA48F1A00}"/>
              </a:ext>
            </a:extLst>
          </p:cNvPr>
          <p:cNvSpPr>
            <a:spLocks noGrp="1"/>
          </p:cNvSpPr>
          <p:nvPr>
            <p:ph type="title"/>
          </p:nvPr>
        </p:nvSpPr>
        <p:spPr/>
        <p:txBody>
          <a:bodyPr/>
          <a:lstStyle/>
          <a:p>
            <a:r>
              <a:rPr lang="en-US" dirty="0">
                <a:solidFill>
                  <a:schemeClr val="tx1"/>
                </a:solidFill>
              </a:rPr>
              <a:t>Vision for culture change</a:t>
            </a:r>
          </a:p>
        </p:txBody>
      </p:sp>
      <p:sp>
        <p:nvSpPr>
          <p:cNvPr id="5" name="Rechteck 4">
            <a:extLst>
              <a:ext uri="{FF2B5EF4-FFF2-40B4-BE49-F238E27FC236}">
                <a16:creationId xmlns:a16="http://schemas.microsoft.com/office/drawing/2014/main" id="{AA12F655-454F-4A30-A86D-621E3A1E552A}"/>
              </a:ext>
            </a:extLst>
          </p:cNvPr>
          <p:cNvSpPr/>
          <p:nvPr/>
        </p:nvSpPr>
        <p:spPr>
          <a:xfrm>
            <a:off x="900113" y="1938259"/>
            <a:ext cx="7953345" cy="1154675"/>
          </a:xfrm>
          <a:prstGeom prst="rect">
            <a:avLst/>
          </a:prstGeom>
        </p:spPr>
        <p:txBody>
          <a:bodyPr wrap="square">
            <a:spAutoFit/>
          </a:bodyPr>
          <a:lstStyle/>
          <a:p>
            <a:pPr algn="just">
              <a:lnSpc>
                <a:spcPct val="150000"/>
              </a:lnSpc>
            </a:pPr>
            <a:r>
              <a:rPr lang="en-US" sz="1600" dirty="0">
                <a:latin typeface="Arial" panose="020B0604020202020204" pitchFamily="34" charset="0"/>
                <a:ea typeface="PMingLiU" panose="02020500000000000000" pitchFamily="18" charset="-120"/>
                <a:cs typeface="Arial" panose="020B0604020202020204" pitchFamily="34" charset="0"/>
              </a:rPr>
              <a:t>The University of Zurich strives to be </a:t>
            </a:r>
            <a:r>
              <a:rPr lang="en-US" sz="1600" b="1" dirty="0">
                <a:latin typeface="Arial" panose="020B0604020202020204" pitchFamily="34" charset="0"/>
                <a:ea typeface="PMingLiU" panose="02020500000000000000" pitchFamily="18" charset="-120"/>
                <a:cs typeface="Arial" panose="020B0604020202020204" pitchFamily="34" charset="0"/>
              </a:rPr>
              <a:t>Open by Default</a:t>
            </a:r>
            <a:r>
              <a:rPr lang="en-US" sz="1600" dirty="0">
                <a:latin typeface="Arial" panose="020B0604020202020204" pitchFamily="34" charset="0"/>
                <a:ea typeface="PMingLiU" panose="02020500000000000000" pitchFamily="18" charset="-120"/>
                <a:cs typeface="Arial" panose="020B0604020202020204" pitchFamily="34" charset="0"/>
              </a:rPr>
              <a:t>. </a:t>
            </a:r>
          </a:p>
          <a:p>
            <a:pPr algn="just">
              <a:lnSpc>
                <a:spcPct val="150000"/>
              </a:lnSpc>
            </a:pPr>
            <a:r>
              <a:rPr lang="en-US" sz="1600" dirty="0">
                <a:latin typeface="Arial" panose="020B0604020202020204" pitchFamily="34" charset="0"/>
                <a:ea typeface="PMingLiU" panose="02020500000000000000" pitchFamily="18" charset="-120"/>
                <a:cs typeface="Arial" panose="020B0604020202020204" pitchFamily="34" charset="0"/>
              </a:rPr>
              <a:t>This means Open Science is intended to become the norm. For this to happen, Open Science needs to become embedded in the organization and its processes.  </a:t>
            </a:r>
            <a:endParaRPr lang="de-CH" sz="1600" dirty="0">
              <a:latin typeface="Arial" panose="020B0604020202020204" pitchFamily="34" charset="0"/>
              <a:ea typeface="PMingLiU" panose="02020500000000000000" pitchFamily="18" charset="-120"/>
              <a:cs typeface="Arial" panose="020B0604020202020204" pitchFamily="34" charset="0"/>
            </a:endParaRPr>
          </a:p>
        </p:txBody>
      </p:sp>
      <p:sp>
        <p:nvSpPr>
          <p:cNvPr id="10" name="Textfeld 9">
            <a:extLst>
              <a:ext uri="{FF2B5EF4-FFF2-40B4-BE49-F238E27FC236}">
                <a16:creationId xmlns:a16="http://schemas.microsoft.com/office/drawing/2014/main" id="{75384F05-2D28-4E2D-8240-E31368ED72BA}"/>
              </a:ext>
            </a:extLst>
          </p:cNvPr>
          <p:cNvSpPr txBox="1"/>
          <p:nvPr/>
        </p:nvSpPr>
        <p:spPr>
          <a:xfrm>
            <a:off x="900113" y="3615660"/>
            <a:ext cx="7644742" cy="1524007"/>
          </a:xfrm>
          <a:prstGeom prst="rect">
            <a:avLst/>
          </a:prstGeom>
          <a:noFill/>
        </p:spPr>
        <p:txBody>
          <a:bodyPr wrap="square" rtlCol="0">
            <a:spAutoFit/>
          </a:bodyPr>
          <a:lstStyle/>
          <a:p>
            <a:pPr algn="just">
              <a:lnSpc>
                <a:spcPct val="150000"/>
              </a:lnSpc>
            </a:pPr>
            <a:r>
              <a:rPr lang="en-US" sz="1600" b="1" dirty="0">
                <a:latin typeface="Arial" panose="020B0604020202020204" pitchFamily="34" charset="0"/>
                <a:ea typeface="PMingLiU" panose="02020500000000000000" pitchFamily="18" charset="-120"/>
                <a:cs typeface="Arial" panose="020B0604020202020204" pitchFamily="34" charset="0"/>
              </a:rPr>
              <a:t>Top down: Open by Design</a:t>
            </a:r>
            <a:endParaRPr lang="de-CH" sz="1600" dirty="0">
              <a:latin typeface="Arial" panose="020B0604020202020204" pitchFamily="34" charset="0"/>
              <a:ea typeface="PMingLiU" panose="02020500000000000000" pitchFamily="18" charset="-120"/>
              <a:cs typeface="Arial" panose="020B0604020202020204" pitchFamily="34" charset="0"/>
            </a:endParaRPr>
          </a:p>
          <a:p>
            <a:pPr algn="just">
              <a:lnSpc>
                <a:spcPct val="150000"/>
              </a:lnSpc>
            </a:pPr>
            <a:r>
              <a:rPr lang="en-US" sz="1600" dirty="0">
                <a:latin typeface="Arial" panose="020B0604020202020204" pitchFamily="34" charset="0"/>
                <a:ea typeface="PMingLiU" panose="02020500000000000000" pitchFamily="18" charset="-120"/>
                <a:cs typeface="Arial" panose="020B0604020202020204" pitchFamily="34" charset="0"/>
              </a:rPr>
              <a:t>UZH provides the necessary support and guidelines to foster and establish Open Science. This includes research assessment, as rewards and evaluation are identified as key issues to adopt Open Science practice.</a:t>
            </a:r>
            <a:endParaRPr lang="de-CH" sz="1600" dirty="0">
              <a:latin typeface="Arial" panose="020B0604020202020204" pitchFamily="34" charset="0"/>
              <a:ea typeface="PMingLiU" panose="02020500000000000000" pitchFamily="18" charset="-120"/>
              <a:cs typeface="Arial" panose="020B0604020202020204" pitchFamily="34" charset="0"/>
            </a:endParaRPr>
          </a:p>
        </p:txBody>
      </p:sp>
      <p:sp>
        <p:nvSpPr>
          <p:cNvPr id="11" name="Textfeld 10">
            <a:extLst>
              <a:ext uri="{FF2B5EF4-FFF2-40B4-BE49-F238E27FC236}">
                <a16:creationId xmlns:a16="http://schemas.microsoft.com/office/drawing/2014/main" id="{2AD81852-5253-40C5-9E22-ABA912FE4EE0}"/>
              </a:ext>
            </a:extLst>
          </p:cNvPr>
          <p:cNvSpPr txBox="1"/>
          <p:nvPr/>
        </p:nvSpPr>
        <p:spPr>
          <a:xfrm>
            <a:off x="900113" y="5531040"/>
            <a:ext cx="7141890" cy="785343"/>
          </a:xfrm>
          <a:prstGeom prst="rect">
            <a:avLst/>
          </a:prstGeom>
          <a:noFill/>
        </p:spPr>
        <p:txBody>
          <a:bodyPr wrap="square" rtlCol="0">
            <a:spAutoFit/>
          </a:bodyPr>
          <a:lstStyle/>
          <a:p>
            <a:pPr algn="just">
              <a:lnSpc>
                <a:spcPct val="150000"/>
              </a:lnSpc>
            </a:pPr>
            <a:r>
              <a:rPr lang="en-US" sz="1600" b="1" dirty="0">
                <a:latin typeface="Arial" panose="020B0604020202020204" pitchFamily="34" charset="0"/>
                <a:ea typeface="PMingLiU" panose="02020500000000000000" pitchFamily="18" charset="-120"/>
                <a:cs typeface="Arial" panose="020B0604020202020204" pitchFamily="34" charset="0"/>
              </a:rPr>
              <a:t>Bottom up: Open by Desire </a:t>
            </a:r>
            <a:endParaRPr lang="de-CH" sz="1600" dirty="0">
              <a:latin typeface="Arial" panose="020B0604020202020204" pitchFamily="34" charset="0"/>
              <a:ea typeface="PMingLiU" panose="02020500000000000000" pitchFamily="18" charset="-120"/>
              <a:cs typeface="Arial" panose="020B0604020202020204" pitchFamily="34" charset="0"/>
            </a:endParaRPr>
          </a:p>
          <a:p>
            <a:pPr algn="just">
              <a:lnSpc>
                <a:spcPct val="150000"/>
              </a:lnSpc>
            </a:pPr>
            <a:r>
              <a:rPr lang="en-US" sz="1600" dirty="0">
                <a:latin typeface="Arial" panose="020B0604020202020204" pitchFamily="34" charset="0"/>
                <a:ea typeface="PMingLiU" panose="02020500000000000000" pitchFamily="18" charset="-120"/>
                <a:cs typeface="Arial" panose="020B0604020202020204" pitchFamily="34" charset="0"/>
              </a:rPr>
              <a:t>UZH supports initiatives and Open Science engagement</a:t>
            </a:r>
            <a:r>
              <a:rPr lang="en-US" dirty="0">
                <a:latin typeface="Arial" panose="020B0604020202020204" pitchFamily="34" charset="0"/>
                <a:ea typeface="PMingLiU" panose="02020500000000000000" pitchFamily="18" charset="-120"/>
                <a:cs typeface="Arial" panose="020B0604020202020204" pitchFamily="34" charset="0"/>
              </a:rPr>
              <a:t>.</a:t>
            </a:r>
            <a:endParaRPr lang="de-CH" dirty="0">
              <a:latin typeface="Arial" panose="020B060402020202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330101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42B97-4143-3F40-B75F-0A1BCE094308}"/>
              </a:ext>
            </a:extLst>
          </p:cNvPr>
          <p:cNvSpPr>
            <a:spLocks noGrp="1"/>
          </p:cNvSpPr>
          <p:nvPr>
            <p:ph type="title"/>
          </p:nvPr>
        </p:nvSpPr>
        <p:spPr>
          <a:xfrm>
            <a:off x="900111" y="1252833"/>
            <a:ext cx="7343777" cy="518818"/>
          </a:xfrm>
        </p:spPr>
        <p:txBody>
          <a:bodyPr/>
          <a:lstStyle/>
          <a:p>
            <a:r>
              <a:rPr lang="de-DE" dirty="0">
                <a:solidFill>
                  <a:schemeClr val="tx1"/>
                </a:solidFill>
              </a:rPr>
              <a:t>Open Science Office Strategic initiatives </a:t>
            </a:r>
          </a:p>
        </p:txBody>
      </p:sp>
      <p:sp>
        <p:nvSpPr>
          <p:cNvPr id="3" name="Textplatzhalter 2">
            <a:extLst>
              <a:ext uri="{FF2B5EF4-FFF2-40B4-BE49-F238E27FC236}">
                <a16:creationId xmlns:a16="http://schemas.microsoft.com/office/drawing/2014/main" id="{E6B39EA6-9EB0-5042-8ABD-E0DAC5F6864D}"/>
              </a:ext>
            </a:extLst>
          </p:cNvPr>
          <p:cNvSpPr>
            <a:spLocks noGrp="1"/>
          </p:cNvSpPr>
          <p:nvPr>
            <p:ph type="body" idx="1"/>
          </p:nvPr>
        </p:nvSpPr>
        <p:spPr/>
        <p:txBody>
          <a:bodyPr/>
          <a:lstStyle/>
          <a:p>
            <a:endParaRPr lang="de-DE" dirty="0"/>
          </a:p>
        </p:txBody>
      </p:sp>
      <p:pic>
        <p:nvPicPr>
          <p:cNvPr id="6" name="Grafik 5" descr="Ein Bild, das Kleidung, oben, Sweatshirt, Ärmel enthält.&#10;&#10;Automatisch generierte Beschreibung">
            <a:extLst>
              <a:ext uri="{FF2B5EF4-FFF2-40B4-BE49-F238E27FC236}">
                <a16:creationId xmlns:a16="http://schemas.microsoft.com/office/drawing/2014/main" id="{794B8A30-D74A-4243-B434-8B276E5888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2132156"/>
            <a:ext cx="3671887" cy="3960669"/>
          </a:xfrm>
          <a:prstGeom prst="rect">
            <a:avLst/>
          </a:prstGeom>
        </p:spPr>
      </p:pic>
      <p:pic>
        <p:nvPicPr>
          <p:cNvPr id="8" name="Grafik 7" descr="Ein Bild, das Menschliches Gesicht, Entwurf, Mädchen, Screenshot enthält.&#10;&#10;Automatisch generierte Beschreibung">
            <a:extLst>
              <a:ext uri="{FF2B5EF4-FFF2-40B4-BE49-F238E27FC236}">
                <a16:creationId xmlns:a16="http://schemas.microsoft.com/office/drawing/2014/main" id="{635E5B1C-677F-0C47-9559-E261C8BC64B9}"/>
              </a:ext>
            </a:extLst>
          </p:cNvPr>
          <p:cNvPicPr>
            <a:picLocks noChangeAspect="1"/>
          </p:cNvPicPr>
          <p:nvPr/>
        </p:nvPicPr>
        <p:blipFill>
          <a:blip r:embed="rId4"/>
          <a:stretch>
            <a:fillRect/>
          </a:stretch>
        </p:blipFill>
        <p:spPr>
          <a:xfrm>
            <a:off x="900112" y="2132156"/>
            <a:ext cx="3671887" cy="2056257"/>
          </a:xfrm>
          <a:prstGeom prst="rect">
            <a:avLst/>
          </a:prstGeom>
        </p:spPr>
      </p:pic>
      <p:pic>
        <p:nvPicPr>
          <p:cNvPr id="10" name="Grafik 9" descr="Ein Bild, das Schrift, Logo, Grafiken, Text enthält.&#10;&#10;Automatisch generierte Beschreibung">
            <a:extLst>
              <a:ext uri="{FF2B5EF4-FFF2-40B4-BE49-F238E27FC236}">
                <a16:creationId xmlns:a16="http://schemas.microsoft.com/office/drawing/2014/main" id="{A9E1350F-C9CF-B140-9B77-27D67A29CB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431"/>
          <a:stretch/>
        </p:blipFill>
        <p:spPr>
          <a:xfrm>
            <a:off x="900111" y="4162516"/>
            <a:ext cx="3671887" cy="2882515"/>
          </a:xfrm>
          <a:prstGeom prst="rect">
            <a:avLst/>
          </a:prstGeom>
        </p:spPr>
      </p:pic>
    </p:spTree>
    <p:extLst>
      <p:ext uri="{BB962C8B-B14F-4D97-AF65-F5344CB8AC3E}">
        <p14:creationId xmlns:p14="http://schemas.microsoft.com/office/powerpoint/2010/main" val="421927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9e9073f80b_0_38"/>
          <p:cNvSpPr txBox="1">
            <a:spLocks noGrp="1"/>
          </p:cNvSpPr>
          <p:nvPr>
            <p:ph type="title"/>
          </p:nvPr>
        </p:nvSpPr>
        <p:spPr>
          <a:xfrm>
            <a:off x="900113" y="1268413"/>
            <a:ext cx="7343700" cy="503100"/>
          </a:xfrm>
          <a:prstGeom prst="rect">
            <a:avLst/>
          </a:prstGeom>
          <a:noFill/>
          <a:ln>
            <a:noFill/>
          </a:ln>
        </p:spPr>
        <p:txBody>
          <a:bodyPr spcFirstLastPara="1" wrap="square" lIns="0" tIns="36000" rIns="0" bIns="0" anchor="t" anchorCtr="0">
            <a:noAutofit/>
          </a:bodyPr>
          <a:lstStyle/>
          <a:p>
            <a:pPr marL="0" lvl="0" indent="0" algn="l" rtl="0">
              <a:lnSpc>
                <a:spcPct val="100000"/>
              </a:lnSpc>
              <a:spcBef>
                <a:spcPts val="0"/>
              </a:spcBef>
              <a:spcAft>
                <a:spcPts val="0"/>
              </a:spcAft>
              <a:buSzPts val="1400"/>
              <a:buNone/>
            </a:pPr>
            <a:r>
              <a:rPr lang="en-US" dirty="0">
                <a:solidFill>
                  <a:schemeClr val="tx1"/>
                </a:solidFill>
              </a:rPr>
              <a:t>Why an Open Science Policy ?</a:t>
            </a:r>
            <a:endParaRPr dirty="0">
              <a:solidFill>
                <a:schemeClr val="tx1"/>
              </a:solidFill>
            </a:endParaRPr>
          </a:p>
        </p:txBody>
      </p:sp>
      <p:sp>
        <p:nvSpPr>
          <p:cNvPr id="241" name="Google Shape;241;g9e9073f80b_0_38"/>
          <p:cNvSpPr txBox="1">
            <a:spLocks noGrp="1"/>
          </p:cNvSpPr>
          <p:nvPr>
            <p:ph type="body" idx="1"/>
          </p:nvPr>
        </p:nvSpPr>
        <p:spPr>
          <a:xfrm>
            <a:off x="685800" y="1893625"/>
            <a:ext cx="7557900" cy="4199100"/>
          </a:xfrm>
          <a:prstGeom prst="rect">
            <a:avLst/>
          </a:prstGeom>
          <a:noFill/>
          <a:ln>
            <a:noFill/>
          </a:ln>
        </p:spPr>
        <p:txBody>
          <a:bodyPr spcFirstLastPara="1" wrap="square" lIns="0" tIns="0" rIns="0" bIns="0" anchor="t" anchorCtr="0">
            <a:noAutofit/>
          </a:bodyPr>
          <a:lstStyle/>
          <a:p>
            <a:pPr marL="0" lvl="0" indent="0" algn="l" rtl="0">
              <a:lnSpc>
                <a:spcPct val="160000"/>
              </a:lnSpc>
              <a:spcBef>
                <a:spcPts val="800"/>
              </a:spcBef>
              <a:spcAft>
                <a:spcPts val="0"/>
              </a:spcAft>
              <a:buNone/>
            </a:pPr>
            <a:r>
              <a:rPr lang="en-US" sz="2000" b="1" dirty="0">
                <a:highlight>
                  <a:srgbClr val="FFFFFF"/>
                </a:highlight>
              </a:rPr>
              <a:t>What do we understand as Open Science? </a:t>
            </a:r>
            <a:endParaRPr sz="2000" b="1" dirty="0">
              <a:highlight>
                <a:srgbClr val="FFFFFF"/>
              </a:highlight>
            </a:endParaRPr>
          </a:p>
          <a:p>
            <a:pPr marL="0" lvl="0" indent="0" algn="l" rtl="0">
              <a:lnSpc>
                <a:spcPct val="160000"/>
              </a:lnSpc>
              <a:spcBef>
                <a:spcPts val="1000"/>
              </a:spcBef>
              <a:spcAft>
                <a:spcPts val="0"/>
              </a:spcAft>
              <a:buNone/>
            </a:pPr>
            <a:r>
              <a:rPr lang="en-US" sz="2000" dirty="0">
                <a:highlight>
                  <a:srgbClr val="FFFFFF"/>
                </a:highlight>
              </a:rPr>
              <a:t>Definition of the Open Science Elements </a:t>
            </a:r>
            <a:endParaRPr sz="2000" dirty="0">
              <a:highlight>
                <a:srgbClr val="FFFFFF"/>
              </a:highlight>
            </a:endParaRPr>
          </a:p>
          <a:p>
            <a:pPr marL="0" lvl="0" indent="0" algn="l" rtl="0">
              <a:lnSpc>
                <a:spcPct val="160000"/>
              </a:lnSpc>
              <a:spcBef>
                <a:spcPts val="1000"/>
              </a:spcBef>
              <a:spcAft>
                <a:spcPts val="0"/>
              </a:spcAft>
              <a:buNone/>
            </a:pPr>
            <a:r>
              <a:rPr lang="en-US" sz="2000" b="1" dirty="0">
                <a:highlight>
                  <a:srgbClr val="FFFFFF"/>
                </a:highlight>
              </a:rPr>
              <a:t>Which Open Science Practice do we want?</a:t>
            </a:r>
            <a:endParaRPr sz="2000" b="1" dirty="0">
              <a:highlight>
                <a:srgbClr val="FFFFFF"/>
              </a:highlight>
            </a:endParaRPr>
          </a:p>
          <a:p>
            <a:pPr marL="0" lvl="0" indent="0" algn="l" rtl="0">
              <a:lnSpc>
                <a:spcPct val="160000"/>
              </a:lnSpc>
              <a:spcBef>
                <a:spcPts val="1000"/>
              </a:spcBef>
              <a:spcAft>
                <a:spcPts val="0"/>
              </a:spcAft>
              <a:buNone/>
            </a:pPr>
            <a:r>
              <a:rPr lang="en-US" sz="2000" dirty="0">
                <a:highlight>
                  <a:srgbClr val="FFFFFF"/>
                </a:highlight>
              </a:rPr>
              <a:t>Expectations and Recommendations at university </a:t>
            </a:r>
            <a:endParaRPr sz="2000" dirty="0">
              <a:highlight>
                <a:srgbClr val="FFFFFF"/>
              </a:highlight>
            </a:endParaRPr>
          </a:p>
          <a:p>
            <a:pPr marL="0" lvl="0" indent="0" algn="l" rtl="0">
              <a:lnSpc>
                <a:spcPct val="160000"/>
              </a:lnSpc>
              <a:spcBef>
                <a:spcPts val="1000"/>
              </a:spcBef>
              <a:spcAft>
                <a:spcPts val="0"/>
              </a:spcAft>
              <a:buNone/>
            </a:pPr>
            <a:r>
              <a:rPr lang="en-US" sz="2000" b="1" dirty="0">
                <a:highlight>
                  <a:srgbClr val="FFFFFF"/>
                </a:highlight>
              </a:rPr>
              <a:t>Which framework do we need?</a:t>
            </a:r>
            <a:endParaRPr sz="2000" b="1" dirty="0">
              <a:highlight>
                <a:srgbClr val="FFFFFF"/>
              </a:highlight>
            </a:endParaRPr>
          </a:p>
          <a:p>
            <a:pPr marL="0" lvl="0" indent="0" algn="l" rtl="0">
              <a:lnSpc>
                <a:spcPct val="160000"/>
              </a:lnSpc>
              <a:spcBef>
                <a:spcPts val="1000"/>
              </a:spcBef>
              <a:spcAft>
                <a:spcPts val="0"/>
              </a:spcAft>
              <a:buNone/>
            </a:pPr>
            <a:r>
              <a:rPr lang="en-US" sz="2000" dirty="0">
                <a:highlight>
                  <a:srgbClr val="FFFFFF"/>
                </a:highlight>
              </a:rPr>
              <a:t>Organization and processes at university </a:t>
            </a:r>
            <a:br>
              <a:rPr lang="en-US" sz="2000" dirty="0">
                <a:highlight>
                  <a:srgbClr val="FFFFFF"/>
                </a:highlight>
              </a:rPr>
            </a:br>
            <a:r>
              <a:rPr lang="en-US" sz="2000" dirty="0">
                <a:highlight>
                  <a:srgbClr val="FFFFFF"/>
                </a:highlight>
              </a:rPr>
              <a:t>Implementation by faculties and research disciplines</a:t>
            </a:r>
            <a:br>
              <a:rPr lang="en-US" sz="2000" dirty="0"/>
            </a:br>
            <a:endParaRPr sz="2000" dirty="0"/>
          </a:p>
          <a:p>
            <a:pPr marL="0" lvl="0" indent="0" algn="l" rtl="0">
              <a:lnSpc>
                <a:spcPct val="136363"/>
              </a:lnSpc>
              <a:spcBef>
                <a:spcPts val="1400"/>
              </a:spcBef>
              <a:spcAft>
                <a:spcPts val="0"/>
              </a:spcAft>
              <a:buClr>
                <a:schemeClr val="dk1"/>
              </a:buClr>
              <a:buSzPts val="1100"/>
              <a:buFont typeface="Arial"/>
              <a:buNone/>
            </a:pPr>
            <a:endParaRPr sz="2000" dirty="0"/>
          </a:p>
          <a:p>
            <a:pPr marL="0" lvl="0" indent="0" algn="l" rtl="0">
              <a:lnSpc>
                <a:spcPct val="136363"/>
              </a:lnSpc>
              <a:spcBef>
                <a:spcPts val="0"/>
              </a:spcBef>
              <a:spcAft>
                <a:spcPts val="0"/>
              </a:spcAft>
              <a:buClr>
                <a:schemeClr val="dk1"/>
              </a:buClr>
              <a:buSzPts val="1100"/>
              <a:buFont typeface="Arial"/>
              <a:buNone/>
            </a:pPr>
            <a:r>
              <a:rPr lang="en-US" sz="2000" dirty="0"/>
              <a:t> </a:t>
            </a:r>
            <a:endParaRPr sz="2000" dirty="0"/>
          </a:p>
          <a:p>
            <a:pPr marL="0" lvl="0" indent="0" algn="l" rtl="0">
              <a:lnSpc>
                <a:spcPct val="136363"/>
              </a:lnSpc>
              <a:spcBef>
                <a:spcPts val="0"/>
              </a:spcBef>
              <a:spcAft>
                <a:spcPts val="0"/>
              </a:spcAft>
              <a:buClr>
                <a:schemeClr val="dk1"/>
              </a:buClr>
              <a:buSzPts val="1100"/>
              <a:buFont typeface="Arial"/>
              <a:buNone/>
            </a:pPr>
            <a:r>
              <a:rPr lang="en-US" sz="2000" dirty="0"/>
              <a:t> </a:t>
            </a:r>
            <a:endParaRPr sz="2000" dirty="0"/>
          </a:p>
          <a:p>
            <a:pPr marL="0" lvl="0" indent="0" algn="l" rtl="0">
              <a:lnSpc>
                <a:spcPct val="136363"/>
              </a:lnSpc>
              <a:spcBef>
                <a:spcPts val="0"/>
              </a:spcBef>
              <a:spcAft>
                <a:spcPts val="0"/>
              </a:spcAft>
              <a:buClr>
                <a:schemeClr val="dk1"/>
              </a:buClr>
              <a:buSzPts val="1100"/>
              <a:buFont typeface="Arial"/>
              <a:buNone/>
            </a:pPr>
            <a:endParaRPr sz="2000" dirty="0"/>
          </a:p>
          <a:p>
            <a:pPr marL="0" lvl="0" indent="0" algn="l" rtl="0">
              <a:lnSpc>
                <a:spcPct val="100000"/>
              </a:lnSpc>
              <a:spcBef>
                <a:spcPts val="720"/>
              </a:spcBef>
              <a:spcAft>
                <a:spcPts val="0"/>
              </a:spcAft>
              <a:buSzPts val="1400"/>
              <a:buNone/>
            </a:pP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aecea7a725_0_0"/>
          <p:cNvSpPr txBox="1"/>
          <p:nvPr/>
        </p:nvSpPr>
        <p:spPr>
          <a:xfrm>
            <a:off x="162838" y="5954167"/>
            <a:ext cx="7334100" cy="11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latin typeface="Calibri"/>
                <a:ea typeface="Calibri"/>
                <a:cs typeface="Calibri"/>
                <a:sym typeface="Calibri"/>
                <a:hlinkClick r:id="rId3"/>
              </a:rPr>
              <a:t>https://www.leru.org/files/LERU-AP24-Open-Science-full-paper.pdf</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Appendix 1 - Recommendations (41 points)</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Appendix 2 - Checklist of questions for universities (37 points)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03" name="Google Shape;303;gaecea7a725_0_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68113" y="1808874"/>
            <a:ext cx="6635426" cy="4004950"/>
          </a:xfrm>
          <a:prstGeom prst="rect">
            <a:avLst/>
          </a:prstGeom>
          <a:noFill/>
          <a:ln>
            <a:noFill/>
          </a:ln>
          <a:effectLst>
            <a:outerShdw blurRad="57150" dist="19050" dir="5400000" algn="bl" rotWithShape="0">
              <a:srgbClr val="000000">
                <a:alpha val="50000"/>
              </a:srgbClr>
            </a:outerShdw>
          </a:effectLst>
        </p:spPr>
      </p:pic>
      <p:sp>
        <p:nvSpPr>
          <p:cNvPr id="304" name="Google Shape;304;gaecea7a725_0_0"/>
          <p:cNvSpPr txBox="1">
            <a:spLocks noGrp="1"/>
          </p:cNvSpPr>
          <p:nvPr>
            <p:ph type="title" idx="4294967295"/>
          </p:nvPr>
        </p:nvSpPr>
        <p:spPr>
          <a:xfrm>
            <a:off x="900113" y="1268413"/>
            <a:ext cx="7343700" cy="503100"/>
          </a:xfrm>
          <a:prstGeom prst="rect">
            <a:avLst/>
          </a:prstGeom>
          <a:noFill/>
          <a:ln>
            <a:noFill/>
          </a:ln>
        </p:spPr>
        <p:txBody>
          <a:bodyPr spcFirstLastPara="1" wrap="square" lIns="0" tIns="36000" rIns="0" bIns="0" anchor="t" anchorCtr="0">
            <a:noAutofit/>
          </a:bodyPr>
          <a:lstStyle/>
          <a:p>
            <a:pPr marL="0" lvl="0" indent="0" algn="l" rtl="0">
              <a:lnSpc>
                <a:spcPct val="100000"/>
              </a:lnSpc>
              <a:spcBef>
                <a:spcPts val="0"/>
              </a:spcBef>
              <a:spcAft>
                <a:spcPts val="0"/>
              </a:spcAft>
              <a:buSzPts val="1400"/>
              <a:buNone/>
            </a:pPr>
            <a:r>
              <a:rPr lang="en-US" dirty="0">
                <a:solidFill>
                  <a:schemeClr val="tx1"/>
                </a:solidFill>
              </a:rPr>
              <a:t>LERU Open Science Roadmap </a:t>
            </a:r>
            <a:endParaRPr dirty="0">
              <a:solidFill>
                <a:schemeClr val="tx1"/>
              </a:solidFill>
            </a:endParaRPr>
          </a:p>
        </p:txBody>
      </p:sp>
      <p:pic>
        <p:nvPicPr>
          <p:cNvPr id="7" name="Google Shape;226;g9e9073f773_1_6">
            <a:extLst>
              <a:ext uri="{FF2B5EF4-FFF2-40B4-BE49-F238E27FC236}">
                <a16:creationId xmlns:a16="http://schemas.microsoft.com/office/drawing/2014/main" id="{B1055061-1F46-443D-8AE0-A885E5669E0A}"/>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250510" y="3953436"/>
            <a:ext cx="4772465" cy="1930560"/>
          </a:xfrm>
          <a:prstGeom prst="rect">
            <a:avLst/>
          </a:prstGeom>
          <a:noFill/>
          <a:ln>
            <a:noFill/>
          </a:ln>
          <a:effectLst>
            <a:outerShdw blurRad="57150" dist="19050" dir="5400000" algn="bl" rotWithShape="0">
              <a:srgbClr val="000000">
                <a:alpha val="50000"/>
              </a:srgbClr>
            </a:outerShdw>
          </a:effectLst>
        </p:spPr>
      </p:pic>
      <p:pic>
        <p:nvPicPr>
          <p:cNvPr id="8" name="Google Shape;227;g9e9073f773_1_6">
            <a:extLst>
              <a:ext uri="{FF2B5EF4-FFF2-40B4-BE49-F238E27FC236}">
                <a16:creationId xmlns:a16="http://schemas.microsoft.com/office/drawing/2014/main" id="{BF79CCC1-AF6D-49D5-A752-D3FF1C3CBBC4}"/>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570296" y="4192753"/>
            <a:ext cx="305591" cy="293250"/>
          </a:xfrm>
          <a:prstGeom prst="rect">
            <a:avLst/>
          </a:prstGeom>
          <a:noFill/>
          <a:ln>
            <a:noFill/>
          </a:ln>
        </p:spPr>
      </p:pic>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28A5"/>
      </a:dk2>
      <a:lt2>
        <a:srgbClr val="808080"/>
      </a:lt2>
      <a:accent1>
        <a:srgbClr val="0028A5"/>
      </a:accent1>
      <a:accent2>
        <a:srgbClr val="A3ADB7"/>
      </a:accent2>
      <a:accent3>
        <a:srgbClr val="FFFFFF"/>
      </a:accent3>
      <a:accent4>
        <a:srgbClr val="000000"/>
      </a:accent4>
      <a:accent5>
        <a:srgbClr val="AAACCF"/>
      </a:accent5>
      <a:accent6>
        <a:srgbClr val="939CA6"/>
      </a:accent6>
      <a:hlink>
        <a:srgbClr val="DC6027"/>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38CD5">
            <a:alpha val="33150"/>
          </a:srgbClr>
        </a:solidFill>
        <a:ln>
          <a:noFill/>
        </a:ln>
      </a:spPr>
      <a:bodyPr spcFirstLastPara="1" wrap="square" lIns="91425" tIns="91425" rIns="91425" bIns="91425" anchor="ctr" anchorCtr="0">
        <a:noAutofit/>
      </a:bodyPr>
      <a:lstStyle>
        <a:defPPr marL="0" indent="0" algn="l" rtl="0">
          <a:spcBef>
            <a:spcPts val="0"/>
          </a:spcBef>
          <a:spcAft>
            <a:spcPts val="0"/>
          </a:spcAft>
          <a:buNone/>
          <a:defRPr dirty="0"/>
        </a:defPPr>
      </a:lstStyle>
    </a:spDef>
  </a:objectDefaults>
  <a:extraClrScheme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638</Words>
  <Application>Microsoft Office PowerPoint</Application>
  <PresentationFormat>Affichage à l'écran (4:3)</PresentationFormat>
  <Paragraphs>131</Paragraphs>
  <Slides>25</Slides>
  <Notes>24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25</vt:i4>
      </vt:variant>
    </vt:vector>
  </HeadingPairs>
  <TitlesOfParts>
    <vt:vector size="28" baseType="lpstr">
      <vt:lpstr>Arial</vt:lpstr>
      <vt:lpstr>Calibri</vt:lpstr>
      <vt:lpstr>Standarddesign</vt:lpstr>
      <vt:lpstr>University of Zurich  Open Science Policy   </vt:lpstr>
      <vt:lpstr>Présentation PowerPoint</vt:lpstr>
      <vt:lpstr>Open Access Policy UZH since 2008</vt:lpstr>
      <vt:lpstr>Open Access by faculty (ZORA, Feb. 2020)</vt:lpstr>
      <vt:lpstr>Présentation PowerPoint</vt:lpstr>
      <vt:lpstr>Vision for culture change</vt:lpstr>
      <vt:lpstr>Open Science Office Strategic initiatives </vt:lpstr>
      <vt:lpstr>Why an Open Science Policy ?</vt:lpstr>
      <vt:lpstr>LERU Open Science Roadmap </vt:lpstr>
      <vt:lpstr>Open Science Policy</vt:lpstr>
      <vt:lpstr>Présentation PowerPoint</vt:lpstr>
      <vt:lpstr>Community based Survey</vt:lpstr>
      <vt:lpstr>Majority agrees…</vt:lpstr>
      <vt:lpstr>Findings: Open Access most controversial</vt:lpstr>
      <vt:lpstr>Findings: Open Data</vt:lpstr>
      <vt:lpstr>Overall findings from the survey: stick and carrot</vt:lpstr>
      <vt:lpstr>Présentation PowerPoint</vt:lpstr>
      <vt:lpstr>Overall Findings: Support, services and recognition</vt:lpstr>
      <vt:lpstr>Open Science needs to become key topic </vt:lpstr>
      <vt:lpstr>Integration of Open Science in processes</vt:lpstr>
      <vt:lpstr>Open Science needs to be integrated</vt:lpstr>
      <vt:lpstr>Présentation PowerPoint</vt:lpstr>
      <vt:lpstr>Présentation PowerPoint</vt:lpstr>
      <vt:lpstr>3) Systems change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Science Committee</dc:title>
  <dc:creator>Manuela Maria Höfler</dc:creator>
  <cp:lastModifiedBy>Jean-Blaise Claivaz</cp:lastModifiedBy>
  <cp:revision>14</cp:revision>
  <cp:lastPrinted>2021-06-08T09:43:46Z</cp:lastPrinted>
  <dcterms:created xsi:type="dcterms:W3CDTF">2020-10-10T13:14:10Z</dcterms:created>
  <dcterms:modified xsi:type="dcterms:W3CDTF">2023-09-29T11:51:12Z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0x010100794AB723F1E74745820A8B32F42B206E</vt:lpwstr>
  </property>
</Properties>
</file>