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6" r:id="rId2"/>
    <p:sldId id="262" r:id="rId3"/>
    <p:sldId id="267" r:id="rId4"/>
    <p:sldId id="265" r:id="rId5"/>
    <p:sldId id="269" r:id="rId6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48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n Hyung Kang" initials="MHK" lastIdx="1" clrIdx="0">
    <p:extLst>
      <p:ext uri="{19B8F6BF-5375-455C-9EA6-DF929625EA0E}">
        <p15:presenceInfo xmlns:p15="http://schemas.microsoft.com/office/powerpoint/2012/main" userId="ae7055d4e2096d4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 showGuides="1">
      <p:cViewPr varScale="1">
        <p:scale>
          <a:sx n="64" d="100"/>
          <a:sy n="64" d="100"/>
        </p:scale>
        <p:origin x="748" y="48"/>
      </p:cViewPr>
      <p:guideLst>
        <p:guide orient="horz" pos="348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1C27000-7133-6242-35D0-C4BA913FD8C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026" cy="466884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r>
              <a:rPr lang="en-US"/>
              <a:t>Exp86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88FDA7-9920-7D97-758E-6AF158894D0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8486" y="1"/>
            <a:ext cx="3043026" cy="466884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2DE810F5-AE2C-4C00-913A-213E29948283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92CE1E-BE3F-31C0-29FB-EEF43D7BE9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42216"/>
            <a:ext cx="3043026" cy="466884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A446C3-DC46-C9A4-BCE8-282A60F803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8486" y="8842216"/>
            <a:ext cx="3043026" cy="466884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685CAAAE-5140-445A-93F0-ED02DC0E49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317714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43026" cy="466884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l">
              <a:defRPr sz="1200"/>
            </a:lvl1pPr>
          </a:lstStyle>
          <a:p>
            <a:r>
              <a:rPr lang="en-US"/>
              <a:t>Exp86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486" y="1"/>
            <a:ext cx="3043026" cy="466884"/>
          </a:xfrm>
          <a:prstGeom prst="rect">
            <a:avLst/>
          </a:prstGeom>
        </p:spPr>
        <p:txBody>
          <a:bodyPr vert="horz" lIns="91467" tIns="45734" rIns="91467" bIns="45734" rtlCol="0"/>
          <a:lstStyle>
            <a:lvl1pPr algn="r">
              <a:defRPr sz="1200"/>
            </a:lvl1pPr>
          </a:lstStyle>
          <a:p>
            <a:fld id="{62811CF1-4AC1-4C0D-A7F2-BCAA291382D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67" tIns="45734" rIns="91467" bIns="4573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993" y="4479866"/>
            <a:ext cx="5619115" cy="3665200"/>
          </a:xfrm>
          <a:prstGeom prst="rect">
            <a:avLst/>
          </a:prstGeom>
        </p:spPr>
        <p:txBody>
          <a:bodyPr vert="horz" lIns="91467" tIns="45734" rIns="91467" bIns="4573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216"/>
            <a:ext cx="3043026" cy="466884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486" y="8842216"/>
            <a:ext cx="3043026" cy="466884"/>
          </a:xfrm>
          <a:prstGeom prst="rect">
            <a:avLst/>
          </a:prstGeom>
        </p:spPr>
        <p:txBody>
          <a:bodyPr vert="horz" lIns="91467" tIns="45734" rIns="91467" bIns="45734" rtlCol="0" anchor="b"/>
          <a:lstStyle>
            <a:lvl1pPr algn="r">
              <a:defRPr sz="1200"/>
            </a:lvl1pPr>
          </a:lstStyle>
          <a:p>
            <a:fld id="{E6C7C9AE-DAC7-419F-93E6-7996395DEB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369623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4D12C-ABE5-2B1C-1580-90546D4DCD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D32A6D-3299-F69C-975C-80EE19A6E0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303A72-F11A-888B-A076-D4EB90650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79EA5-654F-49E9-8A53-85CE2E86DBE3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CF368C-1353-FC72-2AB3-C58233FAC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AC56CC-0F11-9581-AF08-7D1107ECD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440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9B333-2E82-0CC1-5497-36657400B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3F2112-8AD9-4730-F9A7-19E1A44B2A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84C488-9471-7A9E-A7B9-C25BC9D6B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D2E59-7AA9-42C3-A515-D9AAADA70AD1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60F557-FFA4-0DC5-390B-87531F016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8566E-5B0F-DEAC-EAF8-B8A850128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0278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B6854C-643E-5E61-ACC6-A3C5141D13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C7162F-B1FC-67DF-5466-0395183863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C3538F-6B31-8720-4F20-232329A74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28B64-D5CB-4458-807D-4C42DD55CB91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4CFBC-49D6-27D1-8E0B-6D1F08CF2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54EB1-E025-8619-DA3E-B68041152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8964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9B43D-12A4-2A97-CDC6-D17654E00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8D1EF-26C1-E43F-4442-D8819DFF3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52AF69-CAFE-227E-22E2-874D1AAB3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118346-22FA-4606-8CA1-50068A0DE521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C3229-8F9A-DA4D-1EED-84A8E3575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810E5-50D8-3EC9-43EC-6B939E758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09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19F0A-EA89-258D-AF53-6650A73EA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AFCEB0-A8E3-4D99-B7A0-FCCF4D6DCF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596BF7-06F1-6A26-E712-1C082501F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75D31B-AE17-40E9-B8E6-763CF97F4317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BB9AE8-F176-DBF9-FB95-CDF27A82D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0B04-7C4F-D6FB-0C35-7416137C7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0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2183A2-730A-A42F-2FA0-B72CB9325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306113-01CA-BDD2-B7E2-D3164B642D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A67B9D-0C8C-F1EE-F3C2-EC4D8580C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339845-723F-9F17-B59E-33D350DEA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39E99-BECF-4287-A597-4ABD3EAEC84B}" type="datetime1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082068-912C-B575-675C-7C65A076D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02D814-6589-A3DB-E4C2-E31B02D9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258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C9B75B-28F4-4E0D-0950-0833CC3D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954F97-3B03-35D5-AB10-CE0BFE5940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B1970C-AB41-08F5-71BA-167CD71E72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DC583E-A036-40FC-B4BF-E5B53DF98B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A252B5-404B-B648-A9F0-337A2AE681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F0AFD6D-73E8-6824-79D3-457847AE2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EB47CD-F473-4C19-9188-FDA59FE113B1}" type="datetime1">
              <a:rPr lang="en-US" smtClean="0"/>
              <a:t>12/12/2023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632182-D1F5-AF80-B911-CD0610D5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B31B97-601F-095B-FABE-891E6529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259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862071-4AAD-A909-B00D-FF16C33AA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E06A87E-8F6D-1682-D791-E9B1914DE6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FBFD2-BB0E-49DB-8450-2424ECDFCD66}" type="datetime1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392DD1-8AC4-5A6C-494E-11BA4F401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03D8B7-F0C4-2A1D-2078-3C84715B4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501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71F564-F2E6-A487-C86A-1901D57A1E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5E8A4-6D3A-4B21-A1D0-B7B3295703E0}" type="datetime1">
              <a:rPr lang="en-US" smtClean="0"/>
              <a:t>12/12/2023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1A5C46-D6DD-FB3D-E340-69282E4A9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B7D31-4209-9847-E708-E48A987D9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7185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FE56-B54F-3582-8F47-27352D526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AC72C9-6D9B-C8D3-2EE4-259BB0204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017D07-499E-631D-34E8-F3530C8DF2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1E59F8-75C7-E036-6359-A8D1740B1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468DCD-9139-44E7-A8E3-EDCBB0FA6083}" type="datetime1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28EBBD-2F7F-4196-1D71-C51D091E8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5DB05-4F15-80E1-6874-62ED0E8AF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19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AFDD7-51B1-2E4A-4EB6-4C4E0FCB5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F5C97C2-455D-F7B5-05B3-3D2A2079D7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F5F98-B991-32DE-5655-59818D508C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5ED30-5B9A-10FB-7435-000CA907E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DEC507-934C-4117-B1EF-0ADA504FA042}" type="datetime1">
              <a:rPr lang="en-US" smtClean="0"/>
              <a:t>12/12/2023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4F62C-C266-C5B8-2BDE-28FDC4B73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CCAEA-E4E3-1CA9-85CA-7DC3160C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7415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FBD58-6002-6D0A-19AB-5232773F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454E94-4BA9-94B5-851D-D0B5CFCD5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8FCDB-B03A-2661-6FD3-7393A8A25F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AF091-A325-40CE-8BE6-FA6C1DBA644F}" type="datetime1">
              <a:rPr lang="en-US" smtClean="0"/>
              <a:t>12/12/2023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634E3E-8C6F-9155-85CE-E5B8EB33C3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83FF4-B953-441D-F5AF-664B054E63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B8F141-97CC-4F9C-A415-B6E6BCE9A3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53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3601C3-CEF9-8480-8582-9E55713284A0}"/>
              </a:ext>
            </a:extLst>
          </p:cNvPr>
          <p:cNvSpPr txBox="1"/>
          <p:nvPr/>
        </p:nvSpPr>
        <p:spPr>
          <a:xfrm>
            <a:off x="0" y="0"/>
            <a:ext cx="433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91-1, 4NLS-SpyCas9-2NLS (25 </a:t>
            </a:r>
            <a:r>
              <a:rPr lang="en-US" dirty="0" err="1"/>
              <a:t>pmole</a:t>
            </a:r>
            <a:r>
              <a:rPr lang="en-US" dirty="0"/>
              <a:t>, male)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D3945D-7413-653A-5AE7-CD575A37DF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12192000" cy="2988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3BE95E4-CB0C-4B72-775B-129EDFF25590}"/>
              </a:ext>
            </a:extLst>
          </p:cNvPr>
          <p:cNvSpPr txBox="1"/>
          <p:nvPr/>
        </p:nvSpPr>
        <p:spPr>
          <a:xfrm>
            <a:off x="0" y="3361114"/>
            <a:ext cx="451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91-6, 4NLS-SpyCas9-2NLS (75 </a:t>
            </a:r>
            <a:r>
              <a:rPr lang="en-US" dirty="0" err="1"/>
              <a:t>pmole</a:t>
            </a:r>
            <a:r>
              <a:rPr lang="en-US" dirty="0"/>
              <a:t>, female)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827955-9D01-BBF2-68A9-874FA9C7EA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3078"/>
            <a:ext cx="12192000" cy="3184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2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9054D82-6D24-4631-B44B-3B2E2604C316}"/>
              </a:ext>
            </a:extLst>
          </p:cNvPr>
          <p:cNvSpPr txBox="1"/>
          <p:nvPr/>
        </p:nvSpPr>
        <p:spPr>
          <a:xfrm>
            <a:off x="0" y="0"/>
            <a:ext cx="4336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86-1, 4NLS-SpyCas9-2NLS (125 </a:t>
            </a:r>
            <a:r>
              <a:rPr lang="en-US" dirty="0" err="1"/>
              <a:t>pmole</a:t>
            </a:r>
            <a:r>
              <a:rPr lang="en-US" dirty="0"/>
              <a:t>, male)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1AB5AA2-6C8B-2765-0532-36423A3C0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0262"/>
            <a:ext cx="12192000" cy="32265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5C96991-F92E-A69A-B3BB-7ECA4F03F711}"/>
              </a:ext>
            </a:extLst>
          </p:cNvPr>
          <p:cNvSpPr txBox="1"/>
          <p:nvPr/>
        </p:nvSpPr>
        <p:spPr>
          <a:xfrm>
            <a:off x="0" y="3705938"/>
            <a:ext cx="4517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86-4, 4NLS-SpyCas9-2NLS (250 </a:t>
            </a:r>
            <a:r>
              <a:rPr lang="en-US" dirty="0" err="1"/>
              <a:t>pmole</a:t>
            </a:r>
            <a:r>
              <a:rPr lang="en-US" dirty="0"/>
              <a:t>, female)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64DD00-BA0D-397F-5279-B63F1A6AB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353"/>
            <a:ext cx="12192000" cy="2820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8714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3601C3-CEF9-8480-8582-9E55713284A0}"/>
              </a:ext>
            </a:extLst>
          </p:cNvPr>
          <p:cNvSpPr txBox="1"/>
          <p:nvPr/>
        </p:nvSpPr>
        <p:spPr>
          <a:xfrm>
            <a:off x="0" y="0"/>
            <a:ext cx="5020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91-8, 2NLS-SpyCas9(</a:t>
            </a:r>
            <a:r>
              <a:rPr lang="en-US" dirty="0" err="1"/>
              <a:t>dS</a:t>
            </a:r>
            <a:r>
              <a:rPr lang="en-US" dirty="0"/>
              <a:t>)-A22p3* (25 </a:t>
            </a:r>
            <a:r>
              <a:rPr lang="en-US" dirty="0" err="1"/>
              <a:t>pmole</a:t>
            </a:r>
            <a:r>
              <a:rPr lang="en-US" dirty="0"/>
              <a:t>, female)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BE95E4-CB0C-4B72-775B-129EDFF25590}"/>
              </a:ext>
            </a:extLst>
          </p:cNvPr>
          <p:cNvSpPr txBox="1"/>
          <p:nvPr/>
        </p:nvSpPr>
        <p:spPr>
          <a:xfrm>
            <a:off x="0" y="3361114"/>
            <a:ext cx="5137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91-12, 2NLS-SpyCas9(</a:t>
            </a:r>
            <a:r>
              <a:rPr lang="en-US" dirty="0" err="1"/>
              <a:t>dS</a:t>
            </a:r>
            <a:r>
              <a:rPr lang="en-US" dirty="0"/>
              <a:t>)-A22p3* (75 </a:t>
            </a:r>
            <a:r>
              <a:rPr lang="en-US" dirty="0" err="1"/>
              <a:t>pmole</a:t>
            </a:r>
            <a:r>
              <a:rPr lang="en-US" dirty="0"/>
              <a:t>, female)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27E535-9CB5-7693-BA23-EC6568502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12192000" cy="27562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ABF179C-D3E1-21F5-648D-35208BF954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30446"/>
            <a:ext cx="12192000" cy="3223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0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3601C3-CEF9-8480-8582-9E55713284A0}"/>
              </a:ext>
            </a:extLst>
          </p:cNvPr>
          <p:cNvSpPr txBox="1"/>
          <p:nvPr/>
        </p:nvSpPr>
        <p:spPr>
          <a:xfrm>
            <a:off x="0" y="0"/>
            <a:ext cx="49572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86-7, 2NLS-SpyCas9(</a:t>
            </a:r>
            <a:r>
              <a:rPr lang="en-US" dirty="0" err="1"/>
              <a:t>dS</a:t>
            </a:r>
            <a:r>
              <a:rPr lang="en-US" dirty="0"/>
              <a:t>)-A22p3* (125 </a:t>
            </a:r>
            <a:r>
              <a:rPr lang="en-US" dirty="0" err="1"/>
              <a:t>pmole</a:t>
            </a:r>
            <a:r>
              <a:rPr lang="en-US" dirty="0"/>
              <a:t>, male)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C427F0-BA2F-5FFB-5671-75C644511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12192000" cy="26759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2EF417-2DC1-8D0B-3D43-1864284E7145}"/>
              </a:ext>
            </a:extLst>
          </p:cNvPr>
          <p:cNvSpPr txBox="1"/>
          <p:nvPr/>
        </p:nvSpPr>
        <p:spPr>
          <a:xfrm>
            <a:off x="0" y="3312914"/>
            <a:ext cx="5254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86-10, 2NLS-SpyCas9(</a:t>
            </a:r>
            <a:r>
              <a:rPr lang="en-US" dirty="0" err="1"/>
              <a:t>dS</a:t>
            </a:r>
            <a:r>
              <a:rPr lang="en-US" dirty="0"/>
              <a:t>)-A22p3* (250 </a:t>
            </a:r>
            <a:r>
              <a:rPr lang="en-US" dirty="0" err="1"/>
              <a:t>pmole</a:t>
            </a:r>
            <a:r>
              <a:rPr lang="en-US" dirty="0"/>
              <a:t>, female)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CA12B45-F48C-F5C2-7050-109ECA745C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2739"/>
            <a:ext cx="12192000" cy="290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7844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D3601C3-CEF9-8480-8582-9E55713284A0}"/>
              </a:ext>
            </a:extLst>
          </p:cNvPr>
          <p:cNvSpPr txBox="1"/>
          <p:nvPr/>
        </p:nvSpPr>
        <p:spPr>
          <a:xfrm>
            <a:off x="0" y="0"/>
            <a:ext cx="1111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WT, Sham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52EF417-2DC1-8D0B-3D43-1864284E7145}"/>
              </a:ext>
            </a:extLst>
          </p:cNvPr>
          <p:cNvSpPr txBox="1"/>
          <p:nvPr/>
        </p:nvSpPr>
        <p:spPr>
          <a:xfrm>
            <a:off x="-79513" y="3542467"/>
            <a:ext cx="69363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93-2, 2NLS-SpyCas9(</a:t>
            </a:r>
            <a:r>
              <a:rPr lang="en-US" dirty="0" err="1"/>
              <a:t>dS</a:t>
            </a:r>
            <a:r>
              <a:rPr lang="en-US" dirty="0"/>
              <a:t>)-A22p3* (250 </a:t>
            </a:r>
            <a:r>
              <a:rPr lang="en-US" dirty="0" err="1"/>
              <a:t>pmole</a:t>
            </a:r>
            <a:r>
              <a:rPr lang="en-US" dirty="0"/>
              <a:t>, Cas9/sgRNA=1/1.5, female)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DB18F2-6C35-DA1C-43DE-F70941B6BD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332"/>
            <a:ext cx="12192000" cy="29884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47D8D0-F813-CF4E-4F12-91FE781FDA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93310"/>
            <a:ext cx="12192000" cy="2664023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34524C80-DCBD-AF4A-F732-AC6C3DBA2C0E}"/>
              </a:ext>
            </a:extLst>
          </p:cNvPr>
          <p:cNvCxnSpPr>
            <a:cxnSpLocks/>
          </p:cNvCxnSpPr>
          <p:nvPr/>
        </p:nvCxnSpPr>
        <p:spPr>
          <a:xfrm flipV="1">
            <a:off x="6321287" y="5659979"/>
            <a:ext cx="0" cy="402336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2501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1960</TotalTime>
  <Words>115</Words>
  <Application>Microsoft Office PowerPoint</Application>
  <PresentationFormat>Widescreen</PresentationFormat>
  <Paragraphs>10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 Hyung Kang</dc:creator>
  <cp:lastModifiedBy>Kai Chen</cp:lastModifiedBy>
  <cp:revision>62</cp:revision>
  <cp:lastPrinted>2022-09-21T19:35:18Z</cp:lastPrinted>
  <dcterms:created xsi:type="dcterms:W3CDTF">2022-07-19T17:35:37Z</dcterms:created>
  <dcterms:modified xsi:type="dcterms:W3CDTF">2023-12-13T04:41:23Z</dcterms:modified>
</cp:coreProperties>
</file>