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3" r:id="rId2"/>
  </p:sldMasterIdLst>
  <p:notesMasterIdLst>
    <p:notesMasterId r:id="rId6"/>
  </p:notesMasterIdLst>
  <p:sldIdLst>
    <p:sldId id="746" r:id="rId3"/>
    <p:sldId id="747" r:id="rId4"/>
    <p:sldId id="748" r:id="rId5"/>
  </p:sldIdLst>
  <p:sldSz cx="9217025" cy="5184775"/>
  <p:notesSz cx="9217025" cy="5184775"/>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70D5DD-4239-D65E-094A-CD77189F6D18}">
  <a:tblStyle styleId="{69EC84A2-A43F-3D8C-2798-F649A9E1D8BB}" styleName="Mittlere Formatvorlage 4 - Akzent 2">
    <a:wholeTbl>
      <a:tcTxStyle>
        <a:fontRef idx="minor">
          <a:srgbClr val="000000"/>
        </a:fontRef>
        <a:schemeClr val="dk1"/>
      </a:tcTxStyle>
      <a:tcStyle>
        <a:tcBdr>
          <a:left>
            <a:ln w="12700">
              <a:solidFill>
                <a:schemeClr val="accent2"/>
              </a:solidFill>
            </a:ln>
          </a:left>
          <a:right>
            <a:ln w="12700">
              <a:solidFill>
                <a:schemeClr val="accent2"/>
              </a:solidFill>
            </a:ln>
          </a:right>
          <a:top>
            <a:ln w="12700">
              <a:solidFill>
                <a:schemeClr val="accent2"/>
              </a:solidFill>
            </a:ln>
          </a:top>
          <a:bottom>
            <a:ln w="12700">
              <a:solidFill>
                <a:schemeClr val="accent2"/>
              </a:solidFill>
            </a:ln>
          </a:bottom>
          <a:insideH>
            <a:ln w="12700">
              <a:solidFill>
                <a:schemeClr val="accent2"/>
              </a:solidFill>
            </a:ln>
          </a:insideH>
          <a:insideV>
            <a:ln w="12700">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fill>
          <a:solidFill>
            <a:schemeClr val="accent2">
              <a:tint val="40000"/>
            </a:schemeClr>
          </a:solidFill>
        </a:fill>
      </a:tcStyle>
    </a:band2V>
    <a:lastCol>
      <a:tcStyle>
        <a:tcBdr/>
      </a:tcStyle>
    </a:lastCol>
    <a:firstCol>
      <a:tcStyle>
        <a:tcBdr/>
      </a:tcStyle>
    </a:firstCol>
    <a:lastRow>
      <a:tcStyle>
        <a:tcBdr>
          <a:top>
            <a:ln w="25400">
              <a:solidFill>
                <a:schemeClr val="accent2"/>
              </a:solidFill>
            </a:ln>
          </a:top>
        </a:tcBdr>
        <a:fill>
          <a:solidFill>
            <a:schemeClr val="accent2">
              <a:tint val="20000"/>
            </a:schemeClr>
          </a:solidFill>
        </a:fill>
      </a:tcStyle>
    </a:lastRow>
    <a:seCell>
      <a:tcStyle>
        <a:tcBdr/>
      </a:tcStyle>
    </a:seCell>
    <a:swCell>
      <a:tcStyle>
        <a:tcBdr/>
      </a:tcStyle>
    </a:swCell>
    <a:firstRow>
      <a:tcStyle>
        <a:tcBdr/>
        <a:fill>
          <a:solidFill>
            <a:schemeClr val="accent2">
              <a:tint val="20000"/>
            </a:schemeClr>
          </a:solidFill>
        </a:fill>
      </a:tcStyle>
    </a:firstRow>
    <a:neCell>
      <a:tcStyle>
        <a:tcBdr/>
      </a:tcStyle>
    </a:neCell>
    <a:nwCell>
      <a:tcStyle>
        <a:tcBdr/>
      </a:tcStyle>
    </a:nwCell>
  </a:tblStyle>
  <a:tblStyle styleId="{8370D5DD-4239-D65E-094A-CD77189F6D18}" styleName="Medium Style 2 - Accent 1">
    <a:wholeTbl>
      <a:tcTxStyle>
        <a:fontRef idx="minor"/>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hemeClr val="lt1"/>
      </a:tcTxStyle>
      <a:tcStyle>
        <a:tcBdr/>
        <a:fill>
          <a:solidFill>
            <a:schemeClr val="accent1"/>
          </a:solidFill>
        </a:fill>
      </a:tcStyle>
    </a:lastCol>
    <a:firstCol>
      <a:tcTxStyle b="on">
        <a:fontRef idx="minor"/>
        <a:schemeClr val="lt1"/>
      </a:tcTxStyle>
      <a:tcStyle>
        <a:tcBdr/>
        <a:fill>
          <a:solidFill>
            <a:schemeClr val="accent1"/>
          </a:solidFill>
        </a:fill>
      </a:tcStyle>
    </a:firstCol>
    <a:lastRow>
      <a:tcTxStyle b="on">
        <a:fontRef idx="minor"/>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BE4B8127-838A-D42D-1471-0E9B4266DCB1}"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85" autoAdjust="0"/>
    <p:restoredTop sz="59386" autoAdjust="0"/>
  </p:normalViewPr>
  <p:slideViewPr>
    <p:cSldViewPr>
      <p:cViewPr varScale="1">
        <p:scale>
          <a:sx n="82" d="100"/>
          <a:sy n="82" d="100"/>
        </p:scale>
        <p:origin x="114" y="186"/>
      </p:cViewPr>
      <p:guideLst>
        <p:guide orient="horz" pos="2160"/>
        <p:guide pos="2880"/>
      </p:guideLst>
    </p:cSldViewPr>
  </p:slideViewPr>
  <p:notesTextViewPr>
    <p:cViewPr>
      <p:scale>
        <a:sx n="3" d="2"/>
        <a:sy n="3" d="2"/>
      </p:scale>
      <p:origin x="0" y="-47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4302125" cy="341313"/>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5622924" y="0"/>
            <a:ext cx="4303713" cy="341313"/>
          </a:xfrm>
          <a:prstGeom prst="rect">
            <a:avLst/>
          </a:prstGeom>
        </p:spPr>
        <p:txBody>
          <a:bodyPr vert="horz" lIns="91440" tIns="45720" rIns="91440" bIns="45720" rtlCol="0"/>
          <a:lstStyle>
            <a:lvl1pPr algn="r">
              <a:defRPr sz="1200"/>
            </a:lvl1pPr>
          </a:lstStyle>
          <a:p>
            <a:pPr>
              <a:defRPr/>
            </a:pPr>
            <a:fld id="{3144F31E-02B3-45FC-876F-BA2A60CEA16A}" type="datetimeFigureOut">
              <a:rPr lang="de-DE"/>
              <a:t>20.03.2024</a:t>
            </a:fld>
            <a:endParaRPr lang="de-DE"/>
          </a:p>
        </p:txBody>
      </p:sp>
      <p:sp>
        <p:nvSpPr>
          <p:cNvPr id="4" name="Folienbildplatzhalter 3"/>
          <p:cNvSpPr>
            <a:spLocks noGrp="1" noRot="1" noChangeAspect="1"/>
          </p:cNvSpPr>
          <p:nvPr>
            <p:ph type="sldImg" idx="2"/>
          </p:nvPr>
        </p:nvSpPr>
        <p:spPr bwMode="auto">
          <a:xfrm>
            <a:off x="2925763" y="849313"/>
            <a:ext cx="4076699" cy="2293937"/>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992188" y="3271838"/>
            <a:ext cx="7943850" cy="2676525"/>
          </a:xfrm>
          <a:prstGeom prst="rect">
            <a:avLst/>
          </a:prstGeom>
        </p:spPr>
        <p:txBody>
          <a:bodyPr vert="horz" lIns="91440" tIns="45720" rIns="91440" bIns="45720" rtlCol="0"/>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6456363"/>
            <a:ext cx="4302125" cy="341311"/>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5622924" y="6456363"/>
            <a:ext cx="4303713" cy="341311"/>
          </a:xfrm>
          <a:prstGeom prst="rect">
            <a:avLst/>
          </a:prstGeom>
        </p:spPr>
        <p:txBody>
          <a:bodyPr vert="horz" lIns="91440" tIns="45720" rIns="91440" bIns="45720" rtlCol="0" anchor="b"/>
          <a:lstStyle>
            <a:lvl1pPr algn="r">
              <a:defRPr sz="1200"/>
            </a:lvl1pPr>
          </a:lstStyle>
          <a:p>
            <a:pPr>
              <a:defRPr/>
            </a:pPr>
            <a:fld id="{386DB238-B705-4A93-A0C0-EC01D930CF21}"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6700" cy="2293937"/>
          </a:xfrm>
        </p:spPr>
      </p:sp>
      <p:sp>
        <p:nvSpPr>
          <p:cNvPr id="3" name="Notizenplatzhalt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i="1" dirty="0"/>
              <a:t>Online events: Ask participants to have a piece of paper and pen ready at the appropriate point in the workshop or alternatively a tool like Miro could be used. Here each participant is assigned an area on the Miro board with the instructions and space to sketch.</a:t>
            </a:r>
          </a:p>
          <a:p>
            <a:pPr marL="0" marR="0" lvl="0" indent="0" algn="l" defTabSz="914400" eaLnBrk="1" fontAlgn="auto" latinLnBrk="0" hangingPunct="1">
              <a:lnSpc>
                <a:spcPct val="100000"/>
              </a:lnSpc>
              <a:spcBef>
                <a:spcPts val="0"/>
              </a:spcBef>
              <a:spcAft>
                <a:spcPts val="0"/>
              </a:spcAft>
              <a:buClrTx/>
              <a:buSzTx/>
              <a:buFontTx/>
              <a:buNone/>
              <a:tabLst/>
              <a:defRPr/>
            </a:pPr>
            <a:r>
              <a:rPr lang="en-US" i="1" dirty="0"/>
              <a:t>In-person events: Have paper and, if necessary, pens ready for the participants.</a:t>
            </a:r>
          </a:p>
          <a:p>
            <a:pPr marL="0" marR="0" lvl="0" indent="0" algn="l" defTabSz="91440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eaLnBrk="1" fontAlgn="auto" latinLnBrk="0" hangingPunct="1">
              <a:lnSpc>
                <a:spcPct val="100000"/>
              </a:lnSpc>
              <a:spcBef>
                <a:spcPts val="0"/>
              </a:spcBef>
              <a:spcAft>
                <a:spcPts val="0"/>
              </a:spcAft>
              <a:buClrTx/>
              <a:buSzTx/>
              <a:buFontTx/>
              <a:buNone/>
              <a:tabLst/>
              <a:defRPr/>
            </a:pPr>
            <a:r>
              <a:rPr lang="en-US" dirty="0"/>
              <a:t>Moderation: </a:t>
            </a:r>
          </a:p>
          <a:p>
            <a:pPr marL="0" marR="0" lvl="0" indent="0" algn="l" defTabSz="914400" eaLnBrk="1" fontAlgn="auto" latinLnBrk="0" hangingPunct="1">
              <a:lnSpc>
                <a:spcPct val="100000"/>
              </a:lnSpc>
              <a:spcBef>
                <a:spcPts val="0"/>
              </a:spcBef>
              <a:spcAft>
                <a:spcPts val="0"/>
              </a:spcAft>
              <a:buClrTx/>
              <a:buSzTx/>
              <a:buFontTx/>
              <a:buNone/>
              <a:tabLst/>
              <a:defRPr/>
            </a:pPr>
            <a:r>
              <a:rPr lang="en-US" dirty="0"/>
              <a:t>“We will now go through a series of instructions for a drawing, which you should each follow individually. It's best to follow all the steps without thinking too much about them. Please keep your solution hidden until we solve it together. You have a maximum of [x]* minutes for this task.” </a:t>
            </a:r>
          </a:p>
          <a:p>
            <a:pPr marL="0" marR="0" lvl="0" indent="0" algn="l" defTabSz="91440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r>
              <a:rPr lang="en-US" dirty="0"/>
              <a:t>*</a:t>
            </a:r>
            <a:r>
              <a:rPr lang="en-US" i="1" dirty="0"/>
              <a:t>We recommend a maximum of 10 minutes for this part of the exercise. </a:t>
            </a:r>
            <a:endParaRPr lang="de-DE" dirty="0"/>
          </a:p>
        </p:txBody>
      </p:sp>
      <p:sp>
        <p:nvSpPr>
          <p:cNvPr id="4" name="Foliennummernplatzhalter 3"/>
          <p:cNvSpPr>
            <a:spLocks noGrp="1"/>
          </p:cNvSpPr>
          <p:nvPr>
            <p:ph type="sldNum" sz="quarter" idx="5"/>
          </p:nvPr>
        </p:nvSpPr>
        <p:spPr/>
        <p:txBody>
          <a:bodyPr/>
          <a:lstStyle/>
          <a:p>
            <a:pPr>
              <a:defRPr/>
            </a:pPr>
            <a:fld id="{386DB238-B705-4A93-A0C0-EC01D930CF21}" type="slidenum">
              <a:rPr lang="de-DE" smtClean="0"/>
              <a:t>1</a:t>
            </a:fld>
            <a:endParaRPr lang="de-DE"/>
          </a:p>
        </p:txBody>
      </p:sp>
    </p:spTree>
    <p:extLst>
      <p:ext uri="{BB962C8B-B14F-4D97-AF65-F5344CB8AC3E}">
        <p14:creationId xmlns:p14="http://schemas.microsoft.com/office/powerpoint/2010/main" val="781198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6700" cy="2293937"/>
          </a:xfrm>
        </p:spPr>
      </p:sp>
      <p:sp>
        <p:nvSpPr>
          <p:cNvPr id="3" name="Notizenplatzhalt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Moderation: </a:t>
            </a:r>
          </a:p>
          <a:p>
            <a:pPr marL="0" marR="0" lvl="0" indent="0" algn="l" defTabSz="914400" eaLnBrk="1" fontAlgn="auto" latinLnBrk="0" hangingPunct="1">
              <a:lnSpc>
                <a:spcPct val="100000"/>
              </a:lnSpc>
              <a:spcBef>
                <a:spcPts val="0"/>
              </a:spcBef>
              <a:spcAft>
                <a:spcPts val="0"/>
              </a:spcAft>
              <a:buClrTx/>
              <a:buSzTx/>
              <a:buFontTx/>
              <a:buNone/>
              <a:tabLst/>
              <a:defRPr/>
            </a:pPr>
            <a:r>
              <a:rPr lang="en-US" dirty="0"/>
              <a:t>“Here are the instructions. Let’s draw!”* </a:t>
            </a:r>
          </a:p>
          <a:p>
            <a:pPr marL="0" marR="0" lvl="0" indent="0" algn="l" defTabSz="914400" eaLnBrk="1" fontAlgn="auto" latinLnBrk="0" hangingPunct="1">
              <a:lnSpc>
                <a:spcPct val="100000"/>
              </a:lnSpc>
              <a:spcBef>
                <a:spcPts val="0"/>
              </a:spcBef>
              <a:spcAft>
                <a:spcPts val="0"/>
              </a:spcAft>
              <a:buClrTx/>
              <a:buSzTx/>
              <a:buFontTx/>
              <a:buNone/>
              <a:tabLst/>
              <a:defRPr/>
            </a:pPr>
            <a:r>
              <a:rPr lang="en-US" dirty="0"/>
              <a:t>*</a:t>
            </a:r>
            <a:r>
              <a:rPr lang="en-US" i="1" dirty="0"/>
              <a:t>At this point, if a Miro board or similar is used, post a link to the board in chat. </a:t>
            </a:r>
          </a:p>
          <a:p>
            <a:pPr marL="0" marR="0" lvl="0" indent="0" algn="l" defTabSz="91440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eaLnBrk="1" fontAlgn="auto" latinLnBrk="0" hangingPunct="1">
              <a:lnSpc>
                <a:spcPct val="100000"/>
              </a:lnSpc>
              <a:spcBef>
                <a:spcPts val="0"/>
              </a:spcBef>
              <a:spcAft>
                <a:spcPts val="0"/>
              </a:spcAft>
              <a:buClrTx/>
              <a:buSzTx/>
              <a:buFontTx/>
              <a:buNone/>
              <a:tabLst/>
              <a:defRPr/>
            </a:pPr>
            <a:r>
              <a:rPr lang="en-US" i="1" dirty="0"/>
              <a:t>If the participants have any further questions concerning the instructions:</a:t>
            </a:r>
          </a:p>
          <a:p>
            <a:pPr marL="0" marR="0" lvl="0" indent="0" algn="l" defTabSz="914400" eaLnBrk="1" fontAlgn="auto" latinLnBrk="0" hangingPunct="1">
              <a:lnSpc>
                <a:spcPct val="100000"/>
              </a:lnSpc>
              <a:spcBef>
                <a:spcPts val="0"/>
              </a:spcBef>
              <a:spcAft>
                <a:spcPts val="0"/>
              </a:spcAft>
              <a:buClrTx/>
              <a:buSzTx/>
              <a:buFontTx/>
              <a:buNone/>
              <a:tabLst/>
              <a:defRPr/>
            </a:pPr>
            <a:r>
              <a:rPr lang="en-US" dirty="0"/>
              <a:t>“Please follow the steps. If something is unclear, continue as you understand the instructions.”</a:t>
            </a:r>
          </a:p>
          <a:p>
            <a:endParaRPr lang="de-DE" dirty="0"/>
          </a:p>
        </p:txBody>
      </p:sp>
      <p:sp>
        <p:nvSpPr>
          <p:cNvPr id="4" name="Foliennummernplatzhalter 3"/>
          <p:cNvSpPr>
            <a:spLocks noGrp="1"/>
          </p:cNvSpPr>
          <p:nvPr>
            <p:ph type="sldNum" sz="quarter" idx="5"/>
          </p:nvPr>
        </p:nvSpPr>
        <p:spPr/>
        <p:txBody>
          <a:bodyPr/>
          <a:lstStyle/>
          <a:p>
            <a:pPr>
              <a:defRPr/>
            </a:pPr>
            <a:fld id="{386DB238-B705-4A93-A0C0-EC01D930CF21}" type="slidenum">
              <a:rPr lang="de-DE" smtClean="0"/>
              <a:t>2</a:t>
            </a:fld>
            <a:endParaRPr lang="de-DE"/>
          </a:p>
        </p:txBody>
      </p:sp>
    </p:spTree>
    <p:extLst>
      <p:ext uri="{BB962C8B-B14F-4D97-AF65-F5344CB8AC3E}">
        <p14:creationId xmlns:p14="http://schemas.microsoft.com/office/powerpoint/2010/main" val="130592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6700" cy="2293937"/>
          </a:xfrm>
        </p:spPr>
      </p:sp>
      <p:sp>
        <p:nvSpPr>
          <p:cNvPr id="3" name="Notizenplatzhalt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i="1" dirty="0"/>
              <a:t>Allow enough time for the discussion. For in-person and online events, this part could take around 10 minutes, depending on the activity of the participants. If time is short and the discussion should be skipped, 5 minutes are enough to summarize the exercise. </a:t>
            </a:r>
          </a:p>
          <a:p>
            <a:pPr marL="0" marR="0" lvl="0" indent="0" algn="l" defTabSz="91440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eaLnBrk="1" fontAlgn="auto" latinLnBrk="0" hangingPunct="1">
              <a:lnSpc>
                <a:spcPct val="100000"/>
              </a:lnSpc>
              <a:spcBef>
                <a:spcPts val="0"/>
              </a:spcBef>
              <a:spcAft>
                <a:spcPts val="0"/>
              </a:spcAft>
              <a:buClrTx/>
              <a:buSzTx/>
              <a:buFontTx/>
              <a:buNone/>
              <a:tabLst/>
              <a:defRPr/>
            </a:pPr>
            <a:r>
              <a:rPr lang="en-US" dirty="0"/>
              <a:t>Moderation: </a:t>
            </a:r>
          </a:p>
          <a:p>
            <a:pPr marL="171450" marR="0" lvl="0" indent="-171450" algn="l" defTabSz="914400" eaLnBrk="1" fontAlgn="auto" latinLnBrk="0" hangingPunct="1">
              <a:lnSpc>
                <a:spcPct val="100000"/>
              </a:lnSpc>
              <a:spcBef>
                <a:spcPts val="0"/>
              </a:spcBef>
              <a:spcAft>
                <a:spcPts val="0"/>
              </a:spcAft>
              <a:buClrTx/>
              <a:buSzTx/>
              <a:buFontTx/>
              <a:buChar char="-"/>
              <a:tabLst/>
              <a:defRPr/>
            </a:pPr>
            <a:r>
              <a:rPr lang="en-US" dirty="0"/>
              <a:t>Ask participants to show their own solutions </a:t>
            </a:r>
          </a:p>
          <a:p>
            <a:pPr marL="171450" marR="0" lvl="0" indent="-171450" algn="l" defTabSz="914400" eaLnBrk="1" fontAlgn="auto" latinLnBrk="0" hangingPunct="1">
              <a:lnSpc>
                <a:spcPct val="100000"/>
              </a:lnSpc>
              <a:spcBef>
                <a:spcPts val="0"/>
              </a:spcBef>
              <a:spcAft>
                <a:spcPts val="0"/>
              </a:spcAft>
              <a:buClrTx/>
              <a:buSzTx/>
              <a:buFontTx/>
              <a:buChar char="-"/>
              <a:tabLst/>
              <a:defRPr/>
            </a:pPr>
            <a:r>
              <a:rPr lang="en-US" dirty="0"/>
              <a:t>Show the solution (</a:t>
            </a:r>
            <a:r>
              <a:rPr lang="en-US" i="1" dirty="0"/>
              <a:t>or, if necessary, share the entire Miro Board with the participants</a:t>
            </a:r>
            <a:r>
              <a:rPr lang="en-US" dirty="0"/>
              <a:t>) </a:t>
            </a:r>
          </a:p>
          <a:p>
            <a:pPr marL="171450" marR="0" lvl="0" indent="-171450" algn="l" defTabSz="914400" eaLnBrk="1" fontAlgn="auto" latinLnBrk="0" hangingPunct="1">
              <a:lnSpc>
                <a:spcPct val="100000"/>
              </a:lnSpc>
              <a:spcBef>
                <a:spcPts val="0"/>
              </a:spcBef>
              <a:spcAft>
                <a:spcPts val="0"/>
              </a:spcAft>
              <a:buClrTx/>
              <a:buSzTx/>
              <a:buFontTx/>
              <a:buChar char="-"/>
              <a:tabLst/>
              <a:defRPr/>
            </a:pPr>
            <a:r>
              <a:rPr lang="en-US" dirty="0"/>
              <a:t>Feel free to collect solutions and take a photo of them (</a:t>
            </a:r>
            <a:r>
              <a:rPr lang="en-US" i="1" dirty="0"/>
              <a:t>for in-person events. For online events, it is not necessary, or the results are already saved in the Miro Board</a:t>
            </a:r>
            <a:r>
              <a:rPr lang="en-US" dirty="0"/>
              <a:t>) </a:t>
            </a:r>
          </a:p>
          <a:p>
            <a:pPr marL="171450" marR="0" lvl="0" indent="-171450" algn="l" defTabSz="91440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eaLnBrk="1" fontAlgn="auto" latinLnBrk="0" hangingPunct="1">
              <a:lnSpc>
                <a:spcPct val="100000"/>
              </a:lnSpc>
              <a:spcBef>
                <a:spcPts val="0"/>
              </a:spcBef>
              <a:spcAft>
                <a:spcPts val="0"/>
              </a:spcAft>
              <a:buClrTx/>
              <a:buSzTx/>
              <a:buFontTx/>
              <a:buChar char="-"/>
              <a:tabLst/>
              <a:defRPr/>
            </a:pPr>
            <a:r>
              <a:rPr lang="en-US" dirty="0"/>
              <a:t>Discussion: </a:t>
            </a:r>
          </a:p>
          <a:p>
            <a:pPr marL="0" marR="0" lvl="0" indent="0" algn="l" defTabSz="914400" eaLnBrk="1" fontAlgn="auto" latinLnBrk="0" hangingPunct="1">
              <a:lnSpc>
                <a:spcPct val="100000"/>
              </a:lnSpc>
              <a:spcBef>
                <a:spcPts val="0"/>
              </a:spcBef>
              <a:spcAft>
                <a:spcPts val="0"/>
              </a:spcAft>
              <a:buClrTx/>
              <a:buSzTx/>
              <a:buFontTx/>
              <a:buNone/>
              <a:tabLst/>
              <a:defRPr/>
            </a:pPr>
            <a:r>
              <a:rPr lang="en-US" dirty="0"/>
              <a:t>“Why couldn’t the owl be reproduced?”</a:t>
            </a:r>
          </a:p>
          <a:p>
            <a:pPr marL="0" marR="0" lvl="0" indent="0" algn="l" defTabSz="91440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eaLnBrk="1" fontAlgn="auto" latinLnBrk="0" hangingPunct="1">
              <a:lnSpc>
                <a:spcPct val="100000"/>
              </a:lnSpc>
              <a:spcBef>
                <a:spcPts val="0"/>
              </a:spcBef>
              <a:spcAft>
                <a:spcPts val="0"/>
              </a:spcAft>
              <a:buClrTx/>
              <a:buSzTx/>
              <a:buFontTx/>
              <a:buNone/>
              <a:tabLst/>
              <a:defRPr/>
            </a:pPr>
            <a:r>
              <a:rPr lang="en-US" dirty="0"/>
              <a:t>Ask participants directly: “What did you find bad about the instructions?” </a:t>
            </a:r>
          </a:p>
          <a:p>
            <a:pPr marL="0" marR="0" lvl="0" indent="0" algn="l" defTabSz="91440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r>
              <a:rPr lang="en-US" dirty="0"/>
              <a:t>Explain and / or summarize the discussion:</a:t>
            </a:r>
          </a:p>
          <a:p>
            <a:pPr marL="0" marR="0" lvl="0" indent="0" algn="l" defTabSz="91440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eaLnBrk="1" fontAlgn="auto" latinLnBrk="0" hangingPunct="1">
              <a:lnSpc>
                <a:spcPct val="100000"/>
              </a:lnSpc>
              <a:spcBef>
                <a:spcPts val="0"/>
              </a:spcBef>
              <a:spcAft>
                <a:spcPts val="0"/>
              </a:spcAft>
              <a:buClrTx/>
              <a:buSzTx/>
              <a:buFontTx/>
              <a:buNone/>
              <a:tabLst/>
              <a:defRPr/>
            </a:pPr>
            <a:r>
              <a:rPr lang="en-US" dirty="0"/>
              <a:t>“The owl shows us that good data documentation is not easy, but very important in order to understand our research but also the research of other scientists.” </a:t>
            </a:r>
          </a:p>
          <a:p>
            <a:pPr marL="0" marR="0" lvl="0" indent="0" algn="l" defTabSz="91440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r>
              <a:rPr lang="en-US" dirty="0"/>
              <a:t>Establish practical relevance: </a:t>
            </a:r>
          </a:p>
          <a:p>
            <a:pPr marL="0" marR="0" lvl="0" indent="0" algn="l" defTabSz="914400" eaLnBrk="1" fontAlgn="auto" latinLnBrk="0" hangingPunct="1">
              <a:lnSpc>
                <a:spcPct val="100000"/>
              </a:lnSpc>
              <a:spcBef>
                <a:spcPts val="0"/>
              </a:spcBef>
              <a:spcAft>
                <a:spcPts val="0"/>
              </a:spcAft>
              <a:buClrTx/>
              <a:buSzTx/>
              <a:buFontTx/>
              <a:buNone/>
              <a:tabLst/>
              <a:defRPr/>
            </a:pPr>
            <a:r>
              <a:rPr lang="en-US" dirty="0"/>
              <a:t>“Imagine that a new member joins the lab and is supposed to reproduce an experiment or a workflow: most of the time it goes wrong or is not that easy because the documentation steps are missing or are incomplete.”</a:t>
            </a:r>
          </a:p>
          <a:p>
            <a:pPr marL="0" marR="0" lvl="0" indent="0" algn="l" defTabSz="91440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r>
              <a:rPr lang="en-US" dirty="0"/>
              <a:t>Tip: </a:t>
            </a:r>
          </a:p>
          <a:p>
            <a:pPr marL="0" marR="0" lvl="0" indent="0" algn="l" defTabSz="914400" eaLnBrk="1" fontAlgn="auto" latinLnBrk="0" hangingPunct="1">
              <a:lnSpc>
                <a:spcPct val="100000"/>
              </a:lnSpc>
              <a:spcBef>
                <a:spcPts val="0"/>
              </a:spcBef>
              <a:spcAft>
                <a:spcPts val="0"/>
              </a:spcAft>
              <a:buClrTx/>
              <a:buSzTx/>
              <a:buFontTx/>
              <a:buNone/>
              <a:tabLst/>
              <a:defRPr/>
            </a:pPr>
            <a:r>
              <a:rPr lang="en-US" dirty="0"/>
              <a:t>“If you create a protocol or something similar, just ask a colleague if he or she can follow the steps and reproduce them successfully.” </a:t>
            </a:r>
          </a:p>
          <a:p>
            <a:pPr marL="0" marR="0" lvl="0" indent="0" algn="l" defTabSz="91440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r>
              <a:rPr lang="en-US" dirty="0"/>
              <a:t>Summarize:</a:t>
            </a:r>
          </a:p>
          <a:p>
            <a:pPr marL="0" marR="0" lvl="0" indent="0" algn="l" defTabSz="914400" eaLnBrk="1" fontAlgn="auto" latinLnBrk="0" hangingPunct="1">
              <a:lnSpc>
                <a:spcPct val="100000"/>
              </a:lnSpc>
              <a:spcBef>
                <a:spcPts val="0"/>
              </a:spcBef>
              <a:spcAft>
                <a:spcPts val="0"/>
              </a:spcAft>
              <a:buClrTx/>
              <a:buSzTx/>
              <a:buFontTx/>
              <a:buNone/>
              <a:tabLst/>
              <a:defRPr/>
            </a:pPr>
            <a:r>
              <a:rPr lang="en-US" dirty="0"/>
              <a:t>“Do keep in mind that when you read the steps of this exercise, they seem quite clear, descriptive and detailed, but when you are actually supposed to follow them, the instructions are not understandable anymore. So remember: Even if you have a good documentation of your data (that you wrote and understand yourself), it may be difficult for others to understand and follow that documentation. </a:t>
            </a:r>
          </a:p>
          <a:p>
            <a:pPr marL="0" marR="0" lvl="0" indent="0" algn="l" defTabSz="914400" eaLnBrk="1" fontAlgn="auto" latinLnBrk="0" hangingPunct="1">
              <a:lnSpc>
                <a:spcPct val="100000"/>
              </a:lnSpc>
              <a:spcBef>
                <a:spcPts val="0"/>
              </a:spcBef>
              <a:spcAft>
                <a:spcPts val="0"/>
              </a:spcAft>
              <a:buClrTx/>
              <a:buSzTx/>
              <a:buFontTx/>
              <a:buNone/>
              <a:tabLst/>
              <a:defRPr/>
            </a:pPr>
            <a:r>
              <a:rPr lang="en-US" dirty="0"/>
              <a:t>So the owl shows us that data documentation is not trivial, but remains extremely important!”</a:t>
            </a:r>
          </a:p>
        </p:txBody>
      </p:sp>
      <p:sp>
        <p:nvSpPr>
          <p:cNvPr id="4" name="Foliennummernplatzhalter 3"/>
          <p:cNvSpPr>
            <a:spLocks noGrp="1"/>
          </p:cNvSpPr>
          <p:nvPr>
            <p:ph type="sldNum" sz="quarter" idx="5"/>
          </p:nvPr>
        </p:nvSpPr>
        <p:spPr/>
        <p:txBody>
          <a:bodyPr/>
          <a:lstStyle/>
          <a:p>
            <a:pPr>
              <a:defRPr/>
            </a:pPr>
            <a:fld id="{386DB238-B705-4A93-A0C0-EC01D930CF21}" type="slidenum">
              <a:rPr lang="de-DE" smtClean="0"/>
              <a:t>3</a:t>
            </a:fld>
            <a:endParaRPr lang="de-DE"/>
          </a:p>
        </p:txBody>
      </p:sp>
    </p:spTree>
    <p:extLst>
      <p:ext uri="{BB962C8B-B14F-4D97-AF65-F5344CB8AC3E}">
        <p14:creationId xmlns:p14="http://schemas.microsoft.com/office/powerpoint/2010/main" val="4161259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2.png"/><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2.png"/><Relationship Id="rId4" Type="http://schemas.openxmlformats.org/officeDocument/2006/relationships/image" Target="../media/image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Titelfolie">
    <p:bg>
      <p:bgPr>
        <a:solidFill>
          <a:schemeClr val="bg1"/>
        </a:solidFill>
        <a:effectLst/>
      </p:bgPr>
    </p:bg>
    <p:spTree>
      <p:nvGrpSpPr>
        <p:cNvPr id="1" name=""/>
        <p:cNvGrpSpPr/>
        <p:nvPr/>
      </p:nvGrpSpPr>
      <p:grpSpPr bwMode="auto">
        <a:xfrm>
          <a:off x="0" y="0"/>
          <a:ext cx="0" cy="0"/>
          <a:chOff x="0" y="0"/>
          <a:chExt cx="0" cy="0"/>
        </a:xfrm>
      </p:grpSpPr>
      <p:grpSp>
        <p:nvGrpSpPr>
          <p:cNvPr id="28" name="Gruppieren 27"/>
          <p:cNvGrpSpPr>
            <a:grpSpLocks noChangeAspect="1"/>
          </p:cNvGrpSpPr>
          <p:nvPr/>
        </p:nvGrpSpPr>
        <p:grpSpPr bwMode="auto">
          <a:xfrm>
            <a:off x="3778209" y="0"/>
            <a:ext cx="5444993" cy="5184775"/>
            <a:chOff x="3778209" y="0"/>
            <a:chExt cx="5444993" cy="5184775"/>
          </a:xfrm>
        </p:grpSpPr>
        <p:pic>
          <p:nvPicPr>
            <p:cNvPr id="29" name="Grafik 28"/>
            <p:cNvPicPr>
              <a:picLocks noChangeAspect="1"/>
            </p:cNvPicPr>
            <p:nvPr/>
          </p:nvPicPr>
          <p:blipFill>
            <a:blip r:embed="rId2"/>
            <a:stretch/>
          </p:blipFill>
          <p:spPr bwMode="auto">
            <a:xfrm>
              <a:off x="3778209" y="0"/>
              <a:ext cx="5444993" cy="5184775"/>
            </a:xfrm>
            <a:prstGeom prst="rect">
              <a:avLst/>
            </a:prstGeom>
          </p:spPr>
        </p:pic>
        <p:pic>
          <p:nvPicPr>
            <p:cNvPr id="30" name="Grafik 29"/>
            <p:cNvPicPr>
              <a:picLocks noChangeAspect="1"/>
            </p:cNvPicPr>
            <p:nvPr/>
          </p:nvPicPr>
          <p:blipFill>
            <a:blip r:embed="rId3"/>
            <a:stretch/>
          </p:blipFill>
          <p:spPr bwMode="auto">
            <a:xfrm>
              <a:off x="7060771" y="1620454"/>
              <a:ext cx="1975907" cy="2653200"/>
            </a:xfrm>
            <a:prstGeom prst="rect">
              <a:avLst/>
            </a:prstGeom>
          </p:spPr>
        </p:pic>
      </p:grpSp>
      <p:sp>
        <p:nvSpPr>
          <p:cNvPr id="2" name="Titel 1"/>
          <p:cNvSpPr>
            <a:spLocks noGrp="1"/>
          </p:cNvSpPr>
          <p:nvPr>
            <p:ph type="ctrTitle"/>
          </p:nvPr>
        </p:nvSpPr>
        <p:spPr bwMode="auto">
          <a:xfrm>
            <a:off x="1296784" y="1584403"/>
            <a:ext cx="5040000" cy="360000"/>
          </a:xfrm>
        </p:spPr>
        <p:txBody>
          <a:bodyPr wrap="none" bIns="0" anchor="b" anchorCtr="0"/>
          <a:lstStyle>
            <a:lvl1pPr>
              <a:lnSpc>
                <a:spcPts val="2400"/>
              </a:lnSpc>
              <a:defRPr sz="2400" cap="all">
                <a:solidFill>
                  <a:schemeClr val="accent1"/>
                </a:solidFill>
                <a:latin typeface="+mj-lt"/>
              </a:defRPr>
            </a:lvl1pPr>
          </a:lstStyle>
          <a:p>
            <a:pPr>
              <a:defRPr/>
            </a:pPr>
            <a:r>
              <a:rPr lang="de-DE"/>
              <a:t>Titelmasterformat durch Klicken bearbeiten</a:t>
            </a:r>
            <a:endParaRPr/>
          </a:p>
        </p:txBody>
      </p:sp>
      <p:sp>
        <p:nvSpPr>
          <p:cNvPr id="3" name="Untertitel 2"/>
          <p:cNvSpPr>
            <a:spLocks noGrp="1"/>
          </p:cNvSpPr>
          <p:nvPr>
            <p:ph type="subTitle" idx="1"/>
          </p:nvPr>
        </p:nvSpPr>
        <p:spPr bwMode="auto">
          <a:xfrm>
            <a:off x="1296784" y="1944315"/>
            <a:ext cx="5040000" cy="1872000"/>
          </a:xfrm>
        </p:spPr>
        <p:txBody>
          <a:bodyPr tIns="0" bIns="0"/>
          <a:lstStyle>
            <a:lvl1pPr marL="0" indent="0" algn="l">
              <a:lnSpc>
                <a:spcPts val="3600"/>
              </a:lnSpc>
              <a:spcBef>
                <a:spcPts val="0"/>
              </a:spcBef>
              <a:spcAft>
                <a:spcPts val="0"/>
              </a:spcAft>
              <a:buNone/>
              <a:defRPr sz="3200" cap="all">
                <a:solidFill>
                  <a:schemeClr val="accent2"/>
                </a:solidFill>
                <a:latin typeface="Exo 2 Semi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Formatvorlage des Untertitelmasters durch Klicken bearbeiten</a:t>
            </a:r>
            <a:endParaRPr/>
          </a:p>
        </p:txBody>
      </p:sp>
      <p:grpSp>
        <p:nvGrpSpPr>
          <p:cNvPr id="8" name="Gruppieren 7"/>
          <p:cNvGrpSpPr/>
          <p:nvPr/>
        </p:nvGrpSpPr>
        <p:grpSpPr bwMode="auto">
          <a:xfrm>
            <a:off x="288033" y="288203"/>
            <a:ext cx="2427411" cy="575992"/>
            <a:chOff x="288033" y="288203"/>
            <a:chExt cx="2427411" cy="575992"/>
          </a:xfrm>
        </p:grpSpPr>
        <p:pic>
          <p:nvPicPr>
            <p:cNvPr id="9" name="Grafik 8"/>
            <p:cNvPicPr>
              <a:picLocks noChangeAspect="1"/>
            </p:cNvPicPr>
            <p:nvPr/>
          </p:nvPicPr>
          <p:blipFill>
            <a:blip r:embed="rId4"/>
            <a:srcRect r="53572"/>
            <a:stretch/>
          </p:blipFill>
          <p:spPr bwMode="auto">
            <a:xfrm>
              <a:off x="288033" y="288203"/>
              <a:ext cx="1224134" cy="575992"/>
            </a:xfrm>
            <a:prstGeom prst="rect">
              <a:avLst/>
            </a:prstGeom>
          </p:spPr>
        </p:pic>
        <p:pic>
          <p:nvPicPr>
            <p:cNvPr id="10" name="Grafik 9"/>
            <p:cNvPicPr>
              <a:picLocks noChangeAspect="1"/>
            </p:cNvPicPr>
            <p:nvPr/>
          </p:nvPicPr>
          <p:blipFill>
            <a:blip r:embed="rId5"/>
            <a:stretch/>
          </p:blipFill>
          <p:spPr bwMode="auto">
            <a:xfrm>
              <a:off x="1512167" y="304327"/>
              <a:ext cx="1203277" cy="449139"/>
            </a:xfrm>
            <a:prstGeom prst="rect">
              <a:avLst/>
            </a:prstGeom>
          </p:spPr>
        </p:pic>
      </p:grpSp>
      <p:grpSp>
        <p:nvGrpSpPr>
          <p:cNvPr id="7" name="Gruppieren 6"/>
          <p:cNvGrpSpPr/>
          <p:nvPr/>
        </p:nvGrpSpPr>
        <p:grpSpPr bwMode="auto">
          <a:xfrm>
            <a:off x="3761414" y="4527731"/>
            <a:ext cx="2904349" cy="576000"/>
            <a:chOff x="1614676" y="4584713"/>
            <a:chExt cx="2904349" cy="576000"/>
          </a:xfrm>
        </p:grpSpPr>
        <p:pic>
          <p:nvPicPr>
            <p:cNvPr id="6" name="Grafik 5"/>
            <p:cNvPicPr>
              <a:picLocks noChangeAspect="1"/>
            </p:cNvPicPr>
            <p:nvPr/>
          </p:nvPicPr>
          <p:blipFill>
            <a:blip r:embed="rId6"/>
            <a:srcRect l="-965" t="10313" r="13293" b="44683"/>
            <a:stretch/>
          </p:blipFill>
          <p:spPr bwMode="auto">
            <a:xfrm>
              <a:off x="2965830" y="4584713"/>
              <a:ext cx="1553195" cy="576000"/>
            </a:xfrm>
            <a:prstGeom prst="rect">
              <a:avLst/>
            </a:prstGeom>
          </p:spPr>
        </p:pic>
        <p:pic>
          <p:nvPicPr>
            <p:cNvPr id="4" name="Grafik 3"/>
            <p:cNvPicPr>
              <a:picLocks noChangeAspect="1"/>
            </p:cNvPicPr>
            <p:nvPr/>
          </p:nvPicPr>
          <p:blipFill>
            <a:blip r:embed="rId7"/>
            <a:stretch/>
          </p:blipFill>
          <p:spPr bwMode="auto">
            <a:xfrm>
              <a:off x="1614676" y="4584713"/>
              <a:ext cx="1392318" cy="576000"/>
            </a:xfrm>
            <a:prstGeom prst="rect">
              <a:avLst/>
            </a:prstGeom>
          </p:spPr>
        </p:pic>
      </p:gr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txAndTwoObj" preserve="1" userDrawn="1">
  <p:cSld name="Titel, Text und 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Textplatzhalter 2"/>
          <p:cNvSpPr>
            <a:spLocks noGrp="1"/>
          </p:cNvSpPr>
          <p:nvPr>
            <p:ph type="body" sz="half" idx="1"/>
          </p:nvPr>
        </p:nvSpPr>
        <p:spPr bwMode="auto">
          <a:xfrm>
            <a:off x="287339" y="1223964"/>
            <a:ext cx="4176712" cy="3313112"/>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quarter" idx="2" hasCustomPrompt="1"/>
          </p:nvPr>
        </p:nvSpPr>
        <p:spPr bwMode="auto">
          <a:xfrm>
            <a:off x="4752975" y="1223963"/>
            <a:ext cx="4176713" cy="1512887"/>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defRPr/>
            </a:pPr>
            <a:r>
              <a:rPr lang="de-DE"/>
              <a:t> </a:t>
            </a:r>
            <a:endParaRPr/>
          </a:p>
        </p:txBody>
      </p:sp>
      <p:sp>
        <p:nvSpPr>
          <p:cNvPr id="5" name="Inhaltsplatzhalter 4"/>
          <p:cNvSpPr>
            <a:spLocks noGrp="1"/>
          </p:cNvSpPr>
          <p:nvPr>
            <p:ph sz="quarter" idx="3" hasCustomPrompt="1"/>
          </p:nvPr>
        </p:nvSpPr>
        <p:spPr bwMode="auto">
          <a:xfrm>
            <a:off x="4752975" y="3024187"/>
            <a:ext cx="4176713" cy="1512887"/>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defRPr/>
            </a:pPr>
            <a:r>
              <a:rPr lang="de-DE"/>
              <a:t> </a:t>
            </a:r>
            <a:endParaRPr/>
          </a:p>
        </p:txBody>
      </p:sp>
      <p:sp>
        <p:nvSpPr>
          <p:cNvPr id="6" name="Datumsplatzhalter 5"/>
          <p:cNvSpPr>
            <a:spLocks noGrp="1"/>
          </p:cNvSpPr>
          <p:nvPr>
            <p:ph type="dt" sz="half" idx="10"/>
          </p:nvPr>
        </p:nvSpPr>
        <p:spPr bwMode="auto"/>
        <p:txBody>
          <a:bodyPr/>
          <a:lstStyle/>
          <a:p>
            <a:pPr>
              <a:defRPr/>
            </a:pPr>
            <a:r>
              <a:rPr lang="de-DE"/>
              <a:t>10.12.2020</a:t>
            </a:r>
            <a:endParaRPr/>
          </a:p>
        </p:txBody>
      </p:sp>
      <p:sp>
        <p:nvSpPr>
          <p:cNvPr id="7" name="Fußzeilenplatzhalter 6"/>
          <p:cNvSpPr>
            <a:spLocks noGrp="1"/>
          </p:cNvSpPr>
          <p:nvPr>
            <p:ph type="ftr" sz="quarter" idx="11"/>
          </p:nvPr>
        </p:nvSpPr>
        <p:spPr bwMode="auto"/>
        <p:txBody>
          <a:bodyPr/>
          <a:lstStyle/>
          <a:p>
            <a:pPr>
              <a:defRPr/>
            </a:pPr>
            <a:r>
              <a:rPr lang="de-DE"/>
              <a:t>Forschungsdatenmanagement</a:t>
            </a:r>
            <a:endParaRPr/>
          </a:p>
        </p:txBody>
      </p:sp>
      <p:sp>
        <p:nvSpPr>
          <p:cNvPr id="8" name="Foliennummernplatzhalter 7"/>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el und vier Inhalte">
    <p:spTree>
      <p:nvGrpSpPr>
        <p:cNvPr id="1" name=""/>
        <p:cNvGrpSpPr/>
        <p:nvPr/>
      </p:nvGrpSpPr>
      <p:grpSpPr bwMode="auto">
        <a:xfrm>
          <a:off x="0" y="0"/>
          <a:ext cx="0" cy="0"/>
          <a:chOff x="0" y="0"/>
          <a:chExt cx="0" cy="0"/>
        </a:xfrm>
      </p:grpSpPr>
      <p:sp>
        <p:nvSpPr>
          <p:cNvPr id="2" name="Titel 1"/>
          <p:cNvSpPr>
            <a:spLocks noGrp="1"/>
          </p:cNvSpPr>
          <p:nvPr>
            <p:ph type="title" sz="quarter"/>
          </p:nvPr>
        </p:nvSpPr>
        <p:spPr bwMode="auto"/>
        <p:txBody>
          <a:bodyPr/>
          <a:lstStyle/>
          <a:p>
            <a:pPr>
              <a:defRPr/>
            </a:pPr>
            <a:r>
              <a:rPr lang="de-DE"/>
              <a:t>Titelmasterformat durch Klicken bearbeiten</a:t>
            </a:r>
            <a:endParaRPr/>
          </a:p>
        </p:txBody>
      </p:sp>
      <p:sp>
        <p:nvSpPr>
          <p:cNvPr id="3" name="Inhaltsplatzhalter 2"/>
          <p:cNvSpPr>
            <a:spLocks noGrp="1"/>
          </p:cNvSpPr>
          <p:nvPr>
            <p:ph sz="quarter" idx="1"/>
          </p:nvPr>
        </p:nvSpPr>
        <p:spPr bwMode="auto">
          <a:xfrm>
            <a:off x="287338" y="1223963"/>
            <a:ext cx="4176712"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quarter" idx="2"/>
          </p:nvPr>
        </p:nvSpPr>
        <p:spPr bwMode="auto">
          <a:xfrm>
            <a:off x="4752975" y="1223963"/>
            <a:ext cx="4176713"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Inhaltsplatzhalter 4"/>
          <p:cNvSpPr>
            <a:spLocks noGrp="1"/>
          </p:cNvSpPr>
          <p:nvPr>
            <p:ph sz="quarter" idx="3"/>
          </p:nvPr>
        </p:nvSpPr>
        <p:spPr bwMode="auto">
          <a:xfrm>
            <a:off x="298598" y="3024187"/>
            <a:ext cx="4165451"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Inhaltsplatzhalter 5"/>
          <p:cNvSpPr>
            <a:spLocks noGrp="1"/>
          </p:cNvSpPr>
          <p:nvPr>
            <p:ph sz="quarter" idx="4"/>
          </p:nvPr>
        </p:nvSpPr>
        <p:spPr bwMode="auto">
          <a:xfrm>
            <a:off x="4752975" y="3024187"/>
            <a:ext cx="4176713"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r>
              <a:rPr lang="de-DE"/>
              <a:t>10.12.2020</a:t>
            </a:r>
            <a:endParaRPr/>
          </a:p>
        </p:txBody>
      </p:sp>
      <p:sp>
        <p:nvSpPr>
          <p:cNvPr id="8" name="Fußzeilenplatzhalter 7"/>
          <p:cNvSpPr>
            <a:spLocks noGrp="1"/>
          </p:cNvSpPr>
          <p:nvPr>
            <p:ph type="ftr" sz="quarter" idx="11"/>
          </p:nvPr>
        </p:nvSpPr>
        <p:spPr bwMode="auto"/>
        <p:txBody>
          <a:bodyPr/>
          <a:lstStyle/>
          <a:p>
            <a:pPr>
              <a:defRPr/>
            </a:pPr>
            <a:r>
              <a:rPr lang="de-DE"/>
              <a:t>Präsentationstitel/Autor/Veranstaltung</a:t>
            </a:r>
            <a:endParaRPr/>
          </a:p>
        </p:txBody>
      </p:sp>
      <p:sp>
        <p:nvSpPr>
          <p:cNvPr id="9" name="Foliennummernplatzhalter 8"/>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3995854" y="288924"/>
            <a:ext cx="4933137" cy="647538"/>
          </a:xfrm>
        </p:spPr>
        <p:txBody>
          <a:bodyPr anchor="b"/>
          <a:lstStyle>
            <a:lvl1pPr algn="l">
              <a:defRPr sz="2400" b="0"/>
            </a:lvl1pPr>
          </a:lstStyle>
          <a:p>
            <a:pPr>
              <a:defRPr/>
            </a:pPr>
            <a:r>
              <a:rPr lang="de-DE"/>
              <a:t>Titelmasterformat durch Klicken bearbeiten</a:t>
            </a:r>
            <a:endParaRPr/>
          </a:p>
        </p:txBody>
      </p:sp>
      <p:sp>
        <p:nvSpPr>
          <p:cNvPr id="3" name="Bildplatzhalter 2"/>
          <p:cNvSpPr>
            <a:spLocks noGrp="1"/>
          </p:cNvSpPr>
          <p:nvPr>
            <p:ph type="pic" idx="1"/>
          </p:nvPr>
        </p:nvSpPr>
        <p:spPr bwMode="auto">
          <a:xfrm>
            <a:off x="288992" y="1223963"/>
            <a:ext cx="8640000" cy="2952000"/>
          </a:xfrm>
          <a:prstGeom prst="rect">
            <a:avLst/>
          </a:prstGeo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 durch Klicken auf Symbol hinzufügen</a:t>
            </a:r>
            <a:endParaRPr/>
          </a:p>
        </p:txBody>
      </p:sp>
      <p:sp>
        <p:nvSpPr>
          <p:cNvPr id="4" name="Textplatzhalter 3"/>
          <p:cNvSpPr>
            <a:spLocks noGrp="1"/>
          </p:cNvSpPr>
          <p:nvPr>
            <p:ph type="body" sz="half" idx="2"/>
          </p:nvPr>
        </p:nvSpPr>
        <p:spPr bwMode="auto">
          <a:xfrm>
            <a:off x="287337" y="4176603"/>
            <a:ext cx="8640000" cy="360000"/>
          </a:xfrm>
        </p:spPr>
        <p:txBody>
          <a:bodyPr anchor="ctr"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Formatvorlagen des Textmasters bearbeiten</a:t>
            </a:r>
            <a:endParaRPr/>
          </a:p>
        </p:txBody>
      </p:sp>
      <p:sp>
        <p:nvSpPr>
          <p:cNvPr id="5" name="Datumsplatzhalter 4"/>
          <p:cNvSpPr>
            <a:spLocks noGrp="1"/>
          </p:cNvSpPr>
          <p:nvPr>
            <p:ph type="dt" sz="half" idx="10"/>
          </p:nvPr>
        </p:nvSpPr>
        <p:spPr bwMode="auto"/>
        <p:txBody>
          <a:bodyPr/>
          <a:lstStyle/>
          <a:p>
            <a:pPr>
              <a:defRPr/>
            </a:pPr>
            <a:r>
              <a:rPr lang="de-DE"/>
              <a:t>10.12.2020</a:t>
            </a:r>
            <a:endParaRPr/>
          </a:p>
        </p:txBody>
      </p:sp>
      <p:sp>
        <p:nvSpPr>
          <p:cNvPr id="6" name="Fußzeilenplatzhalter 5"/>
          <p:cNvSpPr>
            <a:spLocks noGrp="1"/>
          </p:cNvSpPr>
          <p:nvPr>
            <p:ph type="ftr" sz="quarter" idx="11"/>
          </p:nvPr>
        </p:nvSpPr>
        <p:spPr bwMode="auto"/>
        <p:txBody>
          <a:bodyPr/>
          <a:lstStyle/>
          <a:p>
            <a:pPr>
              <a:defRPr/>
            </a:pPr>
            <a:r>
              <a:rPr lang="de-DE"/>
              <a:t>Präsentationstitel/Autor/Veranstaltung</a:t>
            </a:r>
            <a:endParaRPr/>
          </a:p>
        </p:txBody>
      </p:sp>
      <p:sp>
        <p:nvSpPr>
          <p:cNvPr id="7"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und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3995854" y="288924"/>
            <a:ext cx="4933137" cy="648000"/>
          </a:xfrm>
        </p:spPr>
        <p:txBody>
          <a:bodyPr anchor="b"/>
          <a:lstStyle>
            <a:lvl1pPr algn="l">
              <a:defRPr sz="2400" b="0"/>
            </a:lvl1pPr>
          </a:lstStyle>
          <a:p>
            <a:pPr>
              <a:defRPr/>
            </a:pPr>
            <a:r>
              <a:rPr lang="de-DE"/>
              <a:t>Titelmasterformat durch Klicken bearbeiten</a:t>
            </a:r>
            <a:endParaRPr/>
          </a:p>
        </p:txBody>
      </p:sp>
      <p:sp>
        <p:nvSpPr>
          <p:cNvPr id="3" name="Bildplatzhalter 2"/>
          <p:cNvSpPr>
            <a:spLocks noGrp="1"/>
          </p:cNvSpPr>
          <p:nvPr>
            <p:ph type="pic" idx="1"/>
          </p:nvPr>
        </p:nvSpPr>
        <p:spPr bwMode="auto">
          <a:xfrm>
            <a:off x="288688" y="1223962"/>
            <a:ext cx="5904000" cy="3312000"/>
          </a:xfrm>
          <a:prstGeom prst="rect">
            <a:avLst/>
          </a:prstGeo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 durch Klicken auf Symbol hinzufügen</a:t>
            </a:r>
            <a:endParaRPr/>
          </a:p>
        </p:txBody>
      </p:sp>
      <p:sp>
        <p:nvSpPr>
          <p:cNvPr id="4" name="Textplatzhalter 3"/>
          <p:cNvSpPr>
            <a:spLocks noGrp="1"/>
          </p:cNvSpPr>
          <p:nvPr>
            <p:ph type="body" sz="half" idx="2"/>
          </p:nvPr>
        </p:nvSpPr>
        <p:spPr bwMode="auto">
          <a:xfrm>
            <a:off x="6480720" y="1223962"/>
            <a:ext cx="2448968" cy="331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Formatvorlagen des Textmasters bearbeiten</a:t>
            </a:r>
            <a:endParaRPr/>
          </a:p>
        </p:txBody>
      </p:sp>
      <p:sp>
        <p:nvSpPr>
          <p:cNvPr id="5" name="Datumsplatzhalter 4"/>
          <p:cNvSpPr>
            <a:spLocks noGrp="1"/>
          </p:cNvSpPr>
          <p:nvPr>
            <p:ph type="dt" sz="half" idx="10"/>
          </p:nvPr>
        </p:nvSpPr>
        <p:spPr bwMode="auto"/>
        <p:txBody>
          <a:bodyPr/>
          <a:lstStyle/>
          <a:p>
            <a:pPr>
              <a:defRPr/>
            </a:pPr>
            <a:r>
              <a:rPr lang="de-DE"/>
              <a:t>10.12.2020</a:t>
            </a:r>
            <a:endParaRPr/>
          </a:p>
        </p:txBody>
      </p:sp>
      <p:sp>
        <p:nvSpPr>
          <p:cNvPr id="6" name="Fußzeilenplatzhalter 5"/>
          <p:cNvSpPr>
            <a:spLocks noGrp="1"/>
          </p:cNvSpPr>
          <p:nvPr>
            <p:ph type="ftr" sz="quarter" idx="11"/>
          </p:nvPr>
        </p:nvSpPr>
        <p:spPr bwMode="auto"/>
        <p:txBody>
          <a:bodyPr/>
          <a:lstStyle/>
          <a:p>
            <a:pPr>
              <a:defRPr/>
            </a:pPr>
            <a:r>
              <a:rPr lang="de-DE"/>
              <a:t>Präsentationstitel/Autor/Veranstaltung</a:t>
            </a:r>
            <a:endParaRPr/>
          </a:p>
        </p:txBody>
      </p:sp>
      <p:sp>
        <p:nvSpPr>
          <p:cNvPr id="7"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2 Bilder mit 2-spaltigem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3995854" y="288924"/>
            <a:ext cx="4933137" cy="648000"/>
          </a:xfrm>
        </p:spPr>
        <p:txBody>
          <a:bodyPr anchor="b" anchorCtr="0"/>
          <a:lstStyle>
            <a:lvl1pPr algn="l">
              <a:defRPr lang="de-DE"/>
            </a:lvl1pPr>
          </a:lstStyle>
          <a:p>
            <a:pPr>
              <a:defRPr/>
            </a:pPr>
            <a:r>
              <a:rPr lang="de-DE"/>
              <a:t>Titelmasterformat durch Klicken bearbeiten</a:t>
            </a:r>
            <a:endParaRPr/>
          </a:p>
        </p:txBody>
      </p:sp>
      <p:sp>
        <p:nvSpPr>
          <p:cNvPr id="3" name="Bildplatzhalter 2"/>
          <p:cNvSpPr>
            <a:spLocks noGrp="1"/>
          </p:cNvSpPr>
          <p:nvPr>
            <p:ph type="pic" idx="1"/>
          </p:nvPr>
        </p:nvSpPr>
        <p:spPr bwMode="auto">
          <a:xfrm>
            <a:off x="288688" y="1223962"/>
            <a:ext cx="1871900" cy="1512888"/>
          </a:xfrm>
          <a:prstGeom prst="rect">
            <a:avLst/>
          </a:prstGeo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 durch Klicken auf Symbol hinzufügen</a:t>
            </a:r>
            <a:endParaRPr/>
          </a:p>
        </p:txBody>
      </p:sp>
      <p:sp>
        <p:nvSpPr>
          <p:cNvPr id="4" name="Textplatzhalter 3"/>
          <p:cNvSpPr>
            <a:spLocks noGrp="1"/>
          </p:cNvSpPr>
          <p:nvPr>
            <p:ph type="body" sz="half" idx="2"/>
          </p:nvPr>
        </p:nvSpPr>
        <p:spPr bwMode="auto">
          <a:xfrm>
            <a:off x="2448272" y="1223962"/>
            <a:ext cx="6481416" cy="3312000"/>
          </a:xfrm>
        </p:spPr>
        <p:txBody>
          <a:bodyPr numCol="2" spcCol="216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Formatvorlagen des Textmasters bearbeiten</a:t>
            </a:r>
            <a:endParaRPr/>
          </a:p>
        </p:txBody>
      </p:sp>
      <p:sp>
        <p:nvSpPr>
          <p:cNvPr id="5" name="Datumsplatzhalter 4"/>
          <p:cNvSpPr>
            <a:spLocks noGrp="1"/>
          </p:cNvSpPr>
          <p:nvPr>
            <p:ph type="dt" sz="half" idx="10"/>
          </p:nvPr>
        </p:nvSpPr>
        <p:spPr bwMode="auto"/>
        <p:txBody>
          <a:bodyPr/>
          <a:lstStyle/>
          <a:p>
            <a:pPr>
              <a:defRPr/>
            </a:pPr>
            <a:r>
              <a:rPr lang="de-DE"/>
              <a:t>10.12.2020</a:t>
            </a:r>
            <a:endParaRPr/>
          </a:p>
        </p:txBody>
      </p:sp>
      <p:sp>
        <p:nvSpPr>
          <p:cNvPr id="6" name="Fußzeilenplatzhalter 5"/>
          <p:cNvSpPr>
            <a:spLocks noGrp="1"/>
          </p:cNvSpPr>
          <p:nvPr>
            <p:ph type="ftr" sz="quarter" idx="11"/>
          </p:nvPr>
        </p:nvSpPr>
        <p:spPr bwMode="auto"/>
        <p:txBody>
          <a:bodyPr/>
          <a:lstStyle/>
          <a:p>
            <a:pPr>
              <a:defRPr/>
            </a:pPr>
            <a:r>
              <a:rPr lang="de-DE"/>
              <a:t>Präsentationstitel/Autor/Veranstaltung</a:t>
            </a:r>
            <a:endParaRPr/>
          </a:p>
        </p:txBody>
      </p:sp>
      <p:sp>
        <p:nvSpPr>
          <p:cNvPr id="7"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
        <p:nvSpPr>
          <p:cNvPr id="9" name="Bildplatzhalter 8"/>
          <p:cNvSpPr>
            <a:spLocks noGrp="1"/>
          </p:cNvSpPr>
          <p:nvPr>
            <p:ph type="pic" sz="quarter" idx="13"/>
          </p:nvPr>
        </p:nvSpPr>
        <p:spPr bwMode="auto">
          <a:xfrm>
            <a:off x="287338" y="3024187"/>
            <a:ext cx="1873250" cy="1512887"/>
          </a:xfrm>
          <a:prstGeom prst="rect">
            <a:avLst/>
          </a:prstGeom>
          <a:pattFill prst="ltUpDiag">
            <a:fgClr>
              <a:schemeClr val="accent1"/>
            </a:fgClr>
            <a:bgClr>
              <a:schemeClr val="bg1"/>
            </a:bgClr>
          </a:pattFill>
        </p:spPr>
        <p:txBody>
          <a:bodyPr lIns="144000" tIns="144000"/>
          <a:lstStyle>
            <a:lvl1pPr marL="0" indent="0">
              <a:buNone/>
              <a:defRPr sz="1400"/>
            </a:lvl1pPr>
          </a:lstStyle>
          <a:p>
            <a:pPr>
              <a:defRPr/>
            </a:pPr>
            <a:r>
              <a:rPr lang="de-DE"/>
              <a:t>Bild durch Klicken auf Symbol hinzufügen</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Datumsplatzhalter 2"/>
          <p:cNvSpPr>
            <a:spLocks noGrp="1"/>
          </p:cNvSpPr>
          <p:nvPr>
            <p:ph type="dt" sz="half" idx="10"/>
          </p:nvPr>
        </p:nvSpPr>
        <p:spPr bwMode="auto"/>
        <p:txBody>
          <a:bodyPr/>
          <a:lstStyle/>
          <a:p>
            <a:pPr>
              <a:defRPr/>
            </a:pPr>
            <a:r>
              <a:rPr lang="de-DE"/>
              <a:t>10.12.2020</a:t>
            </a:r>
            <a:endParaRPr/>
          </a:p>
        </p:txBody>
      </p:sp>
      <p:sp>
        <p:nvSpPr>
          <p:cNvPr id="4" name="Fußzeilenplatzhalter 3"/>
          <p:cNvSpPr>
            <a:spLocks noGrp="1"/>
          </p:cNvSpPr>
          <p:nvPr>
            <p:ph type="ftr" sz="quarter" idx="11"/>
          </p:nvPr>
        </p:nvSpPr>
        <p:spPr bwMode="auto"/>
        <p:txBody>
          <a:bodyPr/>
          <a:lstStyle/>
          <a:p>
            <a:pPr>
              <a:defRPr/>
            </a:pPr>
            <a:r>
              <a:rPr lang="de-DE"/>
              <a:t>Forschungsdatenmanagement</a:t>
            </a:r>
            <a:endParaRPr/>
          </a:p>
        </p:txBody>
      </p:sp>
      <p:sp>
        <p:nvSpPr>
          <p:cNvPr id="5" name="Foliennummernplatzhalter 4"/>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10.12.2020</a:t>
            </a:r>
            <a:endParaRPr/>
          </a:p>
        </p:txBody>
      </p:sp>
      <p:sp>
        <p:nvSpPr>
          <p:cNvPr id="3" name="Fußzeilenplatzhalter 2"/>
          <p:cNvSpPr>
            <a:spLocks noGrp="1"/>
          </p:cNvSpPr>
          <p:nvPr>
            <p:ph type="ftr" sz="quarter" idx="11"/>
          </p:nvPr>
        </p:nvSpPr>
        <p:spPr bwMode="auto"/>
        <p:txBody>
          <a:bodyPr/>
          <a:lstStyle/>
          <a:p>
            <a:pPr>
              <a:defRPr/>
            </a:pPr>
            <a:r>
              <a:rPr lang="de-DE"/>
              <a:t>Forschungsdatenmanagement</a:t>
            </a:r>
            <a:endParaRPr/>
          </a:p>
        </p:txBody>
      </p:sp>
      <p:sp>
        <p:nvSpPr>
          <p:cNvPr id="4" name="Foliennummernplatzhalter 3"/>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ank">
    <p:spTree>
      <p:nvGrpSpPr>
        <p:cNvPr id="1" name=""/>
        <p:cNvGrpSpPr/>
        <p:nvPr/>
      </p:nvGrpSpPr>
      <p:grpSpPr bwMode="auto">
        <a:xfrm>
          <a:off x="0" y="0"/>
          <a:ext cx="0" cy="0"/>
          <a:chOff x="0" y="0"/>
          <a:chExt cx="0" cy="0"/>
        </a:xfrm>
      </p:grpSpPr>
      <p:sp>
        <p:nvSpPr>
          <p:cNvPr id="7" name="Textplatzhalter 6"/>
          <p:cNvSpPr>
            <a:spLocks noGrp="1"/>
          </p:cNvSpPr>
          <p:nvPr>
            <p:ph type="body" sz="quarter" idx="13" hasCustomPrompt="1"/>
          </p:nvPr>
        </p:nvSpPr>
        <p:spPr bwMode="auto">
          <a:xfrm>
            <a:off x="-1" y="936626"/>
            <a:ext cx="9217025" cy="4248150"/>
          </a:xfrm>
          <a:prstGeom prst="rect">
            <a:avLst/>
          </a:prstGeom>
          <a:noFill/>
        </p:spPr>
        <p:txBody>
          <a:bodyPr lIns="1296000" tIns="720000" rIns="1440000"/>
          <a:lstStyle>
            <a:lvl1pPr marL="0" indent="0">
              <a:lnSpc>
                <a:spcPts val="3200"/>
              </a:lnSpc>
              <a:spcBef>
                <a:spcPts val="0"/>
              </a:spcBef>
              <a:spcAft>
                <a:spcPts val="0"/>
              </a:spcAft>
              <a:buNone/>
              <a:tabLst>
                <a:tab pos="3409950" algn="l"/>
              </a:tabLst>
              <a:defRPr sz="2800"/>
            </a:lvl1pPr>
          </a:lstStyle>
          <a:p>
            <a:pPr lvl="0">
              <a:defRPr/>
            </a:pPr>
            <a:r>
              <a:rPr lang="de-DE"/>
              <a:t>Durch Klicken individuelle Dankesformel hinzufügen</a:t>
            </a:r>
            <a:endParaRPr/>
          </a:p>
        </p:txBody>
      </p:sp>
      <p:sp>
        <p:nvSpPr>
          <p:cNvPr id="9" name="Textplatzhalter 8"/>
          <p:cNvSpPr>
            <a:spLocks noGrp="1"/>
          </p:cNvSpPr>
          <p:nvPr>
            <p:ph type="body" sz="quarter" idx="14" hasCustomPrompt="1"/>
          </p:nvPr>
        </p:nvSpPr>
        <p:spPr bwMode="auto">
          <a:xfrm>
            <a:off x="1296144" y="3313113"/>
            <a:ext cx="4176712" cy="1223962"/>
          </a:xfrm>
        </p:spPr>
        <p:txBody>
          <a:bodyPr/>
          <a:lstStyle>
            <a:lvl1pPr marL="0" indent="0">
              <a:buNone/>
              <a:defRPr sz="1400"/>
            </a:lvl1pPr>
          </a:lstStyle>
          <a:p>
            <a:pPr lvl="0">
              <a:defRPr/>
            </a:pPr>
            <a:r>
              <a:rPr lang="de-DE"/>
              <a:t>Durch Klicken Autor/Adresse/Kontaktdaten hinzufügen</a:t>
            </a:r>
            <a:endParaRPr/>
          </a:p>
        </p:txBody>
      </p:sp>
      <p:sp>
        <p:nvSpPr>
          <p:cNvPr id="71" name="Freeform 7"/>
          <p:cNvSpPr>
            <a:spLocks noChangeAspect="1"/>
          </p:cNvSpPr>
          <p:nvPr/>
        </p:nvSpPr>
        <p:spPr bwMode="auto">
          <a:xfrm>
            <a:off x="1296143" y="0"/>
            <a:ext cx="7920881" cy="5184000"/>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extrusionOk="0">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7A786C">
              <a:alpha val="15000"/>
            </a:srgbClr>
          </a:solidFill>
          <a:ln>
            <a:noFill/>
          </a:ln>
        </p:spPr>
        <p:txBody>
          <a:bodyPr vert="horz" wrap="square" lIns="91440" tIns="45720" rIns="91440" bIns="45720" numCol="1" anchor="t" anchorCtr="0" compatLnSpc="1">
            <a:prstTxWarp prst="textNoShape">
              <a:avLst/>
            </a:prstTxWarp>
          </a:bodyPr>
          <a:lstStyle/>
          <a:p>
            <a:pPr>
              <a:defRPr/>
            </a:pPr>
            <a:endParaRPr lang="de-DE"/>
          </a:p>
        </p:txBody>
      </p:sp>
      <p:grpSp>
        <p:nvGrpSpPr>
          <p:cNvPr id="28" name="Gruppieren 27"/>
          <p:cNvGrpSpPr/>
          <p:nvPr/>
        </p:nvGrpSpPr>
        <p:grpSpPr bwMode="auto">
          <a:xfrm>
            <a:off x="288033" y="288203"/>
            <a:ext cx="2427411" cy="575992"/>
            <a:chOff x="288033" y="288203"/>
            <a:chExt cx="2427411" cy="575992"/>
          </a:xfrm>
        </p:grpSpPr>
        <p:pic>
          <p:nvPicPr>
            <p:cNvPr id="29" name="Grafik 28"/>
            <p:cNvPicPr>
              <a:picLocks noChangeAspect="1"/>
            </p:cNvPicPr>
            <p:nvPr/>
          </p:nvPicPr>
          <p:blipFill>
            <a:blip r:embed="rId2"/>
            <a:srcRect r="53572"/>
            <a:stretch/>
          </p:blipFill>
          <p:spPr bwMode="auto">
            <a:xfrm>
              <a:off x="288033" y="288203"/>
              <a:ext cx="1224134" cy="575992"/>
            </a:xfrm>
            <a:prstGeom prst="rect">
              <a:avLst/>
            </a:prstGeom>
          </p:spPr>
        </p:pic>
        <p:pic>
          <p:nvPicPr>
            <p:cNvPr id="30" name="Grafik 29"/>
            <p:cNvPicPr>
              <a:picLocks noChangeAspect="1"/>
            </p:cNvPicPr>
            <p:nvPr/>
          </p:nvPicPr>
          <p:blipFill>
            <a:blip r:embed="rId3"/>
            <a:stretch/>
          </p:blipFill>
          <p:spPr bwMode="auto">
            <a:xfrm>
              <a:off x="1512167" y="304327"/>
              <a:ext cx="1203277" cy="449139"/>
            </a:xfrm>
            <a:prstGeom prst="rect">
              <a:avLst/>
            </a:prstGeom>
          </p:spPr>
        </p:pic>
      </p:gr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Vertikaler Textplatzhalter 2"/>
          <p:cNvSpPr>
            <a:spLocks noGrp="1"/>
          </p:cNvSpPr>
          <p:nvPr>
            <p:ph type="body" orient="vert" idx="1"/>
          </p:nvPr>
        </p:nvSpPr>
        <p:spPr bwMode="auto"/>
        <p:txBody>
          <a:bodyPr vert="eaVert"/>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r>
              <a:rPr lang="de-DE"/>
              <a:t>10.12.2020</a:t>
            </a:r>
            <a:endParaRPr/>
          </a:p>
        </p:txBody>
      </p:sp>
      <p:sp>
        <p:nvSpPr>
          <p:cNvPr id="5" name="Fußzeilenplatzhalter 4"/>
          <p:cNvSpPr>
            <a:spLocks noGrp="1"/>
          </p:cNvSpPr>
          <p:nvPr>
            <p:ph type="ftr" sz="quarter" idx="11"/>
          </p:nvPr>
        </p:nvSpPr>
        <p:spPr bwMode="auto"/>
        <p:txBody>
          <a:bodyPr/>
          <a:lstStyle/>
          <a:p>
            <a:pPr>
              <a:defRPr/>
            </a:pPr>
            <a:r>
              <a:rPr lang="de-DE"/>
              <a:t>Forschungsdatenmanagement</a:t>
            </a:r>
            <a:endParaRPr/>
          </a:p>
        </p:txBody>
      </p:sp>
      <p:sp>
        <p:nvSpPr>
          <p:cNvPr id="6" name="Foliennummernplatzhalter 5"/>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6768752" y="1223963"/>
            <a:ext cx="2160936" cy="3313112"/>
          </a:xfrm>
        </p:spPr>
        <p:txBody>
          <a:bodyPr vert="eaVert"/>
          <a:lstStyle/>
          <a:p>
            <a:pPr>
              <a:defRPr/>
            </a:pPr>
            <a:r>
              <a:rPr lang="de-DE"/>
              <a:t>Titelmasterformat durch Klicken bearbeiten</a:t>
            </a:r>
            <a:endParaRPr/>
          </a:p>
        </p:txBody>
      </p:sp>
      <p:sp>
        <p:nvSpPr>
          <p:cNvPr id="3" name="Vertikaler Textplatzhalter 2"/>
          <p:cNvSpPr>
            <a:spLocks noGrp="1"/>
          </p:cNvSpPr>
          <p:nvPr>
            <p:ph type="body" orient="vert" idx="1"/>
          </p:nvPr>
        </p:nvSpPr>
        <p:spPr bwMode="auto">
          <a:xfrm>
            <a:off x="287339" y="1223963"/>
            <a:ext cx="6192000" cy="3312000"/>
          </a:xfrm>
        </p:spPr>
        <p:txBody>
          <a:bodyPr vert="eaVert"/>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r>
              <a:rPr lang="de-DE"/>
              <a:t>10.12.2020</a:t>
            </a:r>
            <a:endParaRPr/>
          </a:p>
        </p:txBody>
      </p:sp>
      <p:sp>
        <p:nvSpPr>
          <p:cNvPr id="5" name="Fußzeilenplatzhalter 4"/>
          <p:cNvSpPr>
            <a:spLocks noGrp="1"/>
          </p:cNvSpPr>
          <p:nvPr>
            <p:ph type="ftr" sz="quarter" idx="11"/>
          </p:nvPr>
        </p:nvSpPr>
        <p:spPr bwMode="auto"/>
        <p:txBody>
          <a:bodyPr/>
          <a:lstStyle/>
          <a:p>
            <a:pPr>
              <a:defRPr/>
            </a:pPr>
            <a:r>
              <a:rPr lang="de-DE"/>
              <a:t>Forschungsdatenmanagement</a:t>
            </a:r>
            <a:endParaRPr/>
          </a:p>
        </p:txBody>
      </p:sp>
      <p:sp>
        <p:nvSpPr>
          <p:cNvPr id="6" name="Foliennummernplatzhalter 5"/>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el und Inhalt">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288992" y="1224603"/>
            <a:ext cx="8640000" cy="3312000"/>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r>
              <a:rPr lang="de-DE"/>
              <a:t>10.12.2020</a:t>
            </a:r>
            <a:endParaRPr/>
          </a:p>
        </p:txBody>
      </p:sp>
      <p:sp>
        <p:nvSpPr>
          <p:cNvPr id="5" name="Fußzeilenplatzhalter 4"/>
          <p:cNvSpPr>
            <a:spLocks noGrp="1"/>
          </p:cNvSpPr>
          <p:nvPr>
            <p:ph type="ftr" sz="quarter" idx="11"/>
          </p:nvPr>
        </p:nvSpPr>
        <p:spPr bwMode="auto"/>
        <p:txBody>
          <a:bodyPr/>
          <a:lstStyle/>
          <a:p>
            <a:pPr>
              <a:defRPr/>
            </a:pPr>
            <a:r>
              <a:rPr lang="de-DE"/>
              <a:t>Forschungsdatenmanagement</a:t>
            </a:r>
            <a:endParaRPr/>
          </a:p>
        </p:txBody>
      </p:sp>
      <p:sp>
        <p:nvSpPr>
          <p:cNvPr id="6" name="Foliennummernplatzhalter 5"/>
          <p:cNvSpPr>
            <a:spLocks noGrp="1"/>
          </p:cNvSpPr>
          <p:nvPr>
            <p:ph type="sldNum" sz="quarter" idx="12"/>
          </p:nvPr>
        </p:nvSpPr>
        <p:spPr bwMode="auto"/>
        <p:txBody>
          <a:bodyPr/>
          <a:lstStyle/>
          <a:p>
            <a:pPr>
              <a:defRPr/>
            </a:pPr>
            <a:fld id="{527F1E04-A1A3-475C-A843-CFD0985386EF}" type="slidenum">
              <a:rPr lang="de-DE"/>
              <a:t>‹Nr.›</a:t>
            </a:fld>
            <a:endParaRPr lang="de-DE"/>
          </a:p>
        </p:txBody>
      </p:sp>
      <p:sp>
        <p:nvSpPr>
          <p:cNvPr id="10" name="Titel 1"/>
          <p:cNvSpPr>
            <a:spLocks noGrp="1"/>
          </p:cNvSpPr>
          <p:nvPr>
            <p:ph type="title"/>
          </p:nvPr>
        </p:nvSpPr>
        <p:spPr bwMode="auto">
          <a:xfrm>
            <a:off x="4011588" y="288924"/>
            <a:ext cx="4917403" cy="647278"/>
          </a:xfrm>
        </p:spPr>
        <p:txBody>
          <a:bodyPr/>
          <a:lstStyle/>
          <a:p>
            <a:pPr>
              <a:defRPr/>
            </a:pPr>
            <a:r>
              <a:rPr lang="de-DE"/>
              <a:t>Titelmasterformat durch Klicken bearbeiten</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grpSp>
        <p:nvGrpSpPr>
          <p:cNvPr id="28" name="Gruppieren 27"/>
          <p:cNvGrpSpPr>
            <a:grpSpLocks noChangeAspect="1"/>
          </p:cNvGrpSpPr>
          <p:nvPr/>
        </p:nvGrpSpPr>
        <p:grpSpPr>
          <a:xfrm>
            <a:off x="3778209" y="0"/>
            <a:ext cx="5444993" cy="5184775"/>
            <a:chOff x="3778209" y="0"/>
            <a:chExt cx="5444993" cy="5184775"/>
          </a:xfrm>
        </p:grpSpPr>
        <p:pic>
          <p:nvPicPr>
            <p:cNvPr id="29"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8209" y="0"/>
              <a:ext cx="5444993" cy="5184775"/>
            </a:xfrm>
            <a:prstGeom prst="rect">
              <a:avLst/>
            </a:prstGeom>
          </p:spPr>
        </p:pic>
        <p:pic>
          <p:nvPicPr>
            <p:cNvPr id="30" name="Grafik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0771" y="1620454"/>
              <a:ext cx="1975907" cy="2653200"/>
            </a:xfrm>
            <a:prstGeom prst="rect">
              <a:avLst/>
            </a:prstGeom>
          </p:spPr>
        </p:pic>
      </p:grpSp>
      <p:sp>
        <p:nvSpPr>
          <p:cNvPr id="2" name="Titel 1"/>
          <p:cNvSpPr>
            <a:spLocks noGrp="1"/>
          </p:cNvSpPr>
          <p:nvPr>
            <p:ph type="ctrTitle"/>
          </p:nvPr>
        </p:nvSpPr>
        <p:spPr>
          <a:xfrm>
            <a:off x="1296784" y="1584403"/>
            <a:ext cx="5040000" cy="360000"/>
          </a:xfrm>
        </p:spPr>
        <p:txBody>
          <a:bodyPr wrap="none" bIns="0" anchor="b" anchorCtr="0"/>
          <a:lstStyle>
            <a:lvl1pPr>
              <a:lnSpc>
                <a:spcPts val="2400"/>
              </a:lnSpc>
              <a:defRPr sz="2400" cap="all" baseline="0">
                <a:solidFill>
                  <a:schemeClr val="accent1"/>
                </a:solidFill>
                <a:latin typeface="+mj-lt"/>
              </a:defRPr>
            </a:lvl1pPr>
          </a:lstStyle>
          <a:p>
            <a:r>
              <a:rPr lang="de-DE"/>
              <a:t>Titelmasterformat durch Klicken bearbeiten</a:t>
            </a:r>
            <a:endParaRPr lang="de-DE" dirty="0"/>
          </a:p>
        </p:txBody>
      </p:sp>
      <p:sp>
        <p:nvSpPr>
          <p:cNvPr id="3" name="Untertitel 2"/>
          <p:cNvSpPr>
            <a:spLocks noGrp="1"/>
          </p:cNvSpPr>
          <p:nvPr>
            <p:ph type="subTitle" idx="1"/>
          </p:nvPr>
        </p:nvSpPr>
        <p:spPr>
          <a:xfrm>
            <a:off x="1296784" y="1944315"/>
            <a:ext cx="5040000" cy="1872000"/>
          </a:xfrm>
        </p:spPr>
        <p:txBody>
          <a:bodyPr tIns="0" bIns="0"/>
          <a:lstStyle>
            <a:lvl1pPr marL="0" indent="0" algn="l">
              <a:lnSpc>
                <a:spcPts val="3600"/>
              </a:lnSpc>
              <a:spcBef>
                <a:spcPts val="0"/>
              </a:spcBef>
              <a:spcAft>
                <a:spcPts val="0"/>
              </a:spcAft>
              <a:buNone/>
              <a:defRPr sz="3200" cap="all" baseline="0">
                <a:solidFill>
                  <a:schemeClr val="accent2"/>
                </a:solidFill>
                <a:latin typeface="Exo 2 Semi Bold"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grpSp>
        <p:nvGrpSpPr>
          <p:cNvPr id="8" name="Gruppieren 7"/>
          <p:cNvGrpSpPr/>
          <p:nvPr/>
        </p:nvGrpSpPr>
        <p:grpSpPr>
          <a:xfrm>
            <a:off x="288033" y="288203"/>
            <a:ext cx="2427411" cy="575992"/>
            <a:chOff x="288033" y="288203"/>
            <a:chExt cx="2427411" cy="575992"/>
          </a:xfrm>
        </p:grpSpPr>
        <p:pic>
          <p:nvPicPr>
            <p:cNvPr id="9" name="Grafik 8"/>
            <p:cNvPicPr>
              <a:picLocks noChangeAspect="1"/>
            </p:cNvPicPr>
            <p:nvPr/>
          </p:nvPicPr>
          <p:blipFill rotWithShape="1">
            <a:blip r:embed="rId4" cstate="print">
              <a:extLst>
                <a:ext uri="{28A0092B-C50C-407E-A947-70E740481C1C}">
                  <a14:useLocalDpi xmlns:a14="http://schemas.microsoft.com/office/drawing/2010/main" val="0"/>
                </a:ext>
              </a:extLst>
            </a:blip>
            <a:srcRect r="53572"/>
            <a:stretch/>
          </p:blipFill>
          <p:spPr>
            <a:xfrm>
              <a:off x="288033" y="288203"/>
              <a:ext cx="1224135" cy="575992"/>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2167" y="304327"/>
              <a:ext cx="1203277" cy="449139"/>
            </a:xfrm>
            <a:prstGeom prst="rect">
              <a:avLst/>
            </a:prstGeom>
          </p:spPr>
        </p:pic>
      </p:grpSp>
      <p:grpSp>
        <p:nvGrpSpPr>
          <p:cNvPr id="7" name="Gruppieren 6"/>
          <p:cNvGrpSpPr/>
          <p:nvPr/>
        </p:nvGrpSpPr>
        <p:grpSpPr>
          <a:xfrm>
            <a:off x="3761414" y="4527731"/>
            <a:ext cx="2904349" cy="576000"/>
            <a:chOff x="1614676" y="4584713"/>
            <a:chExt cx="2904349" cy="576000"/>
          </a:xfrm>
        </p:grpSpPr>
        <p:pic>
          <p:nvPicPr>
            <p:cNvPr id="6" name="Grafik 5"/>
            <p:cNvPicPr>
              <a:picLocks noChangeAspect="1"/>
            </p:cNvPicPr>
            <p:nvPr/>
          </p:nvPicPr>
          <p:blipFill rotWithShape="1">
            <a:blip r:embed="rId6">
              <a:extLst>
                <a:ext uri="{28A0092B-C50C-407E-A947-70E740481C1C}">
                  <a14:useLocalDpi xmlns:a14="http://schemas.microsoft.com/office/drawing/2010/main" val="0"/>
                </a:ext>
              </a:extLst>
            </a:blip>
            <a:srcRect l="-965" t="10313" r="13294" b="44683"/>
            <a:stretch/>
          </p:blipFill>
          <p:spPr>
            <a:xfrm>
              <a:off x="2965830" y="4584713"/>
              <a:ext cx="1553195" cy="576000"/>
            </a:xfrm>
            <a:prstGeom prst="rect">
              <a:avLst/>
            </a:prstGeom>
          </p:spPr>
        </p:pic>
        <p:pic>
          <p:nvPicPr>
            <p:cNvPr id="4" name="Grafik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4676" y="4584713"/>
              <a:ext cx="1392318" cy="576000"/>
            </a:xfrm>
            <a:prstGeom prst="rect">
              <a:avLst/>
            </a:prstGeom>
          </p:spPr>
        </p:pic>
      </p:grpSp>
    </p:spTree>
    <p:extLst>
      <p:ext uri="{BB962C8B-B14F-4D97-AF65-F5344CB8AC3E}">
        <p14:creationId xmlns:p14="http://schemas.microsoft.com/office/powerpoint/2010/main" val="169926029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88992" y="1224603"/>
            <a:ext cx="8640000" cy="3312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dirty="0"/>
              <a:t>10.12.2020</a:t>
            </a:r>
          </a:p>
        </p:txBody>
      </p:sp>
      <p:sp>
        <p:nvSpPr>
          <p:cNvPr id="5" name="Fußzeilenplatzhalter 4"/>
          <p:cNvSpPr>
            <a:spLocks noGrp="1"/>
          </p:cNvSpPr>
          <p:nvPr>
            <p:ph type="ftr" sz="quarter" idx="11"/>
          </p:nvPr>
        </p:nvSpPr>
        <p:spPr/>
        <p:txBody>
          <a:bodyPr/>
          <a:lstStyle/>
          <a:p>
            <a:r>
              <a:rPr lang="de-DE" dirty="0"/>
              <a:t>Forschungsdatenmanagement</a:t>
            </a:r>
          </a:p>
        </p:txBody>
      </p:sp>
      <p:sp>
        <p:nvSpPr>
          <p:cNvPr id="6" name="Foliennummernplatzhalter 5"/>
          <p:cNvSpPr>
            <a:spLocks noGrp="1"/>
          </p:cNvSpPr>
          <p:nvPr>
            <p:ph type="sldNum" sz="quarter" idx="12"/>
          </p:nvPr>
        </p:nvSpPr>
        <p:spPr/>
        <p:txBody>
          <a:bodyPr/>
          <a:lstStyle/>
          <a:p>
            <a:fld id="{527F1E04-A1A3-475C-A843-CFD0985386EF}" type="slidenum">
              <a:rPr lang="de-DE" smtClean="0"/>
              <a:t>‹Nr.›</a:t>
            </a:fld>
            <a:endParaRPr lang="de-DE"/>
          </a:p>
        </p:txBody>
      </p:sp>
      <p:sp>
        <p:nvSpPr>
          <p:cNvPr id="10" name="Titel 1"/>
          <p:cNvSpPr>
            <a:spLocks noGrp="1"/>
          </p:cNvSpPr>
          <p:nvPr>
            <p:ph type="title"/>
          </p:nvPr>
        </p:nvSpPr>
        <p:spPr>
          <a:xfrm>
            <a:off x="4011588" y="288925"/>
            <a:ext cx="4917403" cy="647278"/>
          </a:xfrm>
        </p:spPr>
        <p:txBody>
          <a:bodyPr/>
          <a:lstStyle/>
          <a:p>
            <a:r>
              <a:rPr lang="de-DE"/>
              <a:t>Titelmasterformat durch Klicken bearbeiten</a:t>
            </a:r>
          </a:p>
        </p:txBody>
      </p:sp>
    </p:spTree>
    <p:extLst>
      <p:ext uri="{BB962C8B-B14F-4D97-AF65-F5344CB8AC3E}">
        <p14:creationId xmlns:p14="http://schemas.microsoft.com/office/powerpoint/2010/main" val="3670857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296864" y="1584307"/>
            <a:ext cx="6480000" cy="360000"/>
          </a:xfrm>
        </p:spPr>
        <p:txBody>
          <a:bodyPr wrap="none" bIns="0" anchor="b" anchorCtr="0"/>
          <a:lstStyle>
            <a:lvl1pPr marL="0" indent="0">
              <a:lnSpc>
                <a:spcPts val="2400"/>
              </a:lnSpc>
              <a:spcBef>
                <a:spcPts val="0"/>
              </a:spcBef>
              <a:spcAft>
                <a:spcPts val="0"/>
              </a:spcAft>
              <a:buNone/>
              <a:defRPr sz="2800" cap="all" baseline="0">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2" name="Titel 1"/>
          <p:cNvSpPr>
            <a:spLocks noGrp="1"/>
          </p:cNvSpPr>
          <p:nvPr>
            <p:ph type="title"/>
          </p:nvPr>
        </p:nvSpPr>
        <p:spPr>
          <a:xfrm>
            <a:off x="1296864" y="1944507"/>
            <a:ext cx="6480000" cy="1728000"/>
          </a:xfrm>
        </p:spPr>
        <p:txBody>
          <a:bodyPr anchor="t"/>
          <a:lstStyle>
            <a:lvl1pPr algn="l">
              <a:lnSpc>
                <a:spcPts val="4400"/>
              </a:lnSpc>
              <a:defRPr sz="4000" b="0" cap="all">
                <a:solidFill>
                  <a:schemeClr val="accent2"/>
                </a:solidFill>
                <a:latin typeface="Exo 2 Semi Bold" pitchFamily="50" charset="0"/>
              </a:defRPr>
            </a:lvl1pPr>
          </a:lstStyle>
          <a:p>
            <a:r>
              <a:rPr lang="de-DE"/>
              <a:t>Titelmasterformat durch Klicken bearbeiten</a:t>
            </a:r>
            <a:endParaRPr lang="de-DE" dirty="0"/>
          </a:p>
        </p:txBody>
      </p:sp>
      <p:sp>
        <p:nvSpPr>
          <p:cNvPr id="7" name="Datumsplatzhalter 6" hidden="1"/>
          <p:cNvSpPr>
            <a:spLocks noGrp="1"/>
          </p:cNvSpPr>
          <p:nvPr>
            <p:ph type="dt" sz="half" idx="10"/>
          </p:nvPr>
        </p:nvSpPr>
        <p:spPr>
          <a:xfrm>
            <a:off x="288032" y="5256683"/>
            <a:ext cx="864000" cy="288000"/>
          </a:xfrm>
        </p:spPr>
        <p:txBody>
          <a:bodyPr/>
          <a:lstStyle/>
          <a:p>
            <a:fld id="{30A2658B-9DCA-4C61-BE60-88DEF3D1D478}" type="datetime1">
              <a:rPr lang="de-DE" smtClean="0"/>
              <a:t>20.03.2024</a:t>
            </a:fld>
            <a:endParaRPr lang="de-DE"/>
          </a:p>
        </p:txBody>
      </p:sp>
      <p:sp>
        <p:nvSpPr>
          <p:cNvPr id="8" name="Fußzeilenplatzhalter 7" hidden="1"/>
          <p:cNvSpPr>
            <a:spLocks noGrp="1"/>
          </p:cNvSpPr>
          <p:nvPr>
            <p:ph type="ftr" sz="quarter" idx="11"/>
          </p:nvPr>
        </p:nvSpPr>
        <p:spPr>
          <a:xfrm>
            <a:off x="2088232" y="5256715"/>
            <a:ext cx="5040000" cy="288000"/>
          </a:xfrm>
        </p:spPr>
        <p:txBody>
          <a:bodyPr/>
          <a:lstStyle/>
          <a:p>
            <a:r>
              <a:rPr lang="de-DE"/>
              <a:t>Präsentationstitel/Autor/Veranstaltung</a:t>
            </a:r>
            <a:endParaRPr lang="de-DE" dirty="0"/>
          </a:p>
        </p:txBody>
      </p:sp>
      <p:sp>
        <p:nvSpPr>
          <p:cNvPr id="9" name="Foliennummernplatzhalter 8" hidden="1"/>
          <p:cNvSpPr>
            <a:spLocks noGrp="1"/>
          </p:cNvSpPr>
          <p:nvPr>
            <p:ph type="sldNum" sz="quarter" idx="12"/>
          </p:nvPr>
        </p:nvSpPr>
        <p:spPr>
          <a:xfrm>
            <a:off x="8352992" y="5256683"/>
            <a:ext cx="576000" cy="288000"/>
          </a:xfrm>
        </p:spPr>
        <p:txBody>
          <a:bodyPr/>
          <a:lstStyle/>
          <a:p>
            <a:fld id="{527F1E04-A1A3-475C-A843-CFD0985386EF}" type="slidenum">
              <a:rPr lang="de-DE" smtClean="0"/>
              <a:pPr/>
              <a:t>‹Nr.›</a:t>
            </a:fld>
            <a:endParaRPr lang="de-DE"/>
          </a:p>
        </p:txBody>
      </p:sp>
    </p:spTree>
    <p:extLst>
      <p:ext uri="{BB962C8B-B14F-4D97-AF65-F5344CB8AC3E}">
        <p14:creationId xmlns:p14="http://schemas.microsoft.com/office/powerpoint/2010/main" val="94864609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88496" y="1223491"/>
            <a:ext cx="4176000" cy="331311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752528" y="1224603"/>
            <a:ext cx="4176000" cy="3312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p>
            <a:r>
              <a:rPr lang="de-DE" dirty="0"/>
              <a:t>10.12.2020</a:t>
            </a:r>
          </a:p>
        </p:txBody>
      </p:sp>
      <p:sp>
        <p:nvSpPr>
          <p:cNvPr id="6" name="Fußzeilenplatzhalter 5"/>
          <p:cNvSpPr>
            <a:spLocks noGrp="1"/>
          </p:cNvSpPr>
          <p:nvPr>
            <p:ph type="ftr" sz="quarter" idx="11"/>
          </p:nvPr>
        </p:nvSpPr>
        <p:spPr/>
        <p:txBody>
          <a:bodyPr/>
          <a:lstStyle/>
          <a:p>
            <a:r>
              <a:rPr lang="de-DE"/>
              <a:t>Präsentationstitel/Autor/Veranstaltung</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
        <p:nvSpPr>
          <p:cNvPr id="10" name="Titel 1"/>
          <p:cNvSpPr>
            <a:spLocks noGrp="1"/>
          </p:cNvSpPr>
          <p:nvPr>
            <p:ph type="title"/>
          </p:nvPr>
        </p:nvSpPr>
        <p:spPr>
          <a:xfrm>
            <a:off x="4011588" y="288925"/>
            <a:ext cx="4917403" cy="647278"/>
          </a:xfrm>
        </p:spPr>
        <p:txBody>
          <a:bodyPr/>
          <a:lstStyle/>
          <a:p>
            <a:r>
              <a:rPr lang="de-DE"/>
              <a:t>Titelmasterformat durch Klicken bearbeiten</a:t>
            </a:r>
          </a:p>
        </p:txBody>
      </p:sp>
    </p:spTree>
    <p:extLst>
      <p:ext uri="{BB962C8B-B14F-4D97-AF65-F5344CB8AC3E}">
        <p14:creationId xmlns:p14="http://schemas.microsoft.com/office/powerpoint/2010/main" val="1988711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88496" y="1224283"/>
            <a:ext cx="4176000" cy="432000"/>
          </a:xfrm>
        </p:spPr>
        <p:txBody>
          <a:bodyPr wrap="none" anchor="ctr" anchorCtr="0"/>
          <a:lstStyle>
            <a:lvl1pPr marL="0" indent="0">
              <a:spcBef>
                <a:spcPts val="0"/>
              </a:spcBef>
              <a:spcAft>
                <a:spcPts val="0"/>
              </a:spcAft>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287784" y="1799827"/>
            <a:ext cx="4176712" cy="2736776"/>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752279" y="1224283"/>
            <a:ext cx="4176713" cy="432000"/>
          </a:xfrm>
        </p:spPr>
        <p:txBody>
          <a:bodyPr wrap="none" anchor="ctr" anchorCtr="0"/>
          <a:lstStyle>
            <a:lvl1pPr marL="0" indent="0">
              <a:spcBef>
                <a:spcPts val="0"/>
              </a:spcBef>
              <a:spcAft>
                <a:spcPts val="0"/>
              </a:spcAft>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752992" y="1800603"/>
            <a:ext cx="4176000" cy="273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dirty="0"/>
              <a:t>10.12.2020</a:t>
            </a:r>
          </a:p>
        </p:txBody>
      </p:sp>
      <p:sp>
        <p:nvSpPr>
          <p:cNvPr id="8" name="Fußzeilenplatzhalter 7"/>
          <p:cNvSpPr>
            <a:spLocks noGrp="1"/>
          </p:cNvSpPr>
          <p:nvPr>
            <p:ph type="ftr" sz="quarter" idx="11"/>
          </p:nvPr>
        </p:nvSpPr>
        <p:spPr/>
        <p:txBody>
          <a:bodyPr/>
          <a:lstStyle/>
          <a:p>
            <a:r>
              <a:rPr lang="de-DE" dirty="0"/>
              <a:t>Forschungsdatenmanagement</a:t>
            </a:r>
          </a:p>
        </p:txBody>
      </p:sp>
      <p:sp>
        <p:nvSpPr>
          <p:cNvPr id="9" name="Foliennummernplatzhalter 8"/>
          <p:cNvSpPr>
            <a:spLocks noGrp="1"/>
          </p:cNvSpPr>
          <p:nvPr>
            <p:ph type="sldNum" sz="quarter" idx="12"/>
          </p:nvPr>
        </p:nvSpPr>
        <p:spPr/>
        <p:txBody>
          <a:bodyPr/>
          <a:lstStyle/>
          <a:p>
            <a:fld id="{527F1E04-A1A3-475C-A843-CFD0985386EF}" type="slidenum">
              <a:rPr lang="de-DE" smtClean="0"/>
              <a:t>‹Nr.›</a:t>
            </a:fld>
            <a:endParaRPr lang="de-DE"/>
          </a:p>
        </p:txBody>
      </p:sp>
      <p:sp>
        <p:nvSpPr>
          <p:cNvPr id="12" name="Titel 1"/>
          <p:cNvSpPr>
            <a:spLocks noGrp="1"/>
          </p:cNvSpPr>
          <p:nvPr>
            <p:ph type="title"/>
          </p:nvPr>
        </p:nvSpPr>
        <p:spPr>
          <a:xfrm>
            <a:off x="4011588" y="288925"/>
            <a:ext cx="4917403" cy="647278"/>
          </a:xfrm>
        </p:spPr>
        <p:txBody>
          <a:bodyPr/>
          <a:lstStyle/>
          <a:p>
            <a:r>
              <a:rPr lang="de-DE"/>
              <a:t>Titelmasterformat durch Klicken bearbeiten</a:t>
            </a:r>
          </a:p>
        </p:txBody>
      </p:sp>
    </p:spTree>
    <p:extLst>
      <p:ext uri="{BB962C8B-B14F-4D97-AF65-F5344CB8AC3E}">
        <p14:creationId xmlns:p14="http://schemas.microsoft.com/office/powerpoint/2010/main" val="881494785"/>
      </p:ext>
    </p:extLst>
  </p:cSld>
  <p:clrMapOvr>
    <a:masterClrMapping/>
  </p:clrMapOvr>
  <p:extLst mod="1">
    <p:ext uri="{DCECCB84-F9BA-43D5-87BE-67443E8EF086}">
      <p15:sldGuideLst xmlns:p15="http://schemas.microsoft.com/office/powerpoint/2012/main">
        <p15:guide id="1" orient="horz" pos="182">
          <p15:clr>
            <a:srgbClr val="FBAE40"/>
          </p15:clr>
        </p15:guide>
        <p15:guide id="2" pos="18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sz="half" idx="1"/>
          </p:nvPr>
        </p:nvSpPr>
        <p:spPr>
          <a:xfrm>
            <a:off x="288032" y="1223491"/>
            <a:ext cx="1872000" cy="3313112"/>
          </a:xfrm>
        </p:spPr>
        <p:txBody>
          <a:bodyPr/>
          <a:lstStyle>
            <a:lvl1pPr marL="0" indent="0">
              <a:lnSpc>
                <a:spcPct val="100000"/>
              </a:lnSpc>
              <a:spcBef>
                <a:spcPts val="0"/>
              </a:spcBef>
              <a:spcAft>
                <a:spcPts val="420"/>
              </a:spcAft>
              <a:buNone/>
              <a:defRPr sz="1400"/>
            </a:lvl1pPr>
            <a:lvl2pPr marL="216000" indent="0">
              <a:buFont typeface="Arial" panose="020B0604020202020204" pitchFamily="34" charset="0"/>
              <a:buNone/>
              <a:defRPr sz="1400"/>
            </a:lvl2pPr>
            <a:lvl3pPr marL="432000" indent="0">
              <a:buNone/>
              <a:defRPr sz="1400"/>
            </a:lvl3pPr>
            <a:lvl4pPr marL="648000" indent="0">
              <a:buNone/>
              <a:defRPr sz="1400"/>
            </a:lvl4pPr>
            <a:lvl5pPr marL="864000" indent="0">
              <a:buNone/>
              <a:defRPr sz="1400"/>
            </a:lvl5pPr>
          </a:lstStyle>
          <a:p>
            <a:pPr lvl="0"/>
            <a:r>
              <a:rPr lang="de-DE"/>
              <a:t>Formatvorlagen des Textmasters bearbeiten</a:t>
            </a:r>
          </a:p>
        </p:txBody>
      </p:sp>
      <p:sp>
        <p:nvSpPr>
          <p:cNvPr id="4" name="Inhaltsplatzhalter 3"/>
          <p:cNvSpPr>
            <a:spLocks noGrp="1"/>
          </p:cNvSpPr>
          <p:nvPr>
            <p:ph sz="half" idx="2" hasCustomPrompt="1"/>
          </p:nvPr>
        </p:nvSpPr>
        <p:spPr>
          <a:xfrm>
            <a:off x="2448272" y="1223491"/>
            <a:ext cx="6480720" cy="3313112"/>
          </a:xfrm>
        </p:spPr>
        <p:txBody>
          <a:bodyPr/>
          <a:lstStyle>
            <a:lvl1pPr marL="0" indent="0">
              <a:buNone/>
              <a:defRPr/>
            </a:lvl1pPr>
          </a:lstStyle>
          <a:p>
            <a:pPr lvl="0"/>
            <a:r>
              <a:rPr lang="de-DE" dirty="0"/>
              <a:t> </a:t>
            </a:r>
          </a:p>
        </p:txBody>
      </p:sp>
      <p:sp>
        <p:nvSpPr>
          <p:cNvPr id="5" name="Datumsplatzhalter 4"/>
          <p:cNvSpPr>
            <a:spLocks noGrp="1"/>
          </p:cNvSpPr>
          <p:nvPr>
            <p:ph type="dt" sz="half" idx="10"/>
          </p:nvPr>
        </p:nvSpPr>
        <p:spPr/>
        <p:txBody>
          <a:bodyPr/>
          <a:lstStyle/>
          <a:p>
            <a:r>
              <a:rPr lang="de-DE" dirty="0"/>
              <a:t>10.12.2020</a:t>
            </a:r>
          </a:p>
        </p:txBody>
      </p:sp>
      <p:sp>
        <p:nvSpPr>
          <p:cNvPr id="6" name="Fußzeilenplatzhalter 5"/>
          <p:cNvSpPr>
            <a:spLocks noGrp="1"/>
          </p:cNvSpPr>
          <p:nvPr>
            <p:ph type="ftr" sz="quarter" idx="11"/>
          </p:nvPr>
        </p:nvSpPr>
        <p:spPr/>
        <p:txBody>
          <a:bodyPr/>
          <a:lstStyle/>
          <a:p>
            <a:r>
              <a:rPr lang="de-DE" dirty="0"/>
              <a:t>Forschungsdatenmanagement</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783746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sz="half" idx="1"/>
          </p:nvPr>
        </p:nvSpPr>
        <p:spPr>
          <a:xfrm>
            <a:off x="288032" y="1224235"/>
            <a:ext cx="8640000" cy="864368"/>
          </a:xfrm>
        </p:spPr>
        <p:txBody>
          <a:bodyPr/>
          <a:lstStyle>
            <a:lvl1pPr marL="0" indent="0">
              <a:spcBef>
                <a:spcPts val="0"/>
              </a:spcBef>
              <a:spcAft>
                <a:spcPts val="420"/>
              </a:spcAft>
              <a:buNone/>
              <a:defRPr sz="1400"/>
            </a:lvl1pPr>
            <a:lvl2pPr marL="216000" indent="0">
              <a:buNone/>
              <a:defRPr sz="1400"/>
            </a:lvl2pPr>
            <a:lvl3pPr marL="432000" indent="0">
              <a:buNone/>
              <a:defRPr sz="1400"/>
            </a:lvl3pPr>
            <a:lvl4pPr marL="648000" indent="0">
              <a:buNone/>
              <a:defRPr sz="1400"/>
            </a:lvl4pPr>
            <a:lvl5pPr marL="864000" indent="0">
              <a:buNone/>
              <a:defRPr sz="1400"/>
            </a:lvl5pPr>
          </a:lstStyle>
          <a:p>
            <a:pPr lvl="0"/>
            <a:r>
              <a:rPr lang="de-DE"/>
              <a:t>Formatvorlagen des Textmasters bearbeiten</a:t>
            </a:r>
          </a:p>
        </p:txBody>
      </p:sp>
      <p:sp>
        <p:nvSpPr>
          <p:cNvPr id="4" name="Inhaltsplatzhalter 3"/>
          <p:cNvSpPr>
            <a:spLocks noGrp="1"/>
          </p:cNvSpPr>
          <p:nvPr>
            <p:ph sz="half" idx="2" hasCustomPrompt="1"/>
          </p:nvPr>
        </p:nvSpPr>
        <p:spPr>
          <a:xfrm>
            <a:off x="288992" y="2376075"/>
            <a:ext cx="8640000" cy="2160528"/>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5" name="Datumsplatzhalter 4"/>
          <p:cNvSpPr>
            <a:spLocks noGrp="1"/>
          </p:cNvSpPr>
          <p:nvPr>
            <p:ph type="dt" sz="half" idx="10"/>
          </p:nvPr>
        </p:nvSpPr>
        <p:spPr/>
        <p:txBody>
          <a:bodyPr/>
          <a:lstStyle/>
          <a:p>
            <a:r>
              <a:rPr lang="de-DE" dirty="0"/>
              <a:t>10.12.2020</a:t>
            </a:r>
          </a:p>
        </p:txBody>
      </p:sp>
      <p:sp>
        <p:nvSpPr>
          <p:cNvPr id="6" name="Fußzeilenplatzhalter 5"/>
          <p:cNvSpPr>
            <a:spLocks noGrp="1"/>
          </p:cNvSpPr>
          <p:nvPr>
            <p:ph type="ftr" sz="quarter" idx="11"/>
          </p:nvPr>
        </p:nvSpPr>
        <p:spPr/>
        <p:txBody>
          <a:bodyPr/>
          <a:lstStyle/>
          <a:p>
            <a:r>
              <a:rPr lang="de-DE" dirty="0"/>
              <a:t>Forschungsdatenmanagement</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3183557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sz="half" idx="1" hasCustomPrompt="1"/>
          </p:nvPr>
        </p:nvSpPr>
        <p:spPr>
          <a:xfrm>
            <a:off x="288032" y="1224235"/>
            <a:ext cx="8640000" cy="2160000"/>
          </a:xfrm>
        </p:spPr>
        <p:txBody>
          <a:bodyPr/>
          <a:lstStyle>
            <a:lvl1pPr marL="0" indent="0">
              <a:buNone/>
              <a:defRPr sz="1400"/>
            </a:lvl1pPr>
            <a:lvl2pPr marL="216000" indent="0">
              <a:buNone/>
              <a:defRPr sz="1400"/>
            </a:lvl2pPr>
            <a:lvl3pPr marL="432000" indent="0">
              <a:buNone/>
              <a:defRPr sz="1400"/>
            </a:lvl3pPr>
            <a:lvl4pPr marL="648000" indent="0">
              <a:buNone/>
              <a:defRPr sz="1400"/>
            </a:lvl4pPr>
            <a:lvl5pPr marL="864000" indent="0">
              <a:buNone/>
              <a:defRPr sz="1400"/>
            </a:lvl5pPr>
          </a:lstStyle>
          <a:p>
            <a:pPr lvl="0"/>
            <a:r>
              <a:rPr lang="de-DE" dirty="0"/>
              <a:t> </a:t>
            </a:r>
          </a:p>
        </p:txBody>
      </p:sp>
      <p:sp>
        <p:nvSpPr>
          <p:cNvPr id="4" name="Textplatzhalter 3"/>
          <p:cNvSpPr>
            <a:spLocks noGrp="1"/>
          </p:cNvSpPr>
          <p:nvPr>
            <p:ph type="body" sz="half" idx="2"/>
          </p:nvPr>
        </p:nvSpPr>
        <p:spPr>
          <a:xfrm>
            <a:off x="288032" y="3672603"/>
            <a:ext cx="8640000" cy="864000"/>
          </a:xfrm>
        </p:spPr>
        <p:txBody>
          <a:bodyPr/>
          <a:lstStyle>
            <a:lvl1pPr marL="0" indent="0">
              <a:spcBef>
                <a:spcPts val="0"/>
              </a:spcBef>
              <a:spcAft>
                <a:spcPts val="420"/>
              </a:spcAft>
              <a:buNone/>
              <a:defRPr sz="1400"/>
            </a:lvl1pPr>
            <a:lvl2pPr marL="216000" indent="0">
              <a:buNone/>
              <a:defRPr sz="1400"/>
            </a:lvl2pPr>
            <a:lvl3pPr marL="432000" indent="0">
              <a:buNone/>
              <a:defRPr sz="1400"/>
            </a:lvl3pPr>
            <a:lvl4pPr marL="648000" indent="0">
              <a:buNone/>
              <a:defRPr sz="1400"/>
            </a:lvl4pPr>
            <a:lvl5pPr marL="864000" indent="0">
              <a:buNone/>
              <a:defRPr sz="1400"/>
            </a:lvl5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dirty="0"/>
              <a:t>10.12.2020</a:t>
            </a:r>
          </a:p>
        </p:txBody>
      </p:sp>
      <p:sp>
        <p:nvSpPr>
          <p:cNvPr id="6" name="Fußzeilenplatzhalter 5"/>
          <p:cNvSpPr>
            <a:spLocks noGrp="1"/>
          </p:cNvSpPr>
          <p:nvPr>
            <p:ph type="ftr" sz="quarter" idx="11"/>
          </p:nvPr>
        </p:nvSpPr>
        <p:spPr/>
        <p:txBody>
          <a:bodyPr/>
          <a:lstStyle/>
          <a:p>
            <a:r>
              <a:rPr lang="de-DE" dirty="0"/>
              <a:t>Forschungsdatenmanagement</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3360347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quarter" idx="1" hasCustomPrompt="1"/>
          </p:nvPr>
        </p:nvSpPr>
        <p:spPr>
          <a:xfrm>
            <a:off x="288032" y="1224475"/>
            <a:ext cx="4176000" cy="21600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4" name="Inhaltsplatzhalter 3"/>
          <p:cNvSpPr>
            <a:spLocks noGrp="1"/>
          </p:cNvSpPr>
          <p:nvPr>
            <p:ph sz="quarter" idx="2" hasCustomPrompt="1"/>
          </p:nvPr>
        </p:nvSpPr>
        <p:spPr>
          <a:xfrm>
            <a:off x="4752992" y="1224475"/>
            <a:ext cx="4176000" cy="21600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5" name="Textplatzhalter 4"/>
          <p:cNvSpPr>
            <a:spLocks noGrp="1"/>
          </p:cNvSpPr>
          <p:nvPr>
            <p:ph type="body" sz="half" idx="3"/>
          </p:nvPr>
        </p:nvSpPr>
        <p:spPr>
          <a:xfrm>
            <a:off x="288032" y="3672603"/>
            <a:ext cx="8642350" cy="864000"/>
          </a:xfrm>
        </p:spPr>
        <p:txBody>
          <a:bodyPr/>
          <a:lstStyle>
            <a:lvl1pPr marL="0" indent="0">
              <a:spcAft>
                <a:spcPts val="420"/>
              </a:spcAft>
              <a:buNone/>
              <a:defRPr sz="1400"/>
            </a:lvl1pPr>
            <a:lvl2pPr marL="216000" indent="0">
              <a:spcAft>
                <a:spcPts val="420"/>
              </a:spcAft>
              <a:buNone/>
              <a:defRPr sz="1400"/>
            </a:lvl2pPr>
            <a:lvl3pPr marL="432000" indent="0">
              <a:spcAft>
                <a:spcPts val="420"/>
              </a:spcAft>
              <a:buNone/>
              <a:defRPr sz="1400"/>
            </a:lvl3pPr>
            <a:lvl4pPr marL="648000" indent="0">
              <a:spcAft>
                <a:spcPts val="420"/>
              </a:spcAft>
              <a:buNone/>
              <a:defRPr sz="1400"/>
            </a:lvl4pPr>
            <a:lvl5pPr marL="864000" indent="0">
              <a:spcAft>
                <a:spcPts val="420"/>
              </a:spcAft>
              <a:buNone/>
              <a:defRPr sz="1400"/>
            </a:lvl5pPr>
          </a:lstStyle>
          <a:p>
            <a:pPr lvl="0"/>
            <a:r>
              <a:rPr lang="de-DE"/>
              <a:t>Formatvorlagen des Textmasters bearbeiten</a:t>
            </a:r>
          </a:p>
        </p:txBody>
      </p:sp>
      <p:sp>
        <p:nvSpPr>
          <p:cNvPr id="6" name="Datumsplatzhalter 5"/>
          <p:cNvSpPr>
            <a:spLocks noGrp="1"/>
          </p:cNvSpPr>
          <p:nvPr>
            <p:ph type="dt" sz="half" idx="10"/>
          </p:nvPr>
        </p:nvSpPr>
        <p:spPr/>
        <p:txBody>
          <a:bodyPr/>
          <a:lstStyle/>
          <a:p>
            <a:r>
              <a:rPr lang="de-DE" dirty="0"/>
              <a:t>10.12.2020</a:t>
            </a:r>
          </a:p>
        </p:txBody>
      </p:sp>
      <p:sp>
        <p:nvSpPr>
          <p:cNvPr id="7" name="Fußzeilenplatzhalter 6"/>
          <p:cNvSpPr>
            <a:spLocks noGrp="1"/>
          </p:cNvSpPr>
          <p:nvPr>
            <p:ph type="ftr" sz="quarter" idx="11"/>
          </p:nvPr>
        </p:nvSpPr>
        <p:spPr/>
        <p:txBody>
          <a:bodyPr/>
          <a:lstStyle/>
          <a:p>
            <a:r>
              <a:rPr lang="de-DE" dirty="0"/>
              <a:t>Forschungsdatenmanagement</a:t>
            </a:r>
          </a:p>
        </p:txBody>
      </p:sp>
      <p:sp>
        <p:nvSpPr>
          <p:cNvPr id="8" name="Foliennummernplatzhalter 7"/>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1013141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Textplatzhalter 2"/>
          <p:cNvSpPr>
            <a:spLocks noGrp="1"/>
          </p:cNvSpPr>
          <p:nvPr>
            <p:ph type="body" sz="half" idx="1"/>
          </p:nvPr>
        </p:nvSpPr>
        <p:spPr>
          <a:xfrm>
            <a:off x="287339" y="1223964"/>
            <a:ext cx="4176712" cy="331311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quarter" idx="2" hasCustomPrompt="1"/>
          </p:nvPr>
        </p:nvSpPr>
        <p:spPr>
          <a:xfrm>
            <a:off x="4752975" y="1223963"/>
            <a:ext cx="4176713" cy="1512887"/>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5" name="Inhaltsplatzhalter 4"/>
          <p:cNvSpPr>
            <a:spLocks noGrp="1"/>
          </p:cNvSpPr>
          <p:nvPr>
            <p:ph sz="quarter" idx="3" hasCustomPrompt="1"/>
          </p:nvPr>
        </p:nvSpPr>
        <p:spPr>
          <a:xfrm>
            <a:off x="4752975" y="3024188"/>
            <a:ext cx="4176713" cy="1512887"/>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6" name="Datumsplatzhalter 5"/>
          <p:cNvSpPr>
            <a:spLocks noGrp="1"/>
          </p:cNvSpPr>
          <p:nvPr>
            <p:ph type="dt" sz="half" idx="10"/>
          </p:nvPr>
        </p:nvSpPr>
        <p:spPr/>
        <p:txBody>
          <a:bodyPr/>
          <a:lstStyle/>
          <a:p>
            <a:r>
              <a:rPr lang="de-DE" dirty="0"/>
              <a:t>10.12.2020</a:t>
            </a:r>
          </a:p>
        </p:txBody>
      </p:sp>
      <p:sp>
        <p:nvSpPr>
          <p:cNvPr id="7" name="Fußzeilenplatzhalter 6"/>
          <p:cNvSpPr>
            <a:spLocks noGrp="1"/>
          </p:cNvSpPr>
          <p:nvPr>
            <p:ph type="ftr" sz="quarter" idx="11"/>
          </p:nvPr>
        </p:nvSpPr>
        <p:spPr/>
        <p:txBody>
          <a:bodyPr/>
          <a:lstStyle/>
          <a:p>
            <a:r>
              <a:rPr lang="de-DE" dirty="0"/>
              <a:t>Forschungsdatenmanagement</a:t>
            </a:r>
          </a:p>
        </p:txBody>
      </p:sp>
      <p:sp>
        <p:nvSpPr>
          <p:cNvPr id="8" name="Foliennummernplatzhalter 7"/>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80206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bg>
      <p:bgPr>
        <a:solidFill>
          <a:schemeClr val="bg1"/>
        </a:solidFill>
        <a:effectLst/>
      </p:bgPr>
    </p:bg>
    <p:spTree>
      <p:nvGrpSpPr>
        <p:cNvPr id="1" name=""/>
        <p:cNvGrpSpPr/>
        <p:nvPr/>
      </p:nvGrpSpPr>
      <p:grpSpPr bwMode="auto">
        <a:xfrm>
          <a:off x="0" y="0"/>
          <a:ext cx="0" cy="0"/>
          <a:chOff x="0" y="0"/>
          <a:chExt cx="0" cy="0"/>
        </a:xfrm>
      </p:grpSpPr>
      <p:sp>
        <p:nvSpPr>
          <p:cNvPr id="3" name="Textplatzhalter 2"/>
          <p:cNvSpPr>
            <a:spLocks noGrp="1"/>
          </p:cNvSpPr>
          <p:nvPr>
            <p:ph type="body" idx="1"/>
          </p:nvPr>
        </p:nvSpPr>
        <p:spPr bwMode="auto">
          <a:xfrm>
            <a:off x="1296864" y="1584307"/>
            <a:ext cx="6480000" cy="360000"/>
          </a:xfrm>
        </p:spPr>
        <p:txBody>
          <a:bodyPr wrap="none" bIns="0" anchor="b" anchorCtr="0"/>
          <a:lstStyle>
            <a:lvl1pPr marL="0" indent="0">
              <a:lnSpc>
                <a:spcPts val="2400"/>
              </a:lnSpc>
              <a:spcBef>
                <a:spcPts val="0"/>
              </a:spcBef>
              <a:spcAft>
                <a:spcPts val="0"/>
              </a:spcAft>
              <a:buNone/>
              <a:defRPr sz="2800" cap="all">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Formatvorlagen des Textmasters bearbeiten</a:t>
            </a:r>
            <a:endParaRPr/>
          </a:p>
        </p:txBody>
      </p:sp>
      <p:sp>
        <p:nvSpPr>
          <p:cNvPr id="2" name="Titel 1"/>
          <p:cNvSpPr>
            <a:spLocks noGrp="1"/>
          </p:cNvSpPr>
          <p:nvPr>
            <p:ph type="title"/>
          </p:nvPr>
        </p:nvSpPr>
        <p:spPr bwMode="auto">
          <a:xfrm>
            <a:off x="1296864" y="1944507"/>
            <a:ext cx="6480000" cy="1728000"/>
          </a:xfrm>
        </p:spPr>
        <p:txBody>
          <a:bodyPr anchor="t"/>
          <a:lstStyle>
            <a:lvl1pPr algn="l">
              <a:lnSpc>
                <a:spcPts val="4400"/>
              </a:lnSpc>
              <a:defRPr sz="4000" b="0" cap="all">
                <a:solidFill>
                  <a:schemeClr val="accent2"/>
                </a:solidFill>
                <a:latin typeface="Exo 2 Semi Bold"/>
              </a:defRPr>
            </a:lvl1pPr>
          </a:lstStyle>
          <a:p>
            <a:pPr>
              <a:defRPr/>
            </a:pPr>
            <a:r>
              <a:rPr lang="de-DE"/>
              <a:t>Titelmasterformat durch Klicken bearbeiten</a:t>
            </a:r>
            <a:endParaRPr/>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p:txBody>
          <a:bodyPr/>
          <a:lstStyle/>
          <a:p>
            <a:r>
              <a:rPr lang="de-DE"/>
              <a:t>Titelmasterformat durch Klicken bearbeiten</a:t>
            </a:r>
            <a:endParaRPr lang="de-DE" dirty="0"/>
          </a:p>
        </p:txBody>
      </p:sp>
      <p:sp>
        <p:nvSpPr>
          <p:cNvPr id="3" name="Inhaltsplatzhalter 2"/>
          <p:cNvSpPr>
            <a:spLocks noGrp="1"/>
          </p:cNvSpPr>
          <p:nvPr>
            <p:ph sz="quarter" idx="1"/>
          </p:nvPr>
        </p:nvSpPr>
        <p:spPr>
          <a:xfrm>
            <a:off x="287338" y="1223963"/>
            <a:ext cx="4176712"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quarter" idx="2"/>
          </p:nvPr>
        </p:nvSpPr>
        <p:spPr>
          <a:xfrm>
            <a:off x="4752975" y="1223963"/>
            <a:ext cx="4176713"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Inhaltsplatzhalter 4"/>
          <p:cNvSpPr>
            <a:spLocks noGrp="1"/>
          </p:cNvSpPr>
          <p:nvPr>
            <p:ph sz="quarter" idx="3"/>
          </p:nvPr>
        </p:nvSpPr>
        <p:spPr>
          <a:xfrm>
            <a:off x="298598" y="3024188"/>
            <a:ext cx="4165451"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Inhaltsplatzhalter 5"/>
          <p:cNvSpPr>
            <a:spLocks noGrp="1"/>
          </p:cNvSpPr>
          <p:nvPr>
            <p:ph sz="quarter" idx="4"/>
          </p:nvPr>
        </p:nvSpPr>
        <p:spPr>
          <a:xfrm>
            <a:off x="4752975" y="3024188"/>
            <a:ext cx="4176713"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dirty="0"/>
              <a:t>10.12.2020</a:t>
            </a:r>
          </a:p>
        </p:txBody>
      </p:sp>
      <p:sp>
        <p:nvSpPr>
          <p:cNvPr id="8" name="Fußzeilenplatzhalter 7"/>
          <p:cNvSpPr>
            <a:spLocks noGrp="1"/>
          </p:cNvSpPr>
          <p:nvPr>
            <p:ph type="ftr" sz="quarter" idx="11"/>
          </p:nvPr>
        </p:nvSpPr>
        <p:spPr/>
        <p:txBody>
          <a:bodyPr/>
          <a:lstStyle/>
          <a:p>
            <a:r>
              <a:rPr lang="de-DE"/>
              <a:t>Präsentationstitel/Autor/Veranstaltung</a:t>
            </a:r>
          </a:p>
        </p:txBody>
      </p:sp>
      <p:sp>
        <p:nvSpPr>
          <p:cNvPr id="9" name="Foliennummernplatzhalter 8"/>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1204894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995854" y="288925"/>
            <a:ext cx="4933137" cy="647538"/>
          </a:xfrm>
        </p:spPr>
        <p:txBody>
          <a:bodyPr anchor="b"/>
          <a:lstStyle>
            <a:lvl1pPr algn="l">
              <a:defRPr sz="2400" b="0"/>
            </a:lvl1pPr>
          </a:lstStyle>
          <a:p>
            <a:r>
              <a:rPr lang="de-DE"/>
              <a:t>Titelmasterformat durch Klicken bearbeiten</a:t>
            </a:r>
            <a:endParaRPr lang="de-DE" dirty="0"/>
          </a:p>
        </p:txBody>
      </p:sp>
      <p:sp>
        <p:nvSpPr>
          <p:cNvPr id="3" name="Bildplatzhalter 2"/>
          <p:cNvSpPr>
            <a:spLocks noGrp="1"/>
          </p:cNvSpPr>
          <p:nvPr>
            <p:ph type="pic" idx="1"/>
          </p:nvPr>
        </p:nvSpPr>
        <p:spPr>
          <a:xfrm>
            <a:off x="288992" y="1223963"/>
            <a:ext cx="8640000" cy="2952000"/>
          </a:xfr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287337" y="4176603"/>
            <a:ext cx="8640000" cy="360000"/>
          </a:xfrm>
        </p:spPr>
        <p:txBody>
          <a:bodyPr anchor="ctr"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dirty="0"/>
              <a:t>10.12.2020</a:t>
            </a:r>
          </a:p>
        </p:txBody>
      </p:sp>
      <p:sp>
        <p:nvSpPr>
          <p:cNvPr id="6" name="Fußzeilenplatzhalter 5"/>
          <p:cNvSpPr>
            <a:spLocks noGrp="1"/>
          </p:cNvSpPr>
          <p:nvPr>
            <p:ph type="ftr" sz="quarter" idx="11"/>
          </p:nvPr>
        </p:nvSpPr>
        <p:spPr/>
        <p:txBody>
          <a:bodyPr/>
          <a:lstStyle/>
          <a:p>
            <a:r>
              <a:rPr lang="de-DE"/>
              <a:t>Präsentationstitel/Autor/Veranstaltung</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1815749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und Text">
    <p:spTree>
      <p:nvGrpSpPr>
        <p:cNvPr id="1" name=""/>
        <p:cNvGrpSpPr/>
        <p:nvPr/>
      </p:nvGrpSpPr>
      <p:grpSpPr>
        <a:xfrm>
          <a:off x="0" y="0"/>
          <a:ext cx="0" cy="0"/>
          <a:chOff x="0" y="0"/>
          <a:chExt cx="0" cy="0"/>
        </a:xfrm>
      </p:grpSpPr>
      <p:sp>
        <p:nvSpPr>
          <p:cNvPr id="2" name="Titel 1"/>
          <p:cNvSpPr>
            <a:spLocks noGrp="1"/>
          </p:cNvSpPr>
          <p:nvPr>
            <p:ph type="title"/>
          </p:nvPr>
        </p:nvSpPr>
        <p:spPr>
          <a:xfrm>
            <a:off x="3995854" y="288925"/>
            <a:ext cx="4933137" cy="648000"/>
          </a:xfrm>
        </p:spPr>
        <p:txBody>
          <a:bodyPr anchor="b"/>
          <a:lstStyle>
            <a:lvl1pPr algn="l">
              <a:defRPr sz="2400" b="0"/>
            </a:lvl1pPr>
          </a:lstStyle>
          <a:p>
            <a:r>
              <a:rPr lang="de-DE"/>
              <a:t>Titelmasterformat durch Klicken bearbeiten</a:t>
            </a:r>
            <a:endParaRPr lang="de-DE" dirty="0"/>
          </a:p>
        </p:txBody>
      </p:sp>
      <p:sp>
        <p:nvSpPr>
          <p:cNvPr id="3" name="Bildplatzhalter 2"/>
          <p:cNvSpPr>
            <a:spLocks noGrp="1"/>
          </p:cNvSpPr>
          <p:nvPr>
            <p:ph type="pic" idx="1"/>
          </p:nvPr>
        </p:nvSpPr>
        <p:spPr>
          <a:xfrm>
            <a:off x="288688" y="1223962"/>
            <a:ext cx="5904000" cy="3312000"/>
          </a:xfr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480720" y="1223962"/>
            <a:ext cx="2448968" cy="331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dirty="0"/>
              <a:t>10.12.2020</a:t>
            </a:r>
          </a:p>
        </p:txBody>
      </p:sp>
      <p:sp>
        <p:nvSpPr>
          <p:cNvPr id="6" name="Fußzeilenplatzhalter 5"/>
          <p:cNvSpPr>
            <a:spLocks noGrp="1"/>
          </p:cNvSpPr>
          <p:nvPr>
            <p:ph type="ftr" sz="quarter" idx="11"/>
          </p:nvPr>
        </p:nvSpPr>
        <p:spPr/>
        <p:txBody>
          <a:bodyPr/>
          <a:lstStyle/>
          <a:p>
            <a:r>
              <a:rPr lang="de-DE"/>
              <a:t>Präsentationstitel/Autor/Veranstaltung</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2907099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Bilder mit 2-spaltigem Text">
    <p:spTree>
      <p:nvGrpSpPr>
        <p:cNvPr id="1" name=""/>
        <p:cNvGrpSpPr/>
        <p:nvPr/>
      </p:nvGrpSpPr>
      <p:grpSpPr>
        <a:xfrm>
          <a:off x="0" y="0"/>
          <a:ext cx="0" cy="0"/>
          <a:chOff x="0" y="0"/>
          <a:chExt cx="0" cy="0"/>
        </a:xfrm>
      </p:grpSpPr>
      <p:sp>
        <p:nvSpPr>
          <p:cNvPr id="2" name="Titel 1"/>
          <p:cNvSpPr>
            <a:spLocks noGrp="1"/>
          </p:cNvSpPr>
          <p:nvPr>
            <p:ph type="title"/>
          </p:nvPr>
        </p:nvSpPr>
        <p:spPr>
          <a:xfrm>
            <a:off x="3995854" y="288925"/>
            <a:ext cx="4933137" cy="648000"/>
          </a:xfrm>
        </p:spPr>
        <p:txBody>
          <a:bodyPr anchor="b" anchorCtr="0"/>
          <a:lstStyle>
            <a:lvl1pPr algn="l">
              <a:defRPr lang="de-DE" dirty="0"/>
            </a:lvl1pPr>
          </a:lstStyle>
          <a:p>
            <a:r>
              <a:rPr lang="de-DE"/>
              <a:t>Titelmasterformat durch Klicken bearbeiten</a:t>
            </a:r>
            <a:endParaRPr lang="de-DE" dirty="0"/>
          </a:p>
        </p:txBody>
      </p:sp>
      <p:sp>
        <p:nvSpPr>
          <p:cNvPr id="3" name="Bildplatzhalter 2"/>
          <p:cNvSpPr>
            <a:spLocks noGrp="1"/>
          </p:cNvSpPr>
          <p:nvPr>
            <p:ph type="pic" idx="1"/>
          </p:nvPr>
        </p:nvSpPr>
        <p:spPr>
          <a:xfrm>
            <a:off x="288688" y="1223962"/>
            <a:ext cx="1871900" cy="1512888"/>
          </a:xfr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2448272" y="1223962"/>
            <a:ext cx="6481416" cy="3312000"/>
          </a:xfrm>
        </p:spPr>
        <p:txBody>
          <a:bodyPr numCol="2" spcCol="216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dirty="0"/>
              <a:t>10.12.2020</a:t>
            </a:r>
          </a:p>
        </p:txBody>
      </p:sp>
      <p:sp>
        <p:nvSpPr>
          <p:cNvPr id="6" name="Fußzeilenplatzhalter 5"/>
          <p:cNvSpPr>
            <a:spLocks noGrp="1"/>
          </p:cNvSpPr>
          <p:nvPr>
            <p:ph type="ftr" sz="quarter" idx="11"/>
          </p:nvPr>
        </p:nvSpPr>
        <p:spPr/>
        <p:txBody>
          <a:bodyPr/>
          <a:lstStyle/>
          <a:p>
            <a:r>
              <a:rPr lang="de-DE"/>
              <a:t>Präsentationstitel/Autor/Veranstaltung</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
        <p:nvSpPr>
          <p:cNvPr id="9" name="Bildplatzhalter 8"/>
          <p:cNvSpPr>
            <a:spLocks noGrp="1"/>
          </p:cNvSpPr>
          <p:nvPr>
            <p:ph type="pic" sz="quarter" idx="13"/>
          </p:nvPr>
        </p:nvSpPr>
        <p:spPr>
          <a:xfrm>
            <a:off x="287338" y="3024188"/>
            <a:ext cx="1873250" cy="1512887"/>
          </a:xfrm>
          <a:pattFill prst="ltUpDiag">
            <a:fgClr>
              <a:schemeClr val="accent1"/>
            </a:fgClr>
            <a:bgClr>
              <a:schemeClr val="bg1"/>
            </a:bgClr>
          </a:pattFill>
        </p:spPr>
        <p:txBody>
          <a:bodyPr lIns="144000" tIns="144000"/>
          <a:lstStyle>
            <a:lvl1pPr marL="0" indent="0">
              <a:buNone/>
              <a:defRPr sz="1400"/>
            </a:lvl1pPr>
          </a:lstStyle>
          <a:p>
            <a:r>
              <a:rPr lang="de-DE"/>
              <a:t>Bild durch Klicken auf Symbol hinzufügen</a:t>
            </a:r>
            <a:endParaRPr lang="de-DE" dirty="0"/>
          </a:p>
        </p:txBody>
      </p:sp>
    </p:spTree>
    <p:extLst>
      <p:ext uri="{BB962C8B-B14F-4D97-AF65-F5344CB8AC3E}">
        <p14:creationId xmlns:p14="http://schemas.microsoft.com/office/powerpoint/2010/main" val="988093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r>
              <a:rPr lang="de-DE" dirty="0"/>
              <a:t>10.12.2020</a:t>
            </a:r>
          </a:p>
        </p:txBody>
      </p:sp>
      <p:sp>
        <p:nvSpPr>
          <p:cNvPr id="4" name="Fußzeilenplatzhalter 3"/>
          <p:cNvSpPr>
            <a:spLocks noGrp="1"/>
          </p:cNvSpPr>
          <p:nvPr>
            <p:ph type="ftr" sz="quarter" idx="11"/>
          </p:nvPr>
        </p:nvSpPr>
        <p:spPr/>
        <p:txBody>
          <a:bodyPr/>
          <a:lstStyle/>
          <a:p>
            <a:r>
              <a:rPr lang="de-DE" dirty="0"/>
              <a:t>Forschungsdatenmanagement</a:t>
            </a:r>
          </a:p>
        </p:txBody>
      </p:sp>
      <p:sp>
        <p:nvSpPr>
          <p:cNvPr id="5" name="Foliennummernplatzhalter 4"/>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1724043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10.12.2020</a:t>
            </a:r>
          </a:p>
        </p:txBody>
      </p:sp>
      <p:sp>
        <p:nvSpPr>
          <p:cNvPr id="3" name="Fußzeilenplatzhalter 2"/>
          <p:cNvSpPr>
            <a:spLocks noGrp="1"/>
          </p:cNvSpPr>
          <p:nvPr>
            <p:ph type="ftr" sz="quarter" idx="11"/>
          </p:nvPr>
        </p:nvSpPr>
        <p:spPr/>
        <p:txBody>
          <a:bodyPr/>
          <a:lstStyle/>
          <a:p>
            <a:r>
              <a:rPr lang="de-DE" dirty="0"/>
              <a:t>Forschungsdatenmanagement</a:t>
            </a:r>
          </a:p>
        </p:txBody>
      </p:sp>
      <p:sp>
        <p:nvSpPr>
          <p:cNvPr id="4" name="Foliennummernplatzhalter 3"/>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2706679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Dank">
    <p:spTree>
      <p:nvGrpSpPr>
        <p:cNvPr id="1" name=""/>
        <p:cNvGrpSpPr/>
        <p:nvPr/>
      </p:nvGrpSpPr>
      <p:grpSpPr>
        <a:xfrm>
          <a:off x="0" y="0"/>
          <a:ext cx="0" cy="0"/>
          <a:chOff x="0" y="0"/>
          <a:chExt cx="0" cy="0"/>
        </a:xfrm>
      </p:grpSpPr>
      <p:sp>
        <p:nvSpPr>
          <p:cNvPr id="7" name="Textplatzhalter 6"/>
          <p:cNvSpPr>
            <a:spLocks noGrp="1"/>
          </p:cNvSpPr>
          <p:nvPr>
            <p:ph type="body" sz="quarter" idx="13" hasCustomPrompt="1"/>
          </p:nvPr>
        </p:nvSpPr>
        <p:spPr>
          <a:xfrm>
            <a:off x="-1" y="936626"/>
            <a:ext cx="9217025" cy="4248150"/>
          </a:xfrm>
          <a:noFill/>
        </p:spPr>
        <p:txBody>
          <a:bodyPr lIns="1296000" tIns="720000" rIns="1440000"/>
          <a:lstStyle>
            <a:lvl1pPr marL="0" indent="0">
              <a:lnSpc>
                <a:spcPts val="3200"/>
              </a:lnSpc>
              <a:spcBef>
                <a:spcPts val="0"/>
              </a:spcBef>
              <a:spcAft>
                <a:spcPts val="0"/>
              </a:spcAft>
              <a:buNone/>
              <a:tabLst>
                <a:tab pos="3409950" algn="l"/>
              </a:tabLst>
              <a:defRPr sz="2800" baseline="0"/>
            </a:lvl1pPr>
          </a:lstStyle>
          <a:p>
            <a:pPr lvl="0"/>
            <a:r>
              <a:rPr lang="de-DE" dirty="0"/>
              <a:t>Durch Klicken individuelle Dankesformel hinzufügen</a:t>
            </a:r>
          </a:p>
        </p:txBody>
      </p:sp>
      <p:sp>
        <p:nvSpPr>
          <p:cNvPr id="9" name="Textplatzhalter 8"/>
          <p:cNvSpPr>
            <a:spLocks noGrp="1"/>
          </p:cNvSpPr>
          <p:nvPr>
            <p:ph type="body" sz="quarter" idx="14" hasCustomPrompt="1"/>
          </p:nvPr>
        </p:nvSpPr>
        <p:spPr>
          <a:xfrm>
            <a:off x="1296144" y="3313113"/>
            <a:ext cx="4176712" cy="1223962"/>
          </a:xfrm>
        </p:spPr>
        <p:txBody>
          <a:bodyPr/>
          <a:lstStyle>
            <a:lvl1pPr marL="0" indent="0">
              <a:buNone/>
              <a:defRPr sz="1400" baseline="0"/>
            </a:lvl1pPr>
          </a:lstStyle>
          <a:p>
            <a:pPr lvl="0"/>
            <a:r>
              <a:rPr lang="de-DE" dirty="0"/>
              <a:t>Durch Klicken Autor/Adresse/Kontaktdaten hinzufügen</a:t>
            </a:r>
          </a:p>
        </p:txBody>
      </p:sp>
      <p:sp>
        <p:nvSpPr>
          <p:cNvPr id="71" name="Freeform 7"/>
          <p:cNvSpPr>
            <a:spLocks noChangeAspect="1"/>
          </p:cNvSpPr>
          <p:nvPr/>
        </p:nvSpPr>
        <p:spPr bwMode="auto">
          <a:xfrm>
            <a:off x="1296143" y="0"/>
            <a:ext cx="7920881" cy="5184000"/>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7A786C">
              <a:alpha val="15000"/>
            </a:srgbClr>
          </a:solidFill>
          <a:ln>
            <a:noFill/>
          </a:ln>
        </p:spPr>
        <p:txBody>
          <a:bodyPr vert="horz" wrap="square" lIns="91440" tIns="45720" rIns="91440" bIns="45720" numCol="1" anchor="t" anchorCtr="0" compatLnSpc="1">
            <a:prstTxWarp prst="textNoShape">
              <a:avLst/>
            </a:prstTxWarp>
          </a:bodyPr>
          <a:lstStyle/>
          <a:p>
            <a:endParaRPr lang="de-DE"/>
          </a:p>
        </p:txBody>
      </p:sp>
      <p:sp>
        <p:nvSpPr>
          <p:cNvPr id="5" name="Datumsplatzhalter 4" hidden="1"/>
          <p:cNvSpPr>
            <a:spLocks noGrp="1"/>
          </p:cNvSpPr>
          <p:nvPr>
            <p:ph type="dt" sz="half" idx="15"/>
          </p:nvPr>
        </p:nvSpPr>
        <p:spPr>
          <a:xfrm>
            <a:off x="288032" y="5256683"/>
            <a:ext cx="864000" cy="288000"/>
          </a:xfrm>
        </p:spPr>
        <p:txBody>
          <a:bodyPr/>
          <a:lstStyle/>
          <a:p>
            <a:fld id="{30A2658B-9DCA-4C61-BE60-88DEF3D1D478}" type="datetime1">
              <a:rPr lang="de-DE" smtClean="0"/>
              <a:t>20.03.2024</a:t>
            </a:fld>
            <a:endParaRPr lang="de-DE"/>
          </a:p>
        </p:txBody>
      </p:sp>
      <p:sp>
        <p:nvSpPr>
          <p:cNvPr id="6" name="Fußzeilenplatzhalter 5" hidden="1"/>
          <p:cNvSpPr>
            <a:spLocks noGrp="1"/>
          </p:cNvSpPr>
          <p:nvPr>
            <p:ph type="ftr" sz="quarter" idx="16"/>
          </p:nvPr>
        </p:nvSpPr>
        <p:spPr>
          <a:xfrm>
            <a:off x="2088232" y="5256715"/>
            <a:ext cx="5040000" cy="288000"/>
          </a:xfrm>
        </p:spPr>
        <p:txBody>
          <a:bodyPr/>
          <a:lstStyle/>
          <a:p>
            <a:r>
              <a:rPr lang="de-DE"/>
              <a:t>Präsentationstitel/Autor/Veranstaltung</a:t>
            </a:r>
            <a:endParaRPr lang="de-DE" dirty="0"/>
          </a:p>
        </p:txBody>
      </p:sp>
      <p:sp>
        <p:nvSpPr>
          <p:cNvPr id="8" name="Foliennummernplatzhalter 7" hidden="1"/>
          <p:cNvSpPr>
            <a:spLocks noGrp="1"/>
          </p:cNvSpPr>
          <p:nvPr>
            <p:ph type="sldNum" sz="quarter" idx="17"/>
          </p:nvPr>
        </p:nvSpPr>
        <p:spPr>
          <a:xfrm>
            <a:off x="8352992" y="5256683"/>
            <a:ext cx="576000" cy="288000"/>
          </a:xfrm>
        </p:spPr>
        <p:txBody>
          <a:bodyPr/>
          <a:lstStyle/>
          <a:p>
            <a:fld id="{527F1E04-A1A3-475C-A843-CFD0985386EF}" type="slidenum">
              <a:rPr lang="de-DE" smtClean="0"/>
              <a:pPr/>
              <a:t>‹Nr.›</a:t>
            </a:fld>
            <a:endParaRPr lang="de-DE"/>
          </a:p>
        </p:txBody>
      </p:sp>
      <p:grpSp>
        <p:nvGrpSpPr>
          <p:cNvPr id="28" name="Gruppieren 27"/>
          <p:cNvGrpSpPr/>
          <p:nvPr/>
        </p:nvGrpSpPr>
        <p:grpSpPr>
          <a:xfrm>
            <a:off x="288033" y="288203"/>
            <a:ext cx="2427411" cy="575992"/>
            <a:chOff x="288033" y="288203"/>
            <a:chExt cx="2427411" cy="575992"/>
          </a:xfrm>
        </p:grpSpPr>
        <p:pic>
          <p:nvPicPr>
            <p:cNvPr id="29" name="Grafik 28"/>
            <p:cNvPicPr>
              <a:picLocks noChangeAspect="1"/>
            </p:cNvPicPr>
            <p:nvPr/>
          </p:nvPicPr>
          <p:blipFill rotWithShape="1">
            <a:blip r:embed="rId2" cstate="print">
              <a:extLst>
                <a:ext uri="{28A0092B-C50C-407E-A947-70E740481C1C}">
                  <a14:useLocalDpi xmlns:a14="http://schemas.microsoft.com/office/drawing/2010/main" val="0"/>
                </a:ext>
              </a:extLst>
            </a:blip>
            <a:srcRect r="53572"/>
            <a:stretch/>
          </p:blipFill>
          <p:spPr>
            <a:xfrm>
              <a:off x="288033" y="288203"/>
              <a:ext cx="1224135" cy="575992"/>
            </a:xfrm>
            <a:prstGeom prst="rect">
              <a:avLst/>
            </a:prstGeom>
          </p:spPr>
        </p:pic>
        <p:pic>
          <p:nvPicPr>
            <p:cNvPr id="30" name="Grafik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167" y="304327"/>
              <a:ext cx="1203277" cy="449139"/>
            </a:xfrm>
            <a:prstGeom prst="rect">
              <a:avLst/>
            </a:prstGeom>
          </p:spPr>
        </p:pic>
      </p:grpSp>
    </p:spTree>
    <p:extLst>
      <p:ext uri="{BB962C8B-B14F-4D97-AF65-F5344CB8AC3E}">
        <p14:creationId xmlns:p14="http://schemas.microsoft.com/office/powerpoint/2010/main" val="2885827615"/>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dirty="0"/>
              <a:t>10.12.2020</a:t>
            </a:r>
          </a:p>
        </p:txBody>
      </p:sp>
      <p:sp>
        <p:nvSpPr>
          <p:cNvPr id="5" name="Fußzeilenplatzhalter 4"/>
          <p:cNvSpPr>
            <a:spLocks noGrp="1"/>
          </p:cNvSpPr>
          <p:nvPr>
            <p:ph type="ftr" sz="quarter" idx="11"/>
          </p:nvPr>
        </p:nvSpPr>
        <p:spPr/>
        <p:txBody>
          <a:bodyPr/>
          <a:lstStyle/>
          <a:p>
            <a:r>
              <a:rPr lang="de-DE" dirty="0"/>
              <a:t>Forschungsdatenmanagement</a:t>
            </a:r>
          </a:p>
        </p:txBody>
      </p:sp>
      <p:sp>
        <p:nvSpPr>
          <p:cNvPr id="6" name="Foliennummernplatzhalter 5"/>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412016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68752" y="1223963"/>
            <a:ext cx="2160936" cy="331311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287339" y="1223963"/>
            <a:ext cx="6192000" cy="331200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dirty="0"/>
              <a:t>10.12.2020</a:t>
            </a:r>
          </a:p>
        </p:txBody>
      </p:sp>
      <p:sp>
        <p:nvSpPr>
          <p:cNvPr id="5" name="Fußzeilenplatzhalter 4"/>
          <p:cNvSpPr>
            <a:spLocks noGrp="1"/>
          </p:cNvSpPr>
          <p:nvPr>
            <p:ph type="ftr" sz="quarter" idx="11"/>
          </p:nvPr>
        </p:nvSpPr>
        <p:spPr/>
        <p:txBody>
          <a:bodyPr/>
          <a:lstStyle/>
          <a:p>
            <a:r>
              <a:rPr lang="de-DE" dirty="0"/>
              <a:t>Forschungsdatenmanagement</a:t>
            </a:r>
          </a:p>
        </p:txBody>
      </p:sp>
      <p:sp>
        <p:nvSpPr>
          <p:cNvPr id="6" name="Foliennummernplatzhalter 5"/>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184504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Zwei Inhalte">
    <p:spTree>
      <p:nvGrpSpPr>
        <p:cNvPr id="1" name=""/>
        <p:cNvGrpSpPr/>
        <p:nvPr/>
      </p:nvGrpSpPr>
      <p:grpSpPr bwMode="auto">
        <a:xfrm>
          <a:off x="0" y="0"/>
          <a:ext cx="0" cy="0"/>
          <a:chOff x="0" y="0"/>
          <a:chExt cx="0" cy="0"/>
        </a:xfrm>
      </p:grpSpPr>
      <p:sp>
        <p:nvSpPr>
          <p:cNvPr id="3" name="Inhaltsplatzhalter 2"/>
          <p:cNvSpPr>
            <a:spLocks noGrp="1"/>
          </p:cNvSpPr>
          <p:nvPr>
            <p:ph sz="half" idx="1"/>
          </p:nvPr>
        </p:nvSpPr>
        <p:spPr bwMode="auto">
          <a:xfrm>
            <a:off x="288496" y="1223491"/>
            <a:ext cx="4176000" cy="331311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4752528" y="1224603"/>
            <a:ext cx="4176000" cy="3312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0"/>
          </p:nvPr>
        </p:nvSpPr>
        <p:spPr bwMode="auto"/>
        <p:txBody>
          <a:bodyPr/>
          <a:lstStyle/>
          <a:p>
            <a:pPr>
              <a:defRPr/>
            </a:pPr>
            <a:r>
              <a:rPr lang="de-DE"/>
              <a:t>10.12.2020</a:t>
            </a:r>
            <a:endParaRPr/>
          </a:p>
        </p:txBody>
      </p:sp>
      <p:sp>
        <p:nvSpPr>
          <p:cNvPr id="6" name="Fußzeilenplatzhalter 5"/>
          <p:cNvSpPr>
            <a:spLocks noGrp="1"/>
          </p:cNvSpPr>
          <p:nvPr>
            <p:ph type="ftr" sz="quarter" idx="11"/>
          </p:nvPr>
        </p:nvSpPr>
        <p:spPr bwMode="auto"/>
        <p:txBody>
          <a:bodyPr/>
          <a:lstStyle/>
          <a:p>
            <a:pPr>
              <a:defRPr/>
            </a:pPr>
            <a:r>
              <a:rPr lang="de-DE"/>
              <a:t>Präsentationstitel/Autor/Veranstaltung</a:t>
            </a:r>
            <a:endParaRPr/>
          </a:p>
        </p:txBody>
      </p:sp>
      <p:sp>
        <p:nvSpPr>
          <p:cNvPr id="7"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
        <p:nvSpPr>
          <p:cNvPr id="10" name="Titel 1"/>
          <p:cNvSpPr>
            <a:spLocks noGrp="1"/>
          </p:cNvSpPr>
          <p:nvPr>
            <p:ph type="title"/>
          </p:nvPr>
        </p:nvSpPr>
        <p:spPr bwMode="auto">
          <a:xfrm>
            <a:off x="4011588" y="288924"/>
            <a:ext cx="4917403" cy="647278"/>
          </a:xfrm>
        </p:spPr>
        <p:txBody>
          <a:bodyPr/>
          <a:lstStyle/>
          <a:p>
            <a:pPr>
              <a:defRPr/>
            </a:pPr>
            <a:r>
              <a:rPr lang="de-DE"/>
              <a:t>Titelmasterformat durch Klicken bearbeiten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3" name="Textplatzhalter 2"/>
          <p:cNvSpPr>
            <a:spLocks noGrp="1"/>
          </p:cNvSpPr>
          <p:nvPr>
            <p:ph type="body" idx="1"/>
          </p:nvPr>
        </p:nvSpPr>
        <p:spPr bwMode="auto">
          <a:xfrm>
            <a:off x="288496" y="1224283"/>
            <a:ext cx="4176000" cy="432000"/>
          </a:xfrm>
        </p:spPr>
        <p:txBody>
          <a:bodyPr wrap="none" anchor="ctr" anchorCtr="0"/>
          <a:lstStyle>
            <a:lvl1pPr marL="0" indent="0">
              <a:spcBef>
                <a:spcPts val="0"/>
              </a:spcBef>
              <a:spcAft>
                <a:spcPts val="0"/>
              </a:spcAft>
              <a:buNone/>
              <a:defRPr sz="2400" b="0" cap="all"/>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Formatvorlagen des Textmasters bearbeiten</a:t>
            </a:r>
            <a:endParaRPr/>
          </a:p>
        </p:txBody>
      </p:sp>
      <p:sp>
        <p:nvSpPr>
          <p:cNvPr id="4" name="Inhaltsplatzhalter 3"/>
          <p:cNvSpPr>
            <a:spLocks noGrp="1"/>
          </p:cNvSpPr>
          <p:nvPr>
            <p:ph sz="half" idx="2"/>
          </p:nvPr>
        </p:nvSpPr>
        <p:spPr bwMode="auto">
          <a:xfrm>
            <a:off x="287784" y="1799827"/>
            <a:ext cx="4176712" cy="2736776"/>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4752279" y="1224283"/>
            <a:ext cx="4176713" cy="432000"/>
          </a:xfrm>
        </p:spPr>
        <p:txBody>
          <a:bodyPr wrap="none" anchor="ctr" anchorCtr="0"/>
          <a:lstStyle>
            <a:lvl1pPr marL="0" indent="0">
              <a:spcBef>
                <a:spcPts val="0"/>
              </a:spcBef>
              <a:spcAft>
                <a:spcPts val="0"/>
              </a:spcAft>
              <a:buNone/>
              <a:defRPr sz="2400" b="0" cap="all"/>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Formatvorlagen des Textmasters bearbeiten</a:t>
            </a:r>
            <a:endParaRPr/>
          </a:p>
        </p:txBody>
      </p:sp>
      <p:sp>
        <p:nvSpPr>
          <p:cNvPr id="6" name="Inhaltsplatzhalter 5"/>
          <p:cNvSpPr>
            <a:spLocks noGrp="1"/>
          </p:cNvSpPr>
          <p:nvPr>
            <p:ph sz="quarter" idx="4"/>
          </p:nvPr>
        </p:nvSpPr>
        <p:spPr bwMode="auto">
          <a:xfrm>
            <a:off x="4752992" y="1800603"/>
            <a:ext cx="4176000" cy="273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r>
              <a:rPr lang="de-DE"/>
              <a:t>10.12.2020</a:t>
            </a:r>
            <a:endParaRPr/>
          </a:p>
        </p:txBody>
      </p:sp>
      <p:sp>
        <p:nvSpPr>
          <p:cNvPr id="8" name="Fußzeilenplatzhalter 7"/>
          <p:cNvSpPr>
            <a:spLocks noGrp="1"/>
          </p:cNvSpPr>
          <p:nvPr>
            <p:ph type="ftr" sz="quarter" idx="11"/>
          </p:nvPr>
        </p:nvSpPr>
        <p:spPr bwMode="auto"/>
        <p:txBody>
          <a:bodyPr/>
          <a:lstStyle/>
          <a:p>
            <a:pPr>
              <a:defRPr/>
            </a:pPr>
            <a:r>
              <a:rPr lang="de-DE"/>
              <a:t>Forschungsdatenmanagement</a:t>
            </a:r>
            <a:endParaRPr/>
          </a:p>
        </p:txBody>
      </p:sp>
      <p:sp>
        <p:nvSpPr>
          <p:cNvPr id="9" name="Foliennummernplatzhalter 8"/>
          <p:cNvSpPr>
            <a:spLocks noGrp="1"/>
          </p:cNvSpPr>
          <p:nvPr>
            <p:ph type="sldNum" sz="quarter" idx="12"/>
          </p:nvPr>
        </p:nvSpPr>
        <p:spPr bwMode="auto"/>
        <p:txBody>
          <a:bodyPr/>
          <a:lstStyle/>
          <a:p>
            <a:pPr>
              <a:defRPr/>
            </a:pPr>
            <a:fld id="{527F1E04-A1A3-475C-A843-CFD0985386EF}" type="slidenum">
              <a:rPr lang="de-DE"/>
              <a:t>‹Nr.›</a:t>
            </a:fld>
            <a:endParaRPr lang="de-DE"/>
          </a:p>
        </p:txBody>
      </p:sp>
      <p:sp>
        <p:nvSpPr>
          <p:cNvPr id="12" name="Titel 1"/>
          <p:cNvSpPr>
            <a:spLocks noGrp="1"/>
          </p:cNvSpPr>
          <p:nvPr>
            <p:ph type="title"/>
          </p:nvPr>
        </p:nvSpPr>
        <p:spPr bwMode="auto">
          <a:xfrm>
            <a:off x="4011588" y="288924"/>
            <a:ext cx="4917403" cy="647278"/>
          </a:xfrm>
        </p:spPr>
        <p:txBody>
          <a:bodyPr/>
          <a:lstStyle/>
          <a:p>
            <a:pPr>
              <a:defRPr/>
            </a:pPr>
            <a:r>
              <a:rPr lang="de-DE"/>
              <a:t>Titelmasterformat durch Klicken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xAndObj" preserve="1" userDrawn="1">
  <p:cSld name="Titel, Text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Textplatzhalter 2"/>
          <p:cNvSpPr>
            <a:spLocks noGrp="1"/>
          </p:cNvSpPr>
          <p:nvPr>
            <p:ph type="body" sz="half" idx="1"/>
          </p:nvPr>
        </p:nvSpPr>
        <p:spPr bwMode="auto">
          <a:xfrm>
            <a:off x="288032" y="1223491"/>
            <a:ext cx="1872000" cy="3313112"/>
          </a:xfrm>
        </p:spPr>
        <p:txBody>
          <a:bodyPr/>
          <a:lstStyle>
            <a:lvl1pPr marL="0" indent="0">
              <a:lnSpc>
                <a:spcPct val="100000"/>
              </a:lnSpc>
              <a:spcBef>
                <a:spcPts val="0"/>
              </a:spcBef>
              <a:spcAft>
                <a:spcPts val="420"/>
              </a:spcAft>
              <a:buNone/>
              <a:defRPr sz="1400"/>
            </a:lvl1pPr>
            <a:lvl2pPr marL="216000" indent="0">
              <a:buFont typeface="Arial"/>
              <a:buNone/>
              <a:defRPr sz="1400"/>
            </a:lvl2pPr>
            <a:lvl3pPr marL="432000" indent="0">
              <a:buNone/>
              <a:defRPr sz="1400"/>
            </a:lvl3pPr>
            <a:lvl4pPr marL="648000" indent="0">
              <a:buNone/>
              <a:defRPr sz="1400"/>
            </a:lvl4pPr>
            <a:lvl5pPr marL="864000" indent="0">
              <a:buNone/>
              <a:defRPr sz="1400"/>
            </a:lvl5pPr>
          </a:lstStyle>
          <a:p>
            <a:pPr lvl="0">
              <a:defRPr/>
            </a:pPr>
            <a:r>
              <a:rPr lang="de-DE"/>
              <a:t>Formatvorlagen des Textmasters bearbeiten</a:t>
            </a:r>
            <a:endParaRPr/>
          </a:p>
        </p:txBody>
      </p:sp>
      <p:sp>
        <p:nvSpPr>
          <p:cNvPr id="4" name="Inhaltsplatzhalter 3"/>
          <p:cNvSpPr>
            <a:spLocks noGrp="1"/>
          </p:cNvSpPr>
          <p:nvPr>
            <p:ph sz="half" idx="2" hasCustomPrompt="1"/>
          </p:nvPr>
        </p:nvSpPr>
        <p:spPr bwMode="auto">
          <a:xfrm>
            <a:off x="2448272" y="1223491"/>
            <a:ext cx="6480720" cy="3313112"/>
          </a:xfrm>
        </p:spPr>
        <p:txBody>
          <a:bodyPr/>
          <a:lstStyle>
            <a:lvl1pPr marL="0" indent="0">
              <a:buNone/>
              <a:defRPr/>
            </a:lvl1pPr>
          </a:lstStyle>
          <a:p>
            <a:pPr lvl="0">
              <a:defRPr/>
            </a:pPr>
            <a:r>
              <a:rPr lang="de-DE"/>
              <a:t> </a:t>
            </a:r>
            <a:endParaRPr/>
          </a:p>
        </p:txBody>
      </p:sp>
      <p:sp>
        <p:nvSpPr>
          <p:cNvPr id="5" name="Datumsplatzhalter 4"/>
          <p:cNvSpPr>
            <a:spLocks noGrp="1"/>
          </p:cNvSpPr>
          <p:nvPr>
            <p:ph type="dt" sz="half" idx="10"/>
          </p:nvPr>
        </p:nvSpPr>
        <p:spPr bwMode="auto"/>
        <p:txBody>
          <a:bodyPr/>
          <a:lstStyle/>
          <a:p>
            <a:pPr>
              <a:defRPr/>
            </a:pPr>
            <a:r>
              <a:rPr lang="de-DE"/>
              <a:t>10.12.2020</a:t>
            </a:r>
            <a:endParaRPr/>
          </a:p>
        </p:txBody>
      </p:sp>
      <p:sp>
        <p:nvSpPr>
          <p:cNvPr id="6" name="Fußzeilenplatzhalter 5"/>
          <p:cNvSpPr>
            <a:spLocks noGrp="1"/>
          </p:cNvSpPr>
          <p:nvPr>
            <p:ph type="ftr" sz="quarter" idx="11"/>
          </p:nvPr>
        </p:nvSpPr>
        <p:spPr bwMode="auto"/>
        <p:txBody>
          <a:bodyPr/>
          <a:lstStyle/>
          <a:p>
            <a:pPr>
              <a:defRPr/>
            </a:pPr>
            <a:r>
              <a:rPr lang="de-DE"/>
              <a:t>Forschungsdatenmanagement</a:t>
            </a:r>
            <a:endParaRPr/>
          </a:p>
        </p:txBody>
      </p:sp>
      <p:sp>
        <p:nvSpPr>
          <p:cNvPr id="7"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xOverObj" preserve="1" userDrawn="1">
  <p:cSld name="Titel und Text über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Textplatzhalter 2"/>
          <p:cNvSpPr>
            <a:spLocks noGrp="1"/>
          </p:cNvSpPr>
          <p:nvPr>
            <p:ph type="body" sz="half" idx="1"/>
          </p:nvPr>
        </p:nvSpPr>
        <p:spPr bwMode="auto">
          <a:xfrm>
            <a:off x="288032" y="1224235"/>
            <a:ext cx="8640000" cy="864368"/>
          </a:xfrm>
        </p:spPr>
        <p:txBody>
          <a:bodyPr/>
          <a:lstStyle>
            <a:lvl1pPr marL="0" indent="0">
              <a:spcBef>
                <a:spcPts val="0"/>
              </a:spcBef>
              <a:spcAft>
                <a:spcPts val="420"/>
              </a:spcAft>
              <a:buNone/>
              <a:defRPr sz="1400"/>
            </a:lvl1pPr>
            <a:lvl2pPr marL="216000" indent="0">
              <a:buNone/>
              <a:defRPr sz="1400"/>
            </a:lvl2pPr>
            <a:lvl3pPr marL="432000" indent="0">
              <a:buNone/>
              <a:defRPr sz="1400"/>
            </a:lvl3pPr>
            <a:lvl4pPr marL="648000" indent="0">
              <a:buNone/>
              <a:defRPr sz="1400"/>
            </a:lvl4pPr>
            <a:lvl5pPr marL="864000" indent="0">
              <a:buNone/>
              <a:defRPr sz="1400"/>
            </a:lvl5pPr>
          </a:lstStyle>
          <a:p>
            <a:pPr lvl="0">
              <a:defRPr/>
            </a:pPr>
            <a:r>
              <a:rPr lang="de-DE"/>
              <a:t>Formatvorlagen des Textmasters bearbeiten</a:t>
            </a:r>
            <a:endParaRPr/>
          </a:p>
        </p:txBody>
      </p:sp>
      <p:sp>
        <p:nvSpPr>
          <p:cNvPr id="4" name="Inhaltsplatzhalter 3"/>
          <p:cNvSpPr>
            <a:spLocks noGrp="1"/>
          </p:cNvSpPr>
          <p:nvPr>
            <p:ph sz="half" idx="2" hasCustomPrompt="1"/>
          </p:nvPr>
        </p:nvSpPr>
        <p:spPr bwMode="auto">
          <a:xfrm>
            <a:off x="288992" y="2376075"/>
            <a:ext cx="8640000" cy="2160528"/>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defRPr/>
            </a:pPr>
            <a:r>
              <a:rPr lang="de-DE"/>
              <a:t> </a:t>
            </a:r>
            <a:endParaRPr/>
          </a:p>
        </p:txBody>
      </p:sp>
      <p:sp>
        <p:nvSpPr>
          <p:cNvPr id="5" name="Datumsplatzhalter 4"/>
          <p:cNvSpPr>
            <a:spLocks noGrp="1"/>
          </p:cNvSpPr>
          <p:nvPr>
            <p:ph type="dt" sz="half" idx="10"/>
          </p:nvPr>
        </p:nvSpPr>
        <p:spPr bwMode="auto"/>
        <p:txBody>
          <a:bodyPr/>
          <a:lstStyle/>
          <a:p>
            <a:pPr>
              <a:defRPr/>
            </a:pPr>
            <a:r>
              <a:rPr lang="de-DE"/>
              <a:t>10.12.2020</a:t>
            </a:r>
            <a:endParaRPr/>
          </a:p>
        </p:txBody>
      </p:sp>
      <p:sp>
        <p:nvSpPr>
          <p:cNvPr id="6" name="Fußzeilenplatzhalter 5"/>
          <p:cNvSpPr>
            <a:spLocks noGrp="1"/>
          </p:cNvSpPr>
          <p:nvPr>
            <p:ph type="ftr" sz="quarter" idx="11"/>
          </p:nvPr>
        </p:nvSpPr>
        <p:spPr bwMode="auto"/>
        <p:txBody>
          <a:bodyPr/>
          <a:lstStyle/>
          <a:p>
            <a:pPr>
              <a:defRPr/>
            </a:pPr>
            <a:r>
              <a:rPr lang="de-DE"/>
              <a:t>Forschungsdatenmanagement</a:t>
            </a:r>
            <a:endParaRPr/>
          </a:p>
        </p:txBody>
      </p:sp>
      <p:sp>
        <p:nvSpPr>
          <p:cNvPr id="7"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el und Inhalt üb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Inhaltsplatzhalter 2"/>
          <p:cNvSpPr>
            <a:spLocks noGrp="1"/>
          </p:cNvSpPr>
          <p:nvPr>
            <p:ph sz="half" idx="1" hasCustomPrompt="1"/>
          </p:nvPr>
        </p:nvSpPr>
        <p:spPr bwMode="auto">
          <a:xfrm>
            <a:off x="288032" y="1224235"/>
            <a:ext cx="8640000" cy="2160000"/>
          </a:xfrm>
        </p:spPr>
        <p:txBody>
          <a:bodyPr/>
          <a:lstStyle>
            <a:lvl1pPr marL="0" indent="0">
              <a:buNone/>
              <a:defRPr sz="1400"/>
            </a:lvl1pPr>
            <a:lvl2pPr marL="216000" indent="0">
              <a:buNone/>
              <a:defRPr sz="1400"/>
            </a:lvl2pPr>
            <a:lvl3pPr marL="432000" indent="0">
              <a:buNone/>
              <a:defRPr sz="1400"/>
            </a:lvl3pPr>
            <a:lvl4pPr marL="648000" indent="0">
              <a:buNone/>
              <a:defRPr sz="1400"/>
            </a:lvl4pPr>
            <a:lvl5pPr marL="864000" indent="0">
              <a:buNone/>
              <a:defRPr sz="1400"/>
            </a:lvl5pPr>
          </a:lstStyle>
          <a:p>
            <a:pPr lvl="0">
              <a:defRPr/>
            </a:pPr>
            <a:r>
              <a:rPr lang="de-DE"/>
              <a:t> </a:t>
            </a:r>
            <a:endParaRPr/>
          </a:p>
        </p:txBody>
      </p:sp>
      <p:sp>
        <p:nvSpPr>
          <p:cNvPr id="4" name="Textplatzhalter 3"/>
          <p:cNvSpPr>
            <a:spLocks noGrp="1"/>
          </p:cNvSpPr>
          <p:nvPr>
            <p:ph type="body" sz="half" idx="2"/>
          </p:nvPr>
        </p:nvSpPr>
        <p:spPr bwMode="auto">
          <a:xfrm>
            <a:off x="288032" y="3672603"/>
            <a:ext cx="8640000" cy="864000"/>
          </a:xfrm>
        </p:spPr>
        <p:txBody>
          <a:bodyPr/>
          <a:lstStyle>
            <a:lvl1pPr marL="0" indent="0">
              <a:spcBef>
                <a:spcPts val="0"/>
              </a:spcBef>
              <a:spcAft>
                <a:spcPts val="420"/>
              </a:spcAft>
              <a:buNone/>
              <a:defRPr sz="1400"/>
            </a:lvl1pPr>
            <a:lvl2pPr marL="216000" indent="0">
              <a:buNone/>
              <a:defRPr sz="1400"/>
            </a:lvl2pPr>
            <a:lvl3pPr marL="432000" indent="0">
              <a:buNone/>
              <a:defRPr sz="1400"/>
            </a:lvl3pPr>
            <a:lvl4pPr marL="648000" indent="0">
              <a:buNone/>
              <a:defRPr sz="1400"/>
            </a:lvl4pPr>
            <a:lvl5pPr marL="864000" indent="0">
              <a:buNone/>
              <a:defRPr sz="1400"/>
            </a:lvl5pPr>
          </a:lstStyle>
          <a:p>
            <a:pPr lvl="0">
              <a:defRPr/>
            </a:pPr>
            <a:r>
              <a:rPr lang="de-DE"/>
              <a:t>Formatvorlagen des Textmasters bearbeiten</a:t>
            </a:r>
            <a:endParaRPr/>
          </a:p>
        </p:txBody>
      </p:sp>
      <p:sp>
        <p:nvSpPr>
          <p:cNvPr id="5" name="Datumsplatzhalter 4"/>
          <p:cNvSpPr>
            <a:spLocks noGrp="1"/>
          </p:cNvSpPr>
          <p:nvPr>
            <p:ph type="dt" sz="half" idx="10"/>
          </p:nvPr>
        </p:nvSpPr>
        <p:spPr bwMode="auto"/>
        <p:txBody>
          <a:bodyPr/>
          <a:lstStyle/>
          <a:p>
            <a:pPr>
              <a:defRPr/>
            </a:pPr>
            <a:r>
              <a:rPr lang="de-DE"/>
              <a:t>10.12.2020</a:t>
            </a:r>
            <a:endParaRPr/>
          </a:p>
        </p:txBody>
      </p:sp>
      <p:sp>
        <p:nvSpPr>
          <p:cNvPr id="6" name="Fußzeilenplatzhalter 5"/>
          <p:cNvSpPr>
            <a:spLocks noGrp="1"/>
          </p:cNvSpPr>
          <p:nvPr>
            <p:ph type="ftr" sz="quarter" idx="11"/>
          </p:nvPr>
        </p:nvSpPr>
        <p:spPr bwMode="auto"/>
        <p:txBody>
          <a:bodyPr/>
          <a:lstStyle/>
          <a:p>
            <a:pPr>
              <a:defRPr/>
            </a:pPr>
            <a:r>
              <a:rPr lang="de-DE"/>
              <a:t>Forschungsdatenmanagement</a:t>
            </a:r>
            <a:endParaRPr/>
          </a:p>
        </p:txBody>
      </p:sp>
      <p:sp>
        <p:nvSpPr>
          <p:cNvPr id="7"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el, zwei Inhalte üb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Inhaltsplatzhalter 2"/>
          <p:cNvSpPr>
            <a:spLocks noGrp="1"/>
          </p:cNvSpPr>
          <p:nvPr>
            <p:ph sz="quarter" idx="1" hasCustomPrompt="1"/>
          </p:nvPr>
        </p:nvSpPr>
        <p:spPr bwMode="auto">
          <a:xfrm>
            <a:off x="288032" y="1224475"/>
            <a:ext cx="4176000" cy="21600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defRPr/>
            </a:pPr>
            <a:r>
              <a:rPr lang="de-DE"/>
              <a:t> </a:t>
            </a:r>
            <a:endParaRPr/>
          </a:p>
        </p:txBody>
      </p:sp>
      <p:sp>
        <p:nvSpPr>
          <p:cNvPr id="4" name="Inhaltsplatzhalter 3"/>
          <p:cNvSpPr>
            <a:spLocks noGrp="1"/>
          </p:cNvSpPr>
          <p:nvPr>
            <p:ph sz="quarter" idx="2" hasCustomPrompt="1"/>
          </p:nvPr>
        </p:nvSpPr>
        <p:spPr bwMode="auto">
          <a:xfrm>
            <a:off x="4752992" y="1224475"/>
            <a:ext cx="4176000" cy="21600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defRPr/>
            </a:pPr>
            <a:r>
              <a:rPr lang="de-DE"/>
              <a:t> </a:t>
            </a:r>
            <a:endParaRPr/>
          </a:p>
        </p:txBody>
      </p:sp>
      <p:sp>
        <p:nvSpPr>
          <p:cNvPr id="5" name="Textplatzhalter 4"/>
          <p:cNvSpPr>
            <a:spLocks noGrp="1"/>
          </p:cNvSpPr>
          <p:nvPr>
            <p:ph type="body" sz="half" idx="3"/>
          </p:nvPr>
        </p:nvSpPr>
        <p:spPr bwMode="auto">
          <a:xfrm>
            <a:off x="288032" y="3672603"/>
            <a:ext cx="8642350" cy="864000"/>
          </a:xfrm>
        </p:spPr>
        <p:txBody>
          <a:bodyPr/>
          <a:lstStyle>
            <a:lvl1pPr marL="0" indent="0">
              <a:spcAft>
                <a:spcPts val="420"/>
              </a:spcAft>
              <a:buNone/>
              <a:defRPr sz="1400"/>
            </a:lvl1pPr>
            <a:lvl2pPr marL="216000" indent="0">
              <a:spcAft>
                <a:spcPts val="420"/>
              </a:spcAft>
              <a:buNone/>
              <a:defRPr sz="1400"/>
            </a:lvl2pPr>
            <a:lvl3pPr marL="432000" indent="0">
              <a:spcAft>
                <a:spcPts val="420"/>
              </a:spcAft>
              <a:buNone/>
              <a:defRPr sz="1400"/>
            </a:lvl3pPr>
            <a:lvl4pPr marL="648000" indent="0">
              <a:spcAft>
                <a:spcPts val="420"/>
              </a:spcAft>
              <a:buNone/>
              <a:defRPr sz="1400"/>
            </a:lvl4pPr>
            <a:lvl5pPr marL="864000" indent="0">
              <a:spcAft>
                <a:spcPts val="420"/>
              </a:spcAft>
              <a:buNone/>
              <a:defRPr sz="1400"/>
            </a:lvl5pPr>
          </a:lstStyle>
          <a:p>
            <a:pPr lvl="0">
              <a:defRPr/>
            </a:pPr>
            <a:r>
              <a:rPr lang="de-DE"/>
              <a:t>Formatvorlagen des Textmasters bearbeiten</a:t>
            </a:r>
            <a:endParaRPr/>
          </a:p>
        </p:txBody>
      </p:sp>
      <p:sp>
        <p:nvSpPr>
          <p:cNvPr id="6" name="Datumsplatzhalter 5"/>
          <p:cNvSpPr>
            <a:spLocks noGrp="1"/>
          </p:cNvSpPr>
          <p:nvPr>
            <p:ph type="dt" sz="half" idx="10"/>
          </p:nvPr>
        </p:nvSpPr>
        <p:spPr bwMode="auto"/>
        <p:txBody>
          <a:bodyPr/>
          <a:lstStyle/>
          <a:p>
            <a:pPr>
              <a:defRPr/>
            </a:pPr>
            <a:r>
              <a:rPr lang="de-DE"/>
              <a:t>10.12.2020</a:t>
            </a:r>
            <a:endParaRPr/>
          </a:p>
        </p:txBody>
      </p:sp>
      <p:sp>
        <p:nvSpPr>
          <p:cNvPr id="7" name="Fußzeilenplatzhalter 6"/>
          <p:cNvSpPr>
            <a:spLocks noGrp="1"/>
          </p:cNvSpPr>
          <p:nvPr>
            <p:ph type="ftr" sz="quarter" idx="11"/>
          </p:nvPr>
        </p:nvSpPr>
        <p:spPr bwMode="auto"/>
        <p:txBody>
          <a:bodyPr/>
          <a:lstStyle/>
          <a:p>
            <a:pPr>
              <a:defRPr/>
            </a:pPr>
            <a:r>
              <a:rPr lang="de-DE"/>
              <a:t>Forschungsdatenmanagement</a:t>
            </a:r>
            <a:endParaRPr/>
          </a:p>
        </p:txBody>
      </p:sp>
      <p:sp>
        <p:nvSpPr>
          <p:cNvPr id="8" name="Foliennummernplatzhalter 7"/>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EFC"/>
        </a:solidFill>
        <a:effectLst/>
      </p:bgPr>
    </p:bg>
    <p:spTree>
      <p:nvGrpSpPr>
        <p:cNvPr id="1" name=""/>
        <p:cNvGrpSpPr/>
        <p:nvPr/>
      </p:nvGrpSpPr>
      <p:grpSpPr bwMode="auto">
        <a:xfrm>
          <a:off x="0" y="0"/>
          <a:ext cx="0" cy="0"/>
          <a:chOff x="0" y="0"/>
          <a:chExt cx="0" cy="0"/>
        </a:xfrm>
      </p:grpSpPr>
      <p:sp>
        <p:nvSpPr>
          <p:cNvPr id="10" name="Rechteck 9"/>
          <p:cNvSpPr/>
          <p:nvPr/>
        </p:nvSpPr>
        <p:spPr bwMode="auto">
          <a:xfrm>
            <a:off x="216024" y="288131"/>
            <a:ext cx="2592288" cy="576064"/>
          </a:xfrm>
          <a:prstGeom prst="rect">
            <a:avLst/>
          </a:prstGeom>
          <a:solidFill>
            <a:srgbClr val="FFF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400">
              <a:solidFill>
                <a:schemeClr val="accent2"/>
              </a:solidFill>
            </a:endParaRPr>
          </a:p>
        </p:txBody>
      </p:sp>
      <p:sp>
        <p:nvSpPr>
          <p:cNvPr id="2" name="Titelplatzhalter 1"/>
          <p:cNvSpPr>
            <a:spLocks noGrp="1"/>
          </p:cNvSpPr>
          <p:nvPr>
            <p:ph type="title"/>
          </p:nvPr>
        </p:nvSpPr>
        <p:spPr bwMode="auto">
          <a:xfrm>
            <a:off x="4011588" y="288924"/>
            <a:ext cx="4917403" cy="647278"/>
          </a:xfrm>
          <a:prstGeom prst="rect">
            <a:avLst/>
          </a:prstGeom>
        </p:spPr>
        <p:txBody>
          <a:bodyPr vert="horz" lIns="0" tIns="0" rIns="0" bIns="0" rtlCol="0" anchor="t" anchorCtr="0">
            <a:noAutofit/>
          </a:bodyPr>
          <a:lstStyle/>
          <a:p>
            <a:pPr>
              <a:defRPr/>
            </a:pPr>
            <a:r>
              <a:rPr lang="de-DE"/>
              <a:t>Titelmasterformat durch Klicken bearbeiten</a:t>
            </a:r>
            <a:endParaRPr/>
          </a:p>
        </p:txBody>
      </p:sp>
      <p:sp>
        <p:nvSpPr>
          <p:cNvPr id="3" name="Textplatzhalter 2"/>
          <p:cNvSpPr>
            <a:spLocks noGrp="1"/>
          </p:cNvSpPr>
          <p:nvPr>
            <p:ph type="body" idx="1"/>
          </p:nvPr>
        </p:nvSpPr>
        <p:spPr bwMode="auto">
          <a:xfrm>
            <a:off x="288032" y="1224235"/>
            <a:ext cx="8640000" cy="3312000"/>
          </a:xfrm>
          <a:prstGeom prst="rect">
            <a:avLst/>
          </a:prstGeom>
        </p:spPr>
        <p:txBody>
          <a:bodyPr vert="horz" lIns="0" tIns="0" rIns="0" bIns="0" rtlCol="0">
            <a:no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288032" y="4824635"/>
            <a:ext cx="864000" cy="288000"/>
          </a:xfrm>
          <a:prstGeom prst="rect">
            <a:avLst/>
          </a:prstGeom>
        </p:spPr>
        <p:txBody>
          <a:bodyPr vert="horz" wrap="none" lIns="0" tIns="0" rIns="0" bIns="0" rtlCol="0" anchor="ctr">
            <a:noAutofit/>
          </a:bodyPr>
          <a:lstStyle>
            <a:lvl1pPr algn="l">
              <a:defRPr sz="1000">
                <a:solidFill>
                  <a:schemeClr val="accent1"/>
                </a:solidFill>
              </a:defRPr>
            </a:lvl1pPr>
          </a:lstStyle>
          <a:p>
            <a:pPr>
              <a:defRPr/>
            </a:pPr>
            <a:r>
              <a:rPr lang="de-DE"/>
              <a:t>10.12.2020</a:t>
            </a:r>
            <a:endParaRPr/>
          </a:p>
        </p:txBody>
      </p:sp>
      <p:sp>
        <p:nvSpPr>
          <p:cNvPr id="5" name="Fußzeilenplatzhalter 4"/>
          <p:cNvSpPr>
            <a:spLocks noGrp="1"/>
          </p:cNvSpPr>
          <p:nvPr>
            <p:ph type="ftr" sz="quarter" idx="3"/>
          </p:nvPr>
        </p:nvSpPr>
        <p:spPr bwMode="auto">
          <a:xfrm>
            <a:off x="2088232" y="4824667"/>
            <a:ext cx="5040000" cy="288000"/>
          </a:xfrm>
          <a:prstGeom prst="rect">
            <a:avLst/>
          </a:prstGeom>
        </p:spPr>
        <p:txBody>
          <a:bodyPr vert="horz" wrap="none" lIns="0" tIns="0" rIns="0" bIns="0" rtlCol="0" anchor="ctr">
            <a:noAutofit/>
          </a:bodyPr>
          <a:lstStyle>
            <a:lvl1pPr algn="ctr">
              <a:defRPr sz="1000">
                <a:solidFill>
                  <a:schemeClr val="accent1"/>
                </a:solidFill>
              </a:defRPr>
            </a:lvl1pPr>
          </a:lstStyle>
          <a:p>
            <a:pPr>
              <a:defRPr/>
            </a:pPr>
            <a:r>
              <a:rPr lang="de-DE"/>
              <a:t>Forschungsdatenmanagement</a:t>
            </a:r>
            <a:endParaRPr/>
          </a:p>
        </p:txBody>
      </p:sp>
      <p:sp>
        <p:nvSpPr>
          <p:cNvPr id="6" name="Foliennummernplatzhalter 5"/>
          <p:cNvSpPr>
            <a:spLocks noGrp="1"/>
          </p:cNvSpPr>
          <p:nvPr>
            <p:ph type="sldNum" sz="quarter" idx="4"/>
          </p:nvPr>
        </p:nvSpPr>
        <p:spPr bwMode="auto">
          <a:xfrm>
            <a:off x="8352992" y="4824635"/>
            <a:ext cx="576000" cy="288000"/>
          </a:xfrm>
          <a:prstGeom prst="rect">
            <a:avLst/>
          </a:prstGeom>
        </p:spPr>
        <p:txBody>
          <a:bodyPr vert="horz" wrap="none" lIns="0" tIns="0" rIns="0" bIns="0" rtlCol="0" anchor="ctr">
            <a:noAutofit/>
          </a:bodyPr>
          <a:lstStyle>
            <a:lvl1pPr algn="r">
              <a:defRPr sz="1000">
                <a:solidFill>
                  <a:schemeClr val="accent1"/>
                </a:solidFill>
              </a:defRPr>
            </a:lvl1pPr>
          </a:lstStyle>
          <a:p>
            <a:pPr>
              <a:defRPr/>
            </a:pPr>
            <a:fld id="{527F1E04-A1A3-475C-A843-CFD0985386EF}" type="slidenum">
              <a:rPr lang="de-DE"/>
              <a:t>‹Nr.›</a:t>
            </a:fld>
            <a:endParaRPr lang="de-DE"/>
          </a:p>
        </p:txBody>
      </p:sp>
      <p:cxnSp>
        <p:nvCxnSpPr>
          <p:cNvPr id="8" name="Gerade Verbindung 7"/>
          <p:cNvCxnSpPr>
            <a:cxnSpLocks/>
          </p:cNvCxnSpPr>
          <p:nvPr/>
        </p:nvCxnSpPr>
        <p:spPr bwMode="auto">
          <a:xfrm>
            <a:off x="287338" y="4824635"/>
            <a:ext cx="86423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uppieren 8"/>
          <p:cNvGrpSpPr/>
          <p:nvPr/>
        </p:nvGrpSpPr>
        <p:grpSpPr bwMode="auto">
          <a:xfrm>
            <a:off x="288033" y="288203"/>
            <a:ext cx="2427411" cy="575992"/>
            <a:chOff x="288033" y="288203"/>
            <a:chExt cx="2427411" cy="575992"/>
          </a:xfrm>
        </p:grpSpPr>
        <p:pic>
          <p:nvPicPr>
            <p:cNvPr id="33" name="Grafik 32"/>
            <p:cNvPicPr>
              <a:picLocks noChangeAspect="1"/>
            </p:cNvPicPr>
            <p:nvPr/>
          </p:nvPicPr>
          <p:blipFill>
            <a:blip r:embed="rId21"/>
            <a:srcRect r="53572"/>
            <a:stretch/>
          </p:blipFill>
          <p:spPr bwMode="auto">
            <a:xfrm>
              <a:off x="288033" y="288203"/>
              <a:ext cx="1224134" cy="575992"/>
            </a:xfrm>
            <a:prstGeom prst="rect">
              <a:avLst/>
            </a:prstGeom>
          </p:spPr>
        </p:pic>
        <p:pic>
          <p:nvPicPr>
            <p:cNvPr id="7" name="Grafik 6"/>
            <p:cNvPicPr>
              <a:picLocks noChangeAspect="1"/>
            </p:cNvPicPr>
            <p:nvPr/>
          </p:nvPicPr>
          <p:blipFill>
            <a:blip r:embed="rId22"/>
            <a:stretch/>
          </p:blipFill>
          <p:spPr bwMode="auto">
            <a:xfrm>
              <a:off x="1512167" y="304327"/>
              <a:ext cx="1203277" cy="449139"/>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p:txStyles>
    <p:titleStyle>
      <a:lvl1pPr marL="72000" algn="l" defTabSz="914400">
        <a:lnSpc>
          <a:spcPts val="2600"/>
        </a:lnSpc>
        <a:spcBef>
          <a:spcPts val="600"/>
        </a:spcBef>
        <a:buNone/>
        <a:defRPr sz="2400" cap="all">
          <a:solidFill>
            <a:schemeClr val="accent3"/>
          </a:solidFill>
          <a:latin typeface="Exo 2 Semi Bold"/>
          <a:ea typeface="+mj-ea"/>
          <a:cs typeface="+mj-cs"/>
        </a:defRPr>
      </a:lvl1pPr>
    </p:titleStyle>
    <p:bodyStyle>
      <a:lvl1pPr marL="216000" indent="-216000" algn="l" defTabSz="914400">
        <a:spcBef>
          <a:spcPts val="200"/>
        </a:spcBef>
        <a:spcAft>
          <a:spcPts val="200"/>
        </a:spcAft>
        <a:buFont typeface="Calibri"/>
        <a:buChar char="−"/>
        <a:defRPr sz="2000">
          <a:solidFill>
            <a:schemeClr val="accent2"/>
          </a:solidFill>
          <a:latin typeface="+mn-lt"/>
          <a:ea typeface="+mn-ea"/>
          <a:cs typeface="+mn-cs"/>
        </a:defRPr>
      </a:lvl1pPr>
      <a:lvl2pPr marL="432000" indent="-216000" algn="l" defTabSz="914400">
        <a:spcBef>
          <a:spcPts val="200"/>
        </a:spcBef>
        <a:spcAft>
          <a:spcPts val="200"/>
        </a:spcAft>
        <a:buFont typeface="Wingdings"/>
        <a:buChar char="§"/>
        <a:defRPr sz="2000">
          <a:solidFill>
            <a:schemeClr val="accent2"/>
          </a:solidFill>
          <a:latin typeface="+mn-lt"/>
          <a:ea typeface="+mn-ea"/>
          <a:cs typeface="+mn-cs"/>
        </a:defRPr>
      </a:lvl2pPr>
      <a:lvl3pPr marL="648000" indent="-216000" algn="l" defTabSz="914400">
        <a:spcBef>
          <a:spcPts val="100"/>
        </a:spcBef>
        <a:spcAft>
          <a:spcPts val="100"/>
        </a:spcAft>
        <a:buFont typeface="Calibri"/>
        <a:buChar char="▪"/>
        <a:defRPr sz="2000">
          <a:solidFill>
            <a:schemeClr val="accent2"/>
          </a:solidFill>
          <a:latin typeface="+mn-lt"/>
          <a:ea typeface="+mn-ea"/>
          <a:cs typeface="+mn-cs"/>
        </a:defRPr>
      </a:lvl3pPr>
      <a:lvl4pPr marL="864000" indent="-216000" algn="l" defTabSz="914400">
        <a:spcBef>
          <a:spcPts val="100"/>
        </a:spcBef>
        <a:buFont typeface="Arial"/>
        <a:buChar char="•"/>
        <a:defRPr sz="2000">
          <a:solidFill>
            <a:schemeClr val="accent2"/>
          </a:solidFill>
          <a:latin typeface="+mn-lt"/>
          <a:ea typeface="+mn-ea"/>
          <a:cs typeface="+mn-cs"/>
        </a:defRPr>
      </a:lvl4pPr>
      <a:lvl5pPr marL="1080000" indent="-216000" algn="l" defTabSz="914400">
        <a:spcBef>
          <a:spcPts val="0"/>
        </a:spcBef>
        <a:buFont typeface="Calibri"/>
        <a:buChar char="◦"/>
        <a:defRPr sz="2000">
          <a:solidFill>
            <a:schemeClr val="accent2"/>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EFC"/>
        </a:solidFill>
        <a:effectLst/>
      </p:bgPr>
    </p:bg>
    <p:spTree>
      <p:nvGrpSpPr>
        <p:cNvPr id="1" name=""/>
        <p:cNvGrpSpPr/>
        <p:nvPr/>
      </p:nvGrpSpPr>
      <p:grpSpPr>
        <a:xfrm>
          <a:off x="0" y="0"/>
          <a:ext cx="0" cy="0"/>
          <a:chOff x="0" y="0"/>
          <a:chExt cx="0" cy="0"/>
        </a:xfrm>
      </p:grpSpPr>
      <p:sp>
        <p:nvSpPr>
          <p:cNvPr id="10" name="Rechteck 9"/>
          <p:cNvSpPr/>
          <p:nvPr/>
        </p:nvSpPr>
        <p:spPr>
          <a:xfrm>
            <a:off x="216024" y="288131"/>
            <a:ext cx="2592288" cy="576064"/>
          </a:xfrm>
          <a:prstGeom prst="rect">
            <a:avLst/>
          </a:prstGeom>
          <a:solidFill>
            <a:srgbClr val="FFF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chemeClr val="accent2"/>
              </a:solidFill>
            </a:endParaRPr>
          </a:p>
        </p:txBody>
      </p:sp>
      <p:sp>
        <p:nvSpPr>
          <p:cNvPr id="2" name="Titelplatzhalter 1"/>
          <p:cNvSpPr>
            <a:spLocks noGrp="1"/>
          </p:cNvSpPr>
          <p:nvPr>
            <p:ph type="title"/>
          </p:nvPr>
        </p:nvSpPr>
        <p:spPr>
          <a:xfrm>
            <a:off x="4011588" y="288925"/>
            <a:ext cx="4917403" cy="647278"/>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288032" y="1224235"/>
            <a:ext cx="8640000" cy="3312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288032" y="4824635"/>
            <a:ext cx="864000" cy="288000"/>
          </a:xfrm>
          <a:prstGeom prst="rect">
            <a:avLst/>
          </a:prstGeom>
        </p:spPr>
        <p:txBody>
          <a:bodyPr vert="horz" wrap="none" lIns="0" tIns="0" rIns="0" bIns="0" rtlCol="0" anchor="ctr">
            <a:noAutofit/>
          </a:bodyPr>
          <a:lstStyle>
            <a:lvl1pPr algn="l">
              <a:defRPr sz="1000">
                <a:solidFill>
                  <a:schemeClr val="accent1"/>
                </a:solidFill>
              </a:defRPr>
            </a:lvl1pPr>
          </a:lstStyle>
          <a:p>
            <a:r>
              <a:rPr lang="de-DE" dirty="0"/>
              <a:t>10.12.2020</a:t>
            </a:r>
          </a:p>
        </p:txBody>
      </p:sp>
      <p:sp>
        <p:nvSpPr>
          <p:cNvPr id="5" name="Fußzeilenplatzhalter 4"/>
          <p:cNvSpPr>
            <a:spLocks noGrp="1"/>
          </p:cNvSpPr>
          <p:nvPr>
            <p:ph type="ftr" sz="quarter" idx="3"/>
          </p:nvPr>
        </p:nvSpPr>
        <p:spPr>
          <a:xfrm>
            <a:off x="2088232" y="4824667"/>
            <a:ext cx="5040000" cy="288000"/>
          </a:xfrm>
          <a:prstGeom prst="rect">
            <a:avLst/>
          </a:prstGeom>
        </p:spPr>
        <p:txBody>
          <a:bodyPr vert="horz" wrap="none" lIns="0" tIns="0" rIns="0" bIns="0" rtlCol="0" anchor="ctr">
            <a:noAutofit/>
          </a:bodyPr>
          <a:lstStyle>
            <a:lvl1pPr algn="ctr">
              <a:defRPr sz="1000">
                <a:solidFill>
                  <a:schemeClr val="accent1"/>
                </a:solidFill>
              </a:defRPr>
            </a:lvl1pPr>
          </a:lstStyle>
          <a:p>
            <a:r>
              <a:rPr lang="de-DE" dirty="0"/>
              <a:t>Forschungsdatenmanagement</a:t>
            </a:r>
          </a:p>
        </p:txBody>
      </p:sp>
      <p:sp>
        <p:nvSpPr>
          <p:cNvPr id="6" name="Foliennummernplatzhalter 5"/>
          <p:cNvSpPr>
            <a:spLocks noGrp="1"/>
          </p:cNvSpPr>
          <p:nvPr>
            <p:ph type="sldNum" sz="quarter" idx="4"/>
          </p:nvPr>
        </p:nvSpPr>
        <p:spPr>
          <a:xfrm>
            <a:off x="8352992" y="4824635"/>
            <a:ext cx="576000" cy="288000"/>
          </a:xfrm>
          <a:prstGeom prst="rect">
            <a:avLst/>
          </a:prstGeom>
        </p:spPr>
        <p:txBody>
          <a:bodyPr vert="horz" wrap="none" lIns="0" tIns="0" rIns="0" bIns="0" rtlCol="0" anchor="ctr">
            <a:noAutofit/>
          </a:bodyPr>
          <a:lstStyle>
            <a:lvl1pPr algn="r">
              <a:defRPr sz="1000">
                <a:solidFill>
                  <a:schemeClr val="accent1"/>
                </a:solidFill>
              </a:defRPr>
            </a:lvl1pPr>
          </a:lstStyle>
          <a:p>
            <a:fld id="{527F1E04-A1A3-475C-A843-CFD0985386EF}" type="slidenum">
              <a:rPr lang="de-DE" smtClean="0"/>
              <a:pPr/>
              <a:t>‹Nr.›</a:t>
            </a:fld>
            <a:endParaRPr lang="de-DE"/>
          </a:p>
        </p:txBody>
      </p:sp>
      <p:cxnSp>
        <p:nvCxnSpPr>
          <p:cNvPr id="8" name="Gerade Verbindung 7"/>
          <p:cNvCxnSpPr/>
          <p:nvPr/>
        </p:nvCxnSpPr>
        <p:spPr>
          <a:xfrm>
            <a:off x="287338" y="4824635"/>
            <a:ext cx="86423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uppieren 8"/>
          <p:cNvGrpSpPr/>
          <p:nvPr/>
        </p:nvGrpSpPr>
        <p:grpSpPr>
          <a:xfrm>
            <a:off x="288033" y="288203"/>
            <a:ext cx="2427411" cy="575992"/>
            <a:chOff x="288033" y="288203"/>
            <a:chExt cx="2427411" cy="575992"/>
          </a:xfrm>
        </p:grpSpPr>
        <p:pic>
          <p:nvPicPr>
            <p:cNvPr id="33" name="Grafik 32"/>
            <p:cNvPicPr>
              <a:picLocks noChangeAspect="1"/>
            </p:cNvPicPr>
            <p:nvPr/>
          </p:nvPicPr>
          <p:blipFill rotWithShape="1">
            <a:blip r:embed="rId21" cstate="print">
              <a:extLst>
                <a:ext uri="{28A0092B-C50C-407E-A947-70E740481C1C}">
                  <a14:useLocalDpi xmlns:a14="http://schemas.microsoft.com/office/drawing/2010/main" val="0"/>
                </a:ext>
              </a:extLst>
            </a:blip>
            <a:srcRect r="53572"/>
            <a:stretch/>
          </p:blipFill>
          <p:spPr>
            <a:xfrm>
              <a:off x="288033" y="288203"/>
              <a:ext cx="1224135" cy="575992"/>
            </a:xfrm>
            <a:prstGeom prst="rect">
              <a:avLst/>
            </a:prstGeom>
          </p:spPr>
        </p:pic>
        <p:pic>
          <p:nvPicPr>
            <p:cNvPr id="7" name="Grafik 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512167" y="304327"/>
              <a:ext cx="1203277" cy="449139"/>
            </a:xfrm>
            <a:prstGeom prst="rect">
              <a:avLst/>
            </a:prstGeom>
          </p:spPr>
        </p:pic>
      </p:grpSp>
    </p:spTree>
    <p:extLst>
      <p:ext uri="{BB962C8B-B14F-4D97-AF65-F5344CB8AC3E}">
        <p14:creationId xmlns:p14="http://schemas.microsoft.com/office/powerpoint/2010/main" val="7293816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hf hdr="0"/>
  <p:txStyles>
    <p:titleStyle>
      <a:lvl1pPr marL="72000" algn="l" defTabSz="914400" rtl="0" eaLnBrk="1" latinLnBrk="0" hangingPunct="1">
        <a:lnSpc>
          <a:spcPts val="2600"/>
        </a:lnSpc>
        <a:spcBef>
          <a:spcPts val="600"/>
        </a:spcBef>
        <a:buNone/>
        <a:defRPr sz="2400" kern="1200" cap="all" baseline="0">
          <a:solidFill>
            <a:schemeClr val="accent3"/>
          </a:solidFill>
          <a:latin typeface="Exo 2 Semi Bold" pitchFamily="50" charset="0"/>
          <a:ea typeface="+mj-ea"/>
          <a:cs typeface="+mj-cs"/>
        </a:defRPr>
      </a:lvl1pPr>
    </p:titleStyle>
    <p:bodyStyle>
      <a:lvl1pPr marL="216000" indent="-216000" algn="l" defTabSz="914400" rtl="0" eaLnBrk="1" latinLnBrk="0" hangingPunct="1">
        <a:spcBef>
          <a:spcPts val="200"/>
        </a:spcBef>
        <a:spcAft>
          <a:spcPts val="200"/>
        </a:spcAft>
        <a:buFont typeface="Calibri" panose="020F0502020204030204" pitchFamily="34" charset="0"/>
        <a:buChar char="−"/>
        <a:defRPr sz="2000" kern="1200">
          <a:solidFill>
            <a:schemeClr val="accent2"/>
          </a:solidFill>
          <a:latin typeface="+mn-lt"/>
          <a:ea typeface="+mn-ea"/>
          <a:cs typeface="+mn-cs"/>
        </a:defRPr>
      </a:lvl1pPr>
      <a:lvl2pPr marL="432000" indent="-216000" algn="l" defTabSz="914400" rtl="0" eaLnBrk="1" latinLnBrk="0" hangingPunct="1">
        <a:spcBef>
          <a:spcPts val="200"/>
        </a:spcBef>
        <a:spcAft>
          <a:spcPts val="200"/>
        </a:spcAft>
        <a:buFont typeface="Wingdings" panose="05000000000000000000" pitchFamily="2" charset="2"/>
        <a:buChar char="§"/>
        <a:defRPr sz="2000" kern="1200">
          <a:solidFill>
            <a:schemeClr val="accent2"/>
          </a:solidFill>
          <a:latin typeface="+mn-lt"/>
          <a:ea typeface="+mn-ea"/>
          <a:cs typeface="+mn-cs"/>
        </a:defRPr>
      </a:lvl2pPr>
      <a:lvl3pPr marL="648000" indent="-216000" algn="l" defTabSz="914400" rtl="0" eaLnBrk="1" latinLnBrk="0" hangingPunct="1">
        <a:spcBef>
          <a:spcPts val="100"/>
        </a:spcBef>
        <a:spcAft>
          <a:spcPts val="100"/>
        </a:spcAft>
        <a:buFont typeface="Calibri" panose="020F0502020204030204" pitchFamily="34" charset="0"/>
        <a:buChar char="▪"/>
        <a:defRPr sz="2000" kern="1200">
          <a:solidFill>
            <a:schemeClr val="accent2"/>
          </a:solidFill>
          <a:latin typeface="+mn-lt"/>
          <a:ea typeface="+mn-ea"/>
          <a:cs typeface="+mn-cs"/>
        </a:defRPr>
      </a:lvl3pPr>
      <a:lvl4pPr marL="864000" indent="-216000" algn="l" defTabSz="914400" rtl="0" eaLnBrk="1" latinLnBrk="0" hangingPunct="1">
        <a:spcBef>
          <a:spcPts val="100"/>
        </a:spcBef>
        <a:buFont typeface="Arial" panose="020B0604020202020204" pitchFamily="34" charset="0"/>
        <a:buChar char="•"/>
        <a:defRPr sz="2000" kern="1200">
          <a:solidFill>
            <a:schemeClr val="accent2"/>
          </a:solidFill>
          <a:latin typeface="+mn-lt"/>
          <a:ea typeface="+mn-ea"/>
          <a:cs typeface="+mn-cs"/>
        </a:defRPr>
      </a:lvl4pPr>
      <a:lvl5pPr marL="1080000" indent="-216000" algn="l" defTabSz="914400" rtl="0" eaLnBrk="1" latinLnBrk="0" hangingPunct="1">
        <a:spcBef>
          <a:spcPts val="0"/>
        </a:spcBef>
        <a:buFont typeface="Calibri" panose="020F050202020403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hyperlink" Target="https://de.wikihow.com/Eine-Eule-zeichnen" TargetMode="External"/><Relationship Id="rId5" Type="http://schemas.openxmlformats.org/officeDocument/2006/relationships/hyperlink" Target="https://medium.com/@tpoi/do-the-rest-of-the-fucking-analysis-8fcef22fd991"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185CB46-EA9B-4A8F-8FD8-4D9DC994EAFE}"/>
              </a:ext>
            </a:extLst>
          </p:cNvPr>
          <p:cNvSpPr>
            <a:spLocks noGrp="1"/>
          </p:cNvSpPr>
          <p:nvPr>
            <p:ph type="dt" sz="half" idx="10"/>
          </p:nvPr>
        </p:nvSpPr>
        <p:spPr/>
        <p:txBody>
          <a:bodyPr/>
          <a:lstStyle/>
          <a:p>
            <a:pPr>
              <a:defRPr/>
            </a:pPr>
            <a:r>
              <a:rPr lang="de-DE" dirty="0"/>
              <a:t>DD-MM-YYYY</a:t>
            </a:r>
          </a:p>
        </p:txBody>
      </p:sp>
      <p:sp>
        <p:nvSpPr>
          <p:cNvPr id="5" name="Foliennummernplatzhalter 4">
            <a:extLst>
              <a:ext uri="{FF2B5EF4-FFF2-40B4-BE49-F238E27FC236}">
                <a16:creationId xmlns:a16="http://schemas.microsoft.com/office/drawing/2014/main" id="{FD5E35A3-69D5-4239-8FCF-9E806A370737}"/>
              </a:ext>
            </a:extLst>
          </p:cNvPr>
          <p:cNvSpPr>
            <a:spLocks noGrp="1"/>
          </p:cNvSpPr>
          <p:nvPr>
            <p:ph type="sldNum" sz="quarter" idx="12"/>
          </p:nvPr>
        </p:nvSpPr>
        <p:spPr/>
        <p:txBody>
          <a:bodyPr/>
          <a:lstStyle/>
          <a:p>
            <a:pPr>
              <a:defRPr/>
            </a:pPr>
            <a:fld id="{527F1E04-A1A3-475C-A843-CFD0985386EF}" type="slidenum">
              <a:rPr lang="de-DE" smtClean="0"/>
              <a:t>1</a:t>
            </a:fld>
            <a:endParaRPr lang="de-DE"/>
          </a:p>
        </p:txBody>
      </p:sp>
      <p:pic>
        <p:nvPicPr>
          <p:cNvPr id="15" name="Grafik 14" descr="Glühbirne und Zahnrad">
            <a:extLst>
              <a:ext uri="{FF2B5EF4-FFF2-40B4-BE49-F238E27FC236}">
                <a16:creationId xmlns:a16="http://schemas.microsoft.com/office/drawing/2014/main" id="{33CAD4C9-1C51-4241-857F-C7EA6EA23629}"/>
              </a:ext>
            </a:extLst>
          </p:cNvPr>
          <p:cNvPicPr>
            <a:picLocks noChangeAspect="1"/>
          </p:cNvPicPr>
          <p:nvPr/>
        </p:nvPicPr>
        <p:blipFill>
          <a:blip r:embed="rId3"/>
          <a:stretch/>
        </p:blipFill>
        <p:spPr bwMode="auto">
          <a:xfrm>
            <a:off x="4040351" y="72108"/>
            <a:ext cx="792647" cy="792647"/>
          </a:xfrm>
          <a:prstGeom prst="rect">
            <a:avLst/>
          </a:prstGeom>
        </p:spPr>
      </p:pic>
      <p:sp>
        <p:nvSpPr>
          <p:cNvPr id="16" name="Titel 5">
            <a:extLst>
              <a:ext uri="{FF2B5EF4-FFF2-40B4-BE49-F238E27FC236}">
                <a16:creationId xmlns:a16="http://schemas.microsoft.com/office/drawing/2014/main" id="{05CE8FDD-1497-48E5-9AE6-A413A7A7EDA0}"/>
              </a:ext>
            </a:extLst>
          </p:cNvPr>
          <p:cNvSpPr txBox="1">
            <a:spLocks/>
          </p:cNvSpPr>
          <p:nvPr/>
        </p:nvSpPr>
        <p:spPr bwMode="auto">
          <a:xfrm>
            <a:off x="5040560" y="288924"/>
            <a:ext cx="3888431" cy="647278"/>
          </a:xfrm>
          <a:prstGeom prst="rect">
            <a:avLst/>
          </a:prstGeom>
        </p:spPr>
        <p:txBody>
          <a:bodyPr/>
          <a:lstStyle>
            <a:lvl1pPr marL="72000" algn="l" defTabSz="914400">
              <a:lnSpc>
                <a:spcPts val="2600"/>
              </a:lnSpc>
              <a:spcBef>
                <a:spcPts val="600"/>
              </a:spcBef>
              <a:buNone/>
              <a:defRPr sz="2400" cap="all">
                <a:solidFill>
                  <a:schemeClr val="accent3"/>
                </a:solidFill>
                <a:latin typeface="Exo 2 Semi Bold"/>
                <a:ea typeface="+mj-ea"/>
                <a:cs typeface="+mj-cs"/>
              </a:defRPr>
            </a:lvl1pPr>
          </a:lstStyle>
          <a:p>
            <a:pPr>
              <a:defRPr/>
            </a:pPr>
            <a:r>
              <a:rPr lang="de-DE" dirty="0" err="1"/>
              <a:t>Let‘s</a:t>
            </a:r>
            <a:r>
              <a:rPr lang="de-DE" dirty="0"/>
              <a:t> </a:t>
            </a:r>
            <a:r>
              <a:rPr lang="de-DE" dirty="0" err="1"/>
              <a:t>draw!</a:t>
            </a:r>
            <a:endParaRPr lang="de-DE" dirty="0"/>
          </a:p>
        </p:txBody>
      </p:sp>
      <p:grpSp>
        <p:nvGrpSpPr>
          <p:cNvPr id="7" name="Gruppieren 6">
            <a:extLst>
              <a:ext uri="{FF2B5EF4-FFF2-40B4-BE49-F238E27FC236}">
                <a16:creationId xmlns:a16="http://schemas.microsoft.com/office/drawing/2014/main" id="{E51E34C1-8D21-4D81-A911-0F3740F0780B}"/>
              </a:ext>
            </a:extLst>
          </p:cNvPr>
          <p:cNvGrpSpPr/>
          <p:nvPr/>
        </p:nvGrpSpPr>
        <p:grpSpPr bwMode="auto">
          <a:xfrm>
            <a:off x="1494844" y="288924"/>
            <a:ext cx="1264685" cy="475011"/>
            <a:chOff x="1494844" y="288924"/>
            <a:chExt cx="1264685" cy="475011"/>
          </a:xfrm>
        </p:grpSpPr>
        <p:sp>
          <p:nvSpPr>
            <p:cNvPr id="8" name="Rechteck 7">
              <a:extLst>
                <a:ext uri="{FF2B5EF4-FFF2-40B4-BE49-F238E27FC236}">
                  <a16:creationId xmlns:a16="http://schemas.microsoft.com/office/drawing/2014/main" id="{CCAA86C0-D56E-44AA-9D60-2F5ECF5FBEDB}"/>
                </a:ext>
              </a:extLst>
            </p:cNvPr>
            <p:cNvSpPr/>
            <p:nvPr/>
          </p:nvSpPr>
          <p:spPr bwMode="auto">
            <a:xfrm>
              <a:off x="1494844" y="288924"/>
              <a:ext cx="1264685" cy="471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400">
                <a:ln>
                  <a:solidFill>
                    <a:schemeClr val="bg1"/>
                  </a:solidFill>
                </a:ln>
                <a:solidFill>
                  <a:schemeClr val="bg1"/>
                </a:solidFill>
              </a:endParaRPr>
            </a:p>
          </p:txBody>
        </p:sp>
        <p:pic>
          <p:nvPicPr>
            <p:cNvPr id="9" name="Grafik 8">
              <a:extLst>
                <a:ext uri="{FF2B5EF4-FFF2-40B4-BE49-F238E27FC236}">
                  <a16:creationId xmlns:a16="http://schemas.microsoft.com/office/drawing/2014/main" id="{30BD4923-8CB6-43B5-95E4-C1ED4E316539}"/>
                </a:ext>
              </a:extLst>
            </p:cNvPr>
            <p:cNvPicPr>
              <a:picLocks noChangeAspect="1"/>
            </p:cNvPicPr>
            <p:nvPr/>
          </p:nvPicPr>
          <p:blipFill>
            <a:blip r:embed="rId4"/>
            <a:stretch/>
          </p:blipFill>
          <p:spPr bwMode="auto">
            <a:xfrm>
              <a:off x="1494844" y="301990"/>
              <a:ext cx="1101399" cy="461946"/>
            </a:xfrm>
            <a:prstGeom prst="rect">
              <a:avLst/>
            </a:prstGeom>
          </p:spPr>
        </p:pic>
      </p:grpSp>
    </p:spTree>
    <p:extLst>
      <p:ext uri="{BB962C8B-B14F-4D97-AF65-F5344CB8AC3E}">
        <p14:creationId xmlns:p14="http://schemas.microsoft.com/office/powerpoint/2010/main" val="419702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D5E35A3-69D5-4239-8FCF-9E806A370737}"/>
              </a:ext>
            </a:extLst>
          </p:cNvPr>
          <p:cNvSpPr>
            <a:spLocks noGrp="1"/>
          </p:cNvSpPr>
          <p:nvPr>
            <p:ph type="sldNum" sz="quarter" idx="12"/>
          </p:nvPr>
        </p:nvSpPr>
        <p:spPr/>
        <p:txBody>
          <a:bodyPr/>
          <a:lstStyle/>
          <a:p>
            <a:pPr>
              <a:defRPr/>
            </a:pPr>
            <a:fld id="{527F1E04-A1A3-475C-A843-CFD0985386EF}" type="slidenum">
              <a:rPr lang="de-DE" smtClean="0"/>
              <a:t>2</a:t>
            </a:fld>
            <a:endParaRPr lang="de-DE"/>
          </a:p>
        </p:txBody>
      </p:sp>
      <p:sp>
        <p:nvSpPr>
          <p:cNvPr id="7" name="Textfeld 6">
            <a:extLst>
              <a:ext uri="{FF2B5EF4-FFF2-40B4-BE49-F238E27FC236}">
                <a16:creationId xmlns:a16="http://schemas.microsoft.com/office/drawing/2014/main" id="{E97A1550-FF51-45F5-9BB6-CC74D9156E56}"/>
              </a:ext>
            </a:extLst>
          </p:cNvPr>
          <p:cNvSpPr txBox="1"/>
          <p:nvPr/>
        </p:nvSpPr>
        <p:spPr bwMode="auto">
          <a:xfrm>
            <a:off x="306050" y="1068283"/>
            <a:ext cx="8550934" cy="3612336"/>
          </a:xfrm>
          <a:prstGeom prst="rect">
            <a:avLst/>
          </a:prstGeom>
          <a:noFill/>
        </p:spPr>
        <p:txBody>
          <a:bodyPr wrap="square" rtlCol="0">
            <a:spAutoFit/>
          </a:bodyPr>
          <a:lstStyle/>
          <a:p>
            <a:pPr marL="342900" indent="-342900">
              <a:lnSpc>
                <a:spcPct val="150000"/>
              </a:lnSpc>
              <a:buAutoNum type="arabicPeriod"/>
            </a:pPr>
            <a:r>
              <a:rPr lang="de-DE" altLang="de-DE" sz="1400" dirty="0">
                <a:latin typeface="Arial" panose="020B0604020202020204" pitchFamily="34" charset="0"/>
                <a:cs typeface="Arial" panose="020B0604020202020204" pitchFamily="34" charset="0"/>
              </a:rPr>
              <a:t>Draw a large oval </a:t>
            </a:r>
            <a:r>
              <a:rPr lang="de-DE" altLang="de-DE" sz="1400" dirty="0" err="1">
                <a:latin typeface="Arial" panose="020B0604020202020204" pitchFamily="34" charset="0"/>
                <a:cs typeface="Arial" panose="020B0604020202020204" pitchFamily="34" charset="0"/>
              </a:rPr>
              <a:t>that</a:t>
            </a:r>
            <a:r>
              <a:rPr lang="de-DE" altLang="de-DE" sz="1400" dirty="0">
                <a:latin typeface="Arial" panose="020B0604020202020204" pitchFamily="34" charset="0"/>
                <a:cs typeface="Arial" panose="020B0604020202020204" pitchFamily="34" charset="0"/>
              </a:rPr>
              <a:t> </a:t>
            </a:r>
            <a:r>
              <a:rPr lang="de-DE" altLang="de-DE" sz="1400" dirty="0" err="1">
                <a:latin typeface="Arial" panose="020B0604020202020204" pitchFamily="34" charset="0"/>
                <a:cs typeface="Arial" panose="020B0604020202020204" pitchFamily="34" charset="0"/>
              </a:rPr>
              <a:t>takes</a:t>
            </a:r>
            <a:r>
              <a:rPr lang="de-DE" altLang="de-DE" sz="1400" dirty="0">
                <a:latin typeface="Arial" panose="020B0604020202020204" pitchFamily="34" charset="0"/>
                <a:cs typeface="Arial" panose="020B0604020202020204" pitchFamily="34" charset="0"/>
              </a:rPr>
              <a:t> </a:t>
            </a:r>
            <a:r>
              <a:rPr lang="de-DE" altLang="de-DE" sz="1400" dirty="0" err="1">
                <a:latin typeface="Arial" panose="020B0604020202020204" pitchFamily="34" charset="0"/>
                <a:cs typeface="Arial" panose="020B0604020202020204" pitchFamily="34" charset="0"/>
              </a:rPr>
              <a:t>up</a:t>
            </a:r>
            <a:r>
              <a:rPr lang="de-DE" altLang="de-DE" sz="1400" dirty="0">
                <a:latin typeface="Arial" panose="020B0604020202020204" pitchFamily="34" charset="0"/>
                <a:cs typeface="Arial" panose="020B0604020202020204" pitchFamily="34" charset="0"/>
              </a:rPr>
              <a:t> </a:t>
            </a:r>
            <a:r>
              <a:rPr lang="de-DE" altLang="de-DE" sz="1400" dirty="0" err="1">
                <a:latin typeface="Arial" panose="020B0604020202020204" pitchFamily="34" charset="0"/>
                <a:cs typeface="Arial" panose="020B0604020202020204" pitchFamily="34" charset="0"/>
              </a:rPr>
              <a:t>more</a:t>
            </a:r>
            <a:r>
              <a:rPr lang="de-DE" altLang="de-DE" sz="1400" dirty="0">
                <a:latin typeface="Arial" panose="020B0604020202020204" pitchFamily="34" charset="0"/>
                <a:cs typeface="Arial" panose="020B0604020202020204" pitchFamily="34" charset="0"/>
              </a:rPr>
              <a:t> </a:t>
            </a:r>
            <a:r>
              <a:rPr lang="de-DE" altLang="de-DE" sz="1400" dirty="0" err="1">
                <a:latin typeface="Arial" panose="020B0604020202020204" pitchFamily="34" charset="0"/>
                <a:cs typeface="Arial" panose="020B0604020202020204" pitchFamily="34" charset="0"/>
              </a:rPr>
              <a:t>than</a:t>
            </a:r>
            <a:r>
              <a:rPr lang="de-DE" altLang="de-DE" sz="1400" dirty="0">
                <a:latin typeface="Arial" panose="020B0604020202020204" pitchFamily="34" charset="0"/>
                <a:cs typeface="Arial" panose="020B0604020202020204" pitchFamily="34" charset="0"/>
              </a:rPr>
              <a:t> half </a:t>
            </a:r>
            <a:r>
              <a:rPr lang="de-DE" altLang="de-DE" sz="1400" dirty="0" err="1">
                <a:latin typeface="Arial" panose="020B0604020202020204" pitchFamily="34" charset="0"/>
                <a:cs typeface="Arial" panose="020B0604020202020204" pitchFamily="34" charset="0"/>
              </a:rPr>
              <a:t>of</a:t>
            </a:r>
            <a:r>
              <a:rPr lang="de-DE" altLang="de-DE" sz="1400" dirty="0">
                <a:latin typeface="Arial" panose="020B0604020202020204" pitchFamily="34" charset="0"/>
                <a:cs typeface="Arial" panose="020B0604020202020204" pitchFamily="34" charset="0"/>
              </a:rPr>
              <a:t> </a:t>
            </a:r>
            <a:r>
              <a:rPr lang="de-DE" altLang="de-DE" sz="1400" dirty="0" err="1">
                <a:latin typeface="Arial" panose="020B0604020202020204" pitchFamily="34" charset="0"/>
                <a:cs typeface="Arial" panose="020B0604020202020204" pitchFamily="34" charset="0"/>
              </a:rPr>
              <a:t>the</a:t>
            </a:r>
            <a:r>
              <a:rPr lang="de-DE" altLang="de-DE" sz="1400" dirty="0">
                <a:latin typeface="Arial" panose="020B0604020202020204" pitchFamily="34" charset="0"/>
                <a:cs typeface="Arial" panose="020B0604020202020204" pitchFamily="34" charset="0"/>
              </a:rPr>
              <a:t> </a:t>
            </a:r>
            <a:r>
              <a:rPr lang="de-DE" altLang="de-DE" sz="1400" dirty="0" err="1">
                <a:latin typeface="Arial" panose="020B0604020202020204" pitchFamily="34" charset="0"/>
                <a:cs typeface="Arial" panose="020B0604020202020204" pitchFamily="34" charset="0"/>
              </a:rPr>
              <a:t>height</a:t>
            </a:r>
            <a:r>
              <a:rPr lang="de-DE" altLang="de-DE" sz="1400" dirty="0">
                <a:latin typeface="Arial" panose="020B0604020202020204" pitchFamily="34" charset="0"/>
                <a:cs typeface="Arial" panose="020B0604020202020204" pitchFamily="34" charset="0"/>
              </a:rPr>
              <a:t> </a:t>
            </a:r>
            <a:r>
              <a:rPr lang="de-DE" altLang="de-DE" sz="1400" dirty="0" err="1">
                <a:latin typeface="Arial" panose="020B0604020202020204" pitchFamily="34" charset="0"/>
                <a:cs typeface="Arial" panose="020B0604020202020204" pitchFamily="34" charset="0"/>
              </a:rPr>
              <a:t>of</a:t>
            </a:r>
            <a:r>
              <a:rPr lang="de-DE" altLang="de-DE" sz="1400" dirty="0">
                <a:latin typeface="Arial" panose="020B0604020202020204" pitchFamily="34" charset="0"/>
                <a:cs typeface="Arial" panose="020B0604020202020204" pitchFamily="34" charset="0"/>
              </a:rPr>
              <a:t> </a:t>
            </a:r>
            <a:r>
              <a:rPr lang="de-DE" altLang="de-DE" sz="1400" dirty="0" err="1">
                <a:latin typeface="Arial" panose="020B0604020202020204" pitchFamily="34" charset="0"/>
                <a:cs typeface="Arial" panose="020B0604020202020204" pitchFamily="34" charset="0"/>
              </a:rPr>
              <a:t>the</a:t>
            </a:r>
            <a:r>
              <a:rPr lang="de-DE" altLang="de-DE" sz="1400" dirty="0">
                <a:latin typeface="Arial" panose="020B0604020202020204" pitchFamily="34" charset="0"/>
                <a:cs typeface="Arial" panose="020B0604020202020204" pitchFamily="34" charset="0"/>
              </a:rPr>
              <a:t> </a:t>
            </a:r>
            <a:r>
              <a:rPr lang="de-DE" altLang="de-DE" sz="1400" dirty="0" err="1">
                <a:latin typeface="Arial" panose="020B0604020202020204" pitchFamily="34" charset="0"/>
                <a:cs typeface="Arial" panose="020B0604020202020204" pitchFamily="34" charset="0"/>
              </a:rPr>
              <a:t>paper</a:t>
            </a:r>
            <a:endParaRPr lang="de-DE" altLang="de-DE" sz="1400" dirty="0">
              <a:latin typeface="Arial" panose="020B0604020202020204" pitchFamily="34" charset="0"/>
              <a:cs typeface="Arial" panose="020B0604020202020204" pitchFamily="34" charset="0"/>
            </a:endParaRPr>
          </a:p>
          <a:p>
            <a:pPr marL="342900" indent="-342900" rtl="0">
              <a:lnSpc>
                <a:spcPct val="150000"/>
              </a:lnSpc>
              <a:buFontTx/>
              <a:buAutoNum type="arabicPeriod"/>
            </a:pPr>
            <a:r>
              <a:rPr lang="de-DE" altLang="de-DE" sz="1400" dirty="0">
                <a:latin typeface="Arial" panose="020B0604020202020204" pitchFamily="34" charset="0"/>
                <a:cs typeface="Arial" panose="020B0604020202020204" pitchFamily="34" charset="0"/>
              </a:rPr>
              <a:t>Draw </a:t>
            </a:r>
            <a:r>
              <a:rPr lang="de-DE" altLang="de-DE" sz="1400" dirty="0" err="1">
                <a:latin typeface="Arial" panose="020B0604020202020204" pitchFamily="34" charset="0"/>
                <a:cs typeface="Arial" panose="020B0604020202020204" pitchFamily="34" charset="0"/>
              </a:rPr>
              <a:t>two</a:t>
            </a:r>
            <a:r>
              <a:rPr lang="de-DE" altLang="de-DE" sz="1400" dirty="0">
                <a:latin typeface="Arial" panose="020B0604020202020204" pitchFamily="34" charset="0"/>
                <a:cs typeface="Arial" panose="020B0604020202020204" pitchFamily="34" charset="0"/>
              </a:rPr>
              <a:t> </a:t>
            </a:r>
            <a:r>
              <a:rPr lang="de-DE" altLang="de-DE" sz="1400" dirty="0" err="1">
                <a:latin typeface="Arial" panose="020B0604020202020204" pitchFamily="34" charset="0"/>
                <a:cs typeface="Arial" panose="020B0604020202020204" pitchFamily="34" charset="0"/>
              </a:rPr>
              <a:t>circles</a:t>
            </a:r>
            <a:r>
              <a:rPr lang="de-DE" altLang="de-DE" sz="1400" dirty="0">
                <a:latin typeface="Arial" panose="020B0604020202020204" pitchFamily="34" charset="0"/>
                <a:cs typeface="Arial" panose="020B0604020202020204" pitchFamily="34" charset="0"/>
              </a:rPr>
              <a:t> in </a:t>
            </a:r>
            <a:r>
              <a:rPr lang="de-DE" altLang="de-DE" sz="1400" dirty="0" err="1">
                <a:latin typeface="Arial" panose="020B0604020202020204" pitchFamily="34" charset="0"/>
                <a:cs typeface="Arial" panose="020B0604020202020204" pitchFamily="34" charset="0"/>
              </a:rPr>
              <a:t>the</a:t>
            </a:r>
            <a:r>
              <a:rPr lang="de-DE" altLang="de-DE" sz="1400" dirty="0">
                <a:latin typeface="Arial" panose="020B0604020202020204" pitchFamily="34" charset="0"/>
                <a:cs typeface="Arial" panose="020B0604020202020204" pitchFamily="34" charset="0"/>
              </a:rPr>
              <a:t> </a:t>
            </a:r>
            <a:r>
              <a:rPr lang="de-DE" altLang="de-DE" sz="1400" dirty="0" err="1">
                <a:latin typeface="Arial" panose="020B0604020202020204" pitchFamily="34" charset="0"/>
                <a:cs typeface="Arial" panose="020B0604020202020204" pitchFamily="34" charset="0"/>
              </a:rPr>
              <a:t>middle</a:t>
            </a:r>
            <a:r>
              <a:rPr lang="de-DE" altLang="de-DE" sz="1400" dirty="0">
                <a:latin typeface="Arial" panose="020B0604020202020204" pitchFamily="34" charset="0"/>
                <a:cs typeface="Arial" panose="020B0604020202020204" pitchFamily="34" charset="0"/>
              </a:rPr>
              <a:t> </a:t>
            </a:r>
            <a:r>
              <a:rPr lang="de-DE" altLang="de-DE" sz="1400" dirty="0" err="1">
                <a:latin typeface="Arial" panose="020B0604020202020204" pitchFamily="34" charset="0"/>
                <a:cs typeface="Arial" panose="020B0604020202020204" pitchFamily="34" charset="0"/>
              </a:rPr>
              <a:t>of</a:t>
            </a:r>
            <a:r>
              <a:rPr lang="de-DE" altLang="de-DE" sz="1400" dirty="0">
                <a:latin typeface="Arial" panose="020B0604020202020204" pitchFamily="34" charset="0"/>
                <a:cs typeface="Arial" panose="020B0604020202020204" pitchFamily="34" charset="0"/>
              </a:rPr>
              <a:t> </a:t>
            </a:r>
            <a:r>
              <a:rPr lang="de-DE" altLang="de-DE" sz="1400" dirty="0" err="1">
                <a:latin typeface="Arial" panose="020B0604020202020204" pitchFamily="34" charset="0"/>
                <a:cs typeface="Arial" panose="020B0604020202020204" pitchFamily="34" charset="0"/>
              </a:rPr>
              <a:t>the</a:t>
            </a:r>
            <a:r>
              <a:rPr lang="de-DE" altLang="de-DE" sz="1400" dirty="0">
                <a:latin typeface="Arial" panose="020B0604020202020204" pitchFamily="34" charset="0"/>
                <a:cs typeface="Arial" panose="020B0604020202020204" pitchFamily="34" charset="0"/>
              </a:rPr>
              <a:t> top </a:t>
            </a:r>
            <a:r>
              <a:rPr lang="de-DE" altLang="de-DE" sz="1400" dirty="0" err="1">
                <a:latin typeface="Arial" panose="020B0604020202020204" pitchFamily="34" charset="0"/>
                <a:cs typeface="Arial" panose="020B0604020202020204" pitchFamily="34" charset="0"/>
              </a:rPr>
              <a:t>part</a:t>
            </a:r>
            <a:r>
              <a:rPr lang="de-DE" altLang="de-DE" sz="1400" dirty="0">
                <a:latin typeface="Arial" panose="020B0604020202020204" pitchFamily="34" charset="0"/>
                <a:cs typeface="Arial" panose="020B0604020202020204" pitchFamily="34" charset="0"/>
              </a:rPr>
              <a:t> </a:t>
            </a:r>
            <a:r>
              <a:rPr lang="de-DE" altLang="de-DE" sz="1400" dirty="0" err="1">
                <a:latin typeface="Arial" panose="020B0604020202020204" pitchFamily="34" charset="0"/>
                <a:cs typeface="Arial" panose="020B0604020202020204" pitchFamily="34" charset="0"/>
              </a:rPr>
              <a:t>of</a:t>
            </a:r>
            <a:r>
              <a:rPr lang="de-DE" altLang="de-DE" sz="1400" dirty="0">
                <a:latin typeface="Arial" panose="020B0604020202020204" pitchFamily="34" charset="0"/>
                <a:cs typeface="Arial" panose="020B0604020202020204" pitchFamily="34" charset="0"/>
              </a:rPr>
              <a:t> </a:t>
            </a:r>
            <a:r>
              <a:rPr lang="de-DE" altLang="de-DE" sz="1400" dirty="0" err="1">
                <a:latin typeface="Arial" panose="020B0604020202020204" pitchFamily="34" charset="0"/>
                <a:cs typeface="Arial" panose="020B0604020202020204" pitchFamily="34" charset="0"/>
              </a:rPr>
              <a:t>the</a:t>
            </a:r>
            <a:r>
              <a:rPr lang="de-DE" altLang="de-DE" sz="1400" dirty="0">
                <a:latin typeface="Arial" panose="020B0604020202020204" pitchFamily="34" charset="0"/>
                <a:cs typeface="Arial" panose="020B0604020202020204" pitchFamily="34" charset="0"/>
              </a:rPr>
              <a:t> oval. Draw a </a:t>
            </a:r>
            <a:r>
              <a:rPr lang="de-DE" altLang="de-DE" sz="1400" dirty="0" err="1">
                <a:latin typeface="Arial" panose="020B0604020202020204" pitchFamily="34" charset="0"/>
                <a:cs typeface="Arial" panose="020B0604020202020204" pitchFamily="34" charset="0"/>
              </a:rPr>
              <a:t>smaller</a:t>
            </a:r>
            <a:r>
              <a:rPr lang="de-DE" altLang="de-DE" sz="1400" dirty="0">
                <a:latin typeface="Arial" panose="020B0604020202020204" pitchFamily="34" charset="0"/>
                <a:cs typeface="Arial" panose="020B0604020202020204" pitchFamily="34" charset="0"/>
              </a:rPr>
              <a:t> </a:t>
            </a:r>
            <a:r>
              <a:rPr lang="de-DE" altLang="de-DE" sz="1400" dirty="0" err="1">
                <a:latin typeface="Arial" panose="020B0604020202020204" pitchFamily="34" charset="0"/>
                <a:cs typeface="Arial" panose="020B0604020202020204" pitchFamily="34" charset="0"/>
              </a:rPr>
              <a:t>circle</a:t>
            </a:r>
            <a:r>
              <a:rPr lang="de-DE" altLang="de-DE" sz="1400" dirty="0">
                <a:latin typeface="Arial" panose="020B0604020202020204" pitchFamily="34" charset="0"/>
                <a:cs typeface="Arial" panose="020B0604020202020204" pitchFamily="34" charset="0"/>
              </a:rPr>
              <a:t> in </a:t>
            </a:r>
            <a:r>
              <a:rPr lang="de-DE" altLang="de-DE" sz="1400" dirty="0" err="1">
                <a:latin typeface="Arial" panose="020B0604020202020204" pitchFamily="34" charset="0"/>
                <a:cs typeface="Arial" panose="020B0604020202020204" pitchFamily="34" charset="0"/>
              </a:rPr>
              <a:t>each</a:t>
            </a:r>
            <a:r>
              <a:rPr lang="de-DE" altLang="de-DE" sz="1400" dirty="0">
                <a:latin typeface="Arial" panose="020B0604020202020204" pitchFamily="34" charset="0"/>
                <a:cs typeface="Arial" panose="020B0604020202020204" pitchFamily="34" charset="0"/>
              </a:rPr>
              <a:t> and </a:t>
            </a:r>
            <a:r>
              <a:rPr lang="de-DE" altLang="de-DE" sz="1400" dirty="0" err="1">
                <a:latin typeface="Arial" panose="020B0604020202020204" pitchFamily="34" charset="0"/>
                <a:cs typeface="Arial" panose="020B0604020202020204" pitchFamily="34" charset="0"/>
              </a:rPr>
              <a:t>color</a:t>
            </a:r>
            <a:r>
              <a:rPr lang="de-DE" altLang="de-DE" sz="1400" dirty="0">
                <a:latin typeface="Arial" panose="020B0604020202020204" pitchFamily="34" charset="0"/>
                <a:cs typeface="Arial" panose="020B0604020202020204" pitchFamily="34" charset="0"/>
              </a:rPr>
              <a:t> </a:t>
            </a:r>
            <a:r>
              <a:rPr lang="de-DE" altLang="de-DE" sz="1400" dirty="0" err="1">
                <a:latin typeface="Arial" panose="020B0604020202020204" pitchFamily="34" charset="0"/>
                <a:cs typeface="Arial" panose="020B0604020202020204" pitchFamily="34" charset="0"/>
              </a:rPr>
              <a:t>them</a:t>
            </a:r>
            <a:r>
              <a:rPr lang="de-DE" altLang="de-DE" sz="1400" dirty="0">
                <a:latin typeface="Arial" panose="020B0604020202020204" pitchFamily="34" charset="0"/>
                <a:cs typeface="Arial" panose="020B0604020202020204" pitchFamily="34" charset="0"/>
              </a:rPr>
              <a:t>. </a:t>
            </a:r>
          </a:p>
          <a:p>
            <a:pPr marL="342900" indent="-342900" rtl="0">
              <a:lnSpc>
                <a:spcPct val="150000"/>
              </a:lnSpc>
              <a:buFontTx/>
              <a:buAutoNum type="arabicPeriod"/>
            </a:pPr>
            <a:r>
              <a:rPr lang="de-DE" altLang="de-DE" sz="1400" dirty="0">
                <a:latin typeface="Arial Unicode MS"/>
              </a:rPr>
              <a:t>Draw a </a:t>
            </a:r>
            <a:r>
              <a:rPr lang="de-DE" altLang="de-DE" sz="1400" dirty="0" err="1">
                <a:latin typeface="Arial Unicode MS"/>
              </a:rPr>
              <a:t>very</a:t>
            </a:r>
            <a:r>
              <a:rPr lang="de-DE" altLang="de-DE" sz="1400" dirty="0">
                <a:latin typeface="Arial Unicode MS"/>
              </a:rPr>
              <a:t> </a:t>
            </a:r>
            <a:r>
              <a:rPr lang="de-DE" altLang="de-DE" sz="1400" dirty="0" err="1">
                <a:latin typeface="Arial Unicode MS"/>
              </a:rPr>
              <a:t>wide</a:t>
            </a:r>
            <a:r>
              <a:rPr lang="de-DE" altLang="de-DE" sz="1400" dirty="0">
                <a:latin typeface="Arial Unicode MS"/>
              </a:rPr>
              <a:t> &lt; </a:t>
            </a:r>
            <a:r>
              <a:rPr lang="de-DE" altLang="de-DE" sz="1400" dirty="0" err="1">
                <a:latin typeface="Arial Unicode MS"/>
              </a:rPr>
              <a:t>sign</a:t>
            </a:r>
            <a:r>
              <a:rPr lang="de-DE" altLang="de-DE" sz="1400" dirty="0">
                <a:latin typeface="Arial Unicode MS"/>
              </a:rPr>
              <a:t>, </a:t>
            </a:r>
            <a:r>
              <a:rPr lang="de-DE" altLang="de-DE" sz="1400" dirty="0" err="1">
                <a:latin typeface="Arial Unicode MS"/>
              </a:rPr>
              <a:t>with</a:t>
            </a:r>
            <a:r>
              <a:rPr lang="de-DE" altLang="de-DE" sz="1400" dirty="0">
                <a:latin typeface="Arial Unicode MS"/>
              </a:rPr>
              <a:t> </a:t>
            </a:r>
            <a:r>
              <a:rPr lang="de-DE" altLang="de-DE" sz="1400" dirty="0" err="1">
                <a:latin typeface="Arial Unicode MS"/>
              </a:rPr>
              <a:t>its</a:t>
            </a:r>
            <a:r>
              <a:rPr lang="de-DE" altLang="de-DE" sz="1400" dirty="0">
                <a:latin typeface="Arial Unicode MS"/>
              </a:rPr>
              <a:t> </a:t>
            </a:r>
            <a:r>
              <a:rPr lang="de-DE" altLang="de-DE" sz="1400" dirty="0" err="1">
                <a:latin typeface="Arial Unicode MS"/>
              </a:rPr>
              <a:t>tip</a:t>
            </a:r>
            <a:r>
              <a:rPr lang="de-DE" altLang="de-DE" sz="1400" dirty="0">
                <a:latin typeface="Arial Unicode MS"/>
              </a:rPr>
              <a:t> </a:t>
            </a:r>
            <a:r>
              <a:rPr lang="de-DE" altLang="de-DE" sz="1400" dirty="0" err="1">
                <a:latin typeface="Arial Unicode MS"/>
              </a:rPr>
              <a:t>pointing</a:t>
            </a:r>
            <a:r>
              <a:rPr lang="de-DE" altLang="de-DE" sz="1400" dirty="0">
                <a:latin typeface="Arial Unicode MS"/>
              </a:rPr>
              <a:t> </a:t>
            </a:r>
            <a:r>
              <a:rPr lang="de-DE" altLang="de-DE" sz="1400" dirty="0" err="1">
                <a:latin typeface="Arial Unicode MS"/>
              </a:rPr>
              <a:t>downwards</a:t>
            </a:r>
            <a:r>
              <a:rPr lang="de-DE" altLang="de-DE" sz="1400" dirty="0">
                <a:latin typeface="Arial Unicode MS"/>
              </a:rPr>
              <a:t>, </a:t>
            </a:r>
            <a:r>
              <a:rPr lang="de-DE" altLang="de-DE" sz="1400" dirty="0" err="1">
                <a:latin typeface="Arial Unicode MS"/>
              </a:rPr>
              <a:t>that</a:t>
            </a:r>
            <a:r>
              <a:rPr lang="de-DE" altLang="de-DE" sz="1400" dirty="0">
                <a:latin typeface="Arial Unicode MS"/>
              </a:rPr>
              <a:t> </a:t>
            </a:r>
            <a:r>
              <a:rPr lang="de-DE" altLang="de-DE" sz="1400" dirty="0" err="1">
                <a:latin typeface="Arial Unicode MS"/>
              </a:rPr>
              <a:t>continues</a:t>
            </a:r>
            <a:r>
              <a:rPr lang="de-DE" altLang="de-DE" sz="1400" dirty="0">
                <a:latin typeface="Arial Unicode MS"/>
              </a:rPr>
              <a:t> </a:t>
            </a:r>
            <a:r>
              <a:rPr lang="de-DE" altLang="de-DE" sz="1400" dirty="0" err="1">
                <a:latin typeface="Arial Unicode MS"/>
              </a:rPr>
              <a:t>outward</a:t>
            </a:r>
            <a:r>
              <a:rPr lang="de-DE" altLang="de-DE" sz="1400" dirty="0">
                <a:latin typeface="Arial Unicode MS"/>
              </a:rPr>
              <a:t> on </a:t>
            </a:r>
            <a:r>
              <a:rPr lang="de-DE" altLang="de-DE" sz="1400" dirty="0" err="1">
                <a:latin typeface="Arial Unicode MS"/>
              </a:rPr>
              <a:t>either</a:t>
            </a:r>
            <a:r>
              <a:rPr lang="de-DE" altLang="de-DE" sz="1400" dirty="0">
                <a:latin typeface="Arial Unicode MS"/>
              </a:rPr>
              <a:t> </a:t>
            </a:r>
            <a:r>
              <a:rPr lang="de-DE" altLang="de-DE" sz="1400" dirty="0" err="1">
                <a:latin typeface="Arial Unicode MS"/>
              </a:rPr>
              <a:t>side</a:t>
            </a:r>
            <a:r>
              <a:rPr lang="de-DE" altLang="de-DE" sz="1400" dirty="0">
                <a:latin typeface="Arial Unicode MS"/>
              </a:rPr>
              <a:t> </a:t>
            </a:r>
            <a:r>
              <a:rPr lang="de-DE" altLang="de-DE" sz="1400" dirty="0" err="1">
                <a:latin typeface="Arial Unicode MS"/>
              </a:rPr>
              <a:t>of</a:t>
            </a:r>
            <a:r>
              <a:rPr lang="de-DE" altLang="de-DE" sz="1400" dirty="0">
                <a:latin typeface="Arial Unicode MS"/>
              </a:rPr>
              <a:t> </a:t>
            </a:r>
            <a:r>
              <a:rPr lang="de-DE" altLang="de-DE" sz="1400" dirty="0" err="1">
                <a:latin typeface="Arial Unicode MS"/>
              </a:rPr>
              <a:t>the</a:t>
            </a:r>
            <a:r>
              <a:rPr lang="de-DE" altLang="de-DE" sz="1400" dirty="0">
                <a:latin typeface="Arial Unicode MS"/>
              </a:rPr>
              <a:t> oval. The </a:t>
            </a:r>
            <a:r>
              <a:rPr lang="de-DE" altLang="de-DE" sz="1400" dirty="0" err="1">
                <a:latin typeface="Arial Unicode MS"/>
              </a:rPr>
              <a:t>tip</a:t>
            </a:r>
            <a:r>
              <a:rPr lang="de-DE" altLang="de-DE" sz="1400" dirty="0">
                <a:latin typeface="Arial Unicode MS"/>
              </a:rPr>
              <a:t> </a:t>
            </a:r>
            <a:r>
              <a:rPr lang="de-DE" altLang="de-DE" sz="1400" dirty="0" err="1">
                <a:latin typeface="Arial Unicode MS"/>
              </a:rPr>
              <a:t>of</a:t>
            </a:r>
            <a:r>
              <a:rPr lang="de-DE" altLang="de-DE" sz="1400" dirty="0">
                <a:latin typeface="Arial Unicode MS"/>
              </a:rPr>
              <a:t> </a:t>
            </a:r>
            <a:r>
              <a:rPr lang="de-DE" altLang="de-DE" sz="1400" dirty="0" err="1">
                <a:latin typeface="Arial Unicode MS"/>
              </a:rPr>
              <a:t>the</a:t>
            </a:r>
            <a:r>
              <a:rPr lang="de-DE" altLang="de-DE" sz="1400" dirty="0">
                <a:latin typeface="Arial Unicode MS"/>
              </a:rPr>
              <a:t> </a:t>
            </a:r>
            <a:r>
              <a:rPr lang="de-DE" altLang="de-DE" sz="1400" dirty="0" err="1">
                <a:latin typeface="Arial Unicode MS"/>
              </a:rPr>
              <a:t>sign</a:t>
            </a:r>
            <a:r>
              <a:rPr lang="de-DE" altLang="de-DE" sz="1400" dirty="0">
                <a:latin typeface="Arial Unicode MS"/>
              </a:rPr>
              <a:t> </a:t>
            </a:r>
            <a:r>
              <a:rPr lang="de-DE" altLang="de-DE" sz="1400" dirty="0" err="1">
                <a:latin typeface="Arial Unicode MS"/>
              </a:rPr>
              <a:t>should</a:t>
            </a:r>
            <a:r>
              <a:rPr lang="de-DE" altLang="de-DE" sz="1400" dirty="0">
                <a:latin typeface="Arial Unicode MS"/>
              </a:rPr>
              <a:t> </a:t>
            </a:r>
            <a:r>
              <a:rPr lang="de-DE" altLang="de-DE" sz="1400" dirty="0" err="1">
                <a:latin typeface="Arial Unicode MS"/>
              </a:rPr>
              <a:t>be</a:t>
            </a:r>
            <a:r>
              <a:rPr lang="de-DE" altLang="de-DE" sz="1400" dirty="0">
                <a:latin typeface="Arial Unicode MS"/>
              </a:rPr>
              <a:t> </a:t>
            </a:r>
            <a:r>
              <a:rPr lang="de-DE" altLang="de-DE" sz="1400" dirty="0" err="1">
                <a:latin typeface="Arial Unicode MS"/>
              </a:rPr>
              <a:t>located</a:t>
            </a:r>
            <a:r>
              <a:rPr lang="de-DE" altLang="de-DE" sz="1400" dirty="0">
                <a:latin typeface="Arial Unicode MS"/>
              </a:rPr>
              <a:t> </a:t>
            </a:r>
            <a:r>
              <a:rPr lang="de-DE" altLang="de-DE" sz="1400" dirty="0" err="1">
                <a:latin typeface="Arial Unicode MS"/>
              </a:rPr>
              <a:t>vertically</a:t>
            </a:r>
            <a:r>
              <a:rPr lang="de-DE" altLang="de-DE" sz="1400" dirty="0">
                <a:latin typeface="Arial Unicode MS"/>
              </a:rPr>
              <a:t> in </a:t>
            </a:r>
            <a:r>
              <a:rPr lang="de-DE" altLang="de-DE" sz="1400" dirty="0" err="1">
                <a:latin typeface="Arial Unicode MS"/>
              </a:rPr>
              <a:t>the</a:t>
            </a:r>
            <a:r>
              <a:rPr lang="de-DE" altLang="de-DE" sz="1400" dirty="0">
                <a:latin typeface="Arial Unicode MS"/>
              </a:rPr>
              <a:t> </a:t>
            </a:r>
            <a:r>
              <a:rPr lang="de-DE" altLang="de-DE" sz="1400" dirty="0" err="1">
                <a:latin typeface="Arial Unicode MS"/>
              </a:rPr>
              <a:t>middle</a:t>
            </a:r>
            <a:r>
              <a:rPr lang="de-DE" altLang="de-DE" sz="1400" dirty="0">
                <a:latin typeface="Arial Unicode MS"/>
              </a:rPr>
              <a:t> </a:t>
            </a:r>
            <a:r>
              <a:rPr lang="de-DE" altLang="de-DE" sz="1400" dirty="0" err="1">
                <a:latin typeface="Arial Unicode MS"/>
              </a:rPr>
              <a:t>between</a:t>
            </a:r>
            <a:r>
              <a:rPr lang="de-DE" altLang="de-DE" sz="1400" dirty="0">
                <a:latin typeface="Arial Unicode MS"/>
              </a:rPr>
              <a:t> </a:t>
            </a:r>
            <a:r>
              <a:rPr lang="de-DE" altLang="de-DE" sz="1400" dirty="0" err="1">
                <a:latin typeface="Arial Unicode MS"/>
              </a:rPr>
              <a:t>the</a:t>
            </a:r>
            <a:r>
              <a:rPr lang="de-DE" altLang="de-DE" sz="1400" dirty="0">
                <a:latin typeface="Arial Unicode MS"/>
              </a:rPr>
              <a:t> </a:t>
            </a:r>
            <a:r>
              <a:rPr lang="de-DE" altLang="de-DE" sz="1400" dirty="0" err="1">
                <a:latin typeface="Arial Unicode MS"/>
              </a:rPr>
              <a:t>two</a:t>
            </a:r>
            <a:r>
              <a:rPr lang="de-DE" altLang="de-DE" sz="1400" dirty="0">
                <a:latin typeface="Arial Unicode MS"/>
              </a:rPr>
              <a:t> </a:t>
            </a:r>
            <a:r>
              <a:rPr lang="de-DE" altLang="de-DE" sz="1400" dirty="0" err="1">
                <a:latin typeface="Arial Unicode MS"/>
              </a:rPr>
              <a:t>bigger</a:t>
            </a:r>
            <a:r>
              <a:rPr lang="de-DE" altLang="de-DE" sz="1400" dirty="0">
                <a:latin typeface="Arial Unicode MS"/>
              </a:rPr>
              <a:t> </a:t>
            </a:r>
            <a:r>
              <a:rPr lang="de-DE" altLang="de-DE" sz="1400" dirty="0" err="1">
                <a:latin typeface="Arial Unicode MS"/>
              </a:rPr>
              <a:t>circles</a:t>
            </a:r>
            <a:r>
              <a:rPr lang="de-DE" altLang="de-DE" sz="1400" dirty="0">
                <a:latin typeface="Arial Unicode MS"/>
              </a:rPr>
              <a:t> </a:t>
            </a:r>
            <a:r>
              <a:rPr lang="de-DE" altLang="de-DE" sz="1400" dirty="0" err="1">
                <a:latin typeface="Arial Unicode MS"/>
              </a:rPr>
              <a:t>drawn</a:t>
            </a:r>
            <a:r>
              <a:rPr lang="de-DE" altLang="de-DE" sz="1400" dirty="0">
                <a:latin typeface="Arial Unicode MS"/>
              </a:rPr>
              <a:t> in </a:t>
            </a:r>
            <a:r>
              <a:rPr lang="de-DE" altLang="de-DE" sz="1400" dirty="0" err="1">
                <a:latin typeface="Arial Unicode MS"/>
              </a:rPr>
              <a:t>step</a:t>
            </a:r>
            <a:r>
              <a:rPr lang="de-DE" altLang="de-DE" sz="1400" dirty="0">
                <a:latin typeface="Arial Unicode MS"/>
              </a:rPr>
              <a:t> 2.</a:t>
            </a:r>
            <a:r>
              <a:rPr lang="de-DE" altLang="de-DE" sz="1400" dirty="0"/>
              <a:t> </a:t>
            </a:r>
          </a:p>
          <a:p>
            <a:pPr marL="342900" indent="-342900" rtl="0">
              <a:lnSpc>
                <a:spcPct val="150000"/>
              </a:lnSpc>
              <a:buFontTx/>
              <a:buAutoNum type="arabicPeriod"/>
            </a:pPr>
            <a:r>
              <a:rPr lang="de-DE" altLang="de-DE" sz="1400" dirty="0">
                <a:latin typeface="Arial Unicode MS"/>
              </a:rPr>
              <a:t>Draw </a:t>
            </a:r>
            <a:r>
              <a:rPr lang="de-DE" altLang="de-DE" sz="1400" dirty="0" err="1">
                <a:latin typeface="Arial Unicode MS"/>
              </a:rPr>
              <a:t>curves</a:t>
            </a:r>
            <a:r>
              <a:rPr lang="de-DE" altLang="de-DE" sz="1400" dirty="0">
                <a:latin typeface="Arial Unicode MS"/>
              </a:rPr>
              <a:t> </a:t>
            </a:r>
            <a:r>
              <a:rPr lang="de-DE" altLang="de-DE" sz="1400" dirty="0" err="1">
                <a:latin typeface="Arial Unicode MS"/>
              </a:rPr>
              <a:t>from</a:t>
            </a:r>
            <a:r>
              <a:rPr lang="de-DE" altLang="de-DE" sz="1400" dirty="0">
                <a:latin typeface="Arial Unicode MS"/>
              </a:rPr>
              <a:t> </a:t>
            </a:r>
            <a:r>
              <a:rPr lang="de-DE" altLang="de-DE" sz="1400" dirty="0" err="1">
                <a:latin typeface="Arial Unicode MS"/>
              </a:rPr>
              <a:t>the</a:t>
            </a:r>
            <a:r>
              <a:rPr lang="de-DE" altLang="de-DE" sz="1400" dirty="0">
                <a:latin typeface="Arial Unicode MS"/>
              </a:rPr>
              <a:t> top </a:t>
            </a:r>
            <a:r>
              <a:rPr lang="de-DE" altLang="de-DE" sz="1400" dirty="0" err="1">
                <a:latin typeface="Arial Unicode MS"/>
              </a:rPr>
              <a:t>left</a:t>
            </a:r>
            <a:r>
              <a:rPr lang="de-DE" altLang="de-DE" sz="1400" dirty="0">
                <a:latin typeface="Arial Unicode MS"/>
              </a:rPr>
              <a:t> and </a:t>
            </a:r>
            <a:r>
              <a:rPr lang="de-DE" altLang="de-DE" sz="1400" dirty="0" err="1">
                <a:latin typeface="Arial Unicode MS"/>
              </a:rPr>
              <a:t>right</a:t>
            </a:r>
            <a:r>
              <a:rPr lang="de-DE" altLang="de-DE" sz="1400" dirty="0">
                <a:latin typeface="Arial Unicode MS"/>
              </a:rPr>
              <a:t> </a:t>
            </a:r>
            <a:r>
              <a:rPr lang="de-DE" altLang="de-DE" sz="1400" dirty="0" err="1">
                <a:latin typeface="Arial Unicode MS"/>
              </a:rPr>
              <a:t>inwards</a:t>
            </a:r>
            <a:r>
              <a:rPr lang="de-DE" altLang="de-DE" sz="1400" dirty="0">
                <a:latin typeface="Arial Unicode MS"/>
              </a:rPr>
              <a:t> </a:t>
            </a:r>
            <a:r>
              <a:rPr lang="de-DE" altLang="de-DE" sz="1400" dirty="0" err="1">
                <a:latin typeface="Arial Unicode MS"/>
              </a:rPr>
              <a:t>for</a:t>
            </a:r>
            <a:r>
              <a:rPr lang="de-DE" altLang="de-DE" sz="1400" dirty="0">
                <a:latin typeface="Arial Unicode MS"/>
              </a:rPr>
              <a:t> </a:t>
            </a:r>
            <a:r>
              <a:rPr lang="de-DE" altLang="de-DE" sz="1400" dirty="0" err="1">
                <a:latin typeface="Arial Unicode MS"/>
              </a:rPr>
              <a:t>less</a:t>
            </a:r>
            <a:r>
              <a:rPr lang="de-DE" altLang="de-DE" sz="1400" dirty="0">
                <a:latin typeface="Arial Unicode MS"/>
              </a:rPr>
              <a:t> </a:t>
            </a:r>
            <a:r>
              <a:rPr lang="de-DE" altLang="de-DE" sz="1400" dirty="0" err="1">
                <a:latin typeface="Arial Unicode MS"/>
              </a:rPr>
              <a:t>than</a:t>
            </a:r>
            <a:r>
              <a:rPr lang="de-DE" altLang="de-DE" sz="1400" dirty="0">
                <a:latin typeface="Arial Unicode MS"/>
              </a:rPr>
              <a:t> </a:t>
            </a:r>
            <a:r>
              <a:rPr lang="de-DE" altLang="de-DE" sz="1400" dirty="0" err="1">
                <a:latin typeface="Arial Unicode MS"/>
              </a:rPr>
              <a:t>the</a:t>
            </a:r>
            <a:r>
              <a:rPr lang="de-DE" altLang="de-DE" sz="1400" dirty="0">
                <a:latin typeface="Arial Unicode MS"/>
              </a:rPr>
              <a:t> half </a:t>
            </a:r>
            <a:r>
              <a:rPr lang="de-DE" altLang="de-DE" sz="1400" dirty="0" err="1">
                <a:latin typeface="Arial Unicode MS"/>
              </a:rPr>
              <a:t>of</a:t>
            </a:r>
            <a:r>
              <a:rPr lang="de-DE" altLang="de-DE" sz="1400" dirty="0">
                <a:latin typeface="Arial Unicode MS"/>
              </a:rPr>
              <a:t> </a:t>
            </a:r>
            <a:r>
              <a:rPr lang="de-DE" altLang="de-DE" sz="1400" dirty="0" err="1">
                <a:latin typeface="Arial Unicode MS"/>
              </a:rPr>
              <a:t>the</a:t>
            </a:r>
            <a:r>
              <a:rPr lang="de-DE" altLang="de-DE" sz="1400" dirty="0">
                <a:latin typeface="Arial Unicode MS"/>
              </a:rPr>
              <a:t> oval, </a:t>
            </a:r>
            <a:r>
              <a:rPr lang="de-DE" altLang="de-DE" sz="1400" dirty="0" err="1">
                <a:latin typeface="Arial Unicode MS"/>
              </a:rPr>
              <a:t>then</a:t>
            </a:r>
            <a:r>
              <a:rPr lang="de-DE" altLang="de-DE" sz="1400" dirty="0">
                <a:latin typeface="Arial Unicode MS"/>
              </a:rPr>
              <a:t> </a:t>
            </a:r>
            <a:r>
              <a:rPr lang="de-DE" altLang="de-DE" sz="1400" dirty="0" err="1">
                <a:latin typeface="Arial Unicode MS"/>
              </a:rPr>
              <a:t>outwards</a:t>
            </a:r>
            <a:r>
              <a:rPr lang="de-DE" altLang="de-DE" sz="1400" dirty="0">
                <a:latin typeface="Arial Unicode MS"/>
              </a:rPr>
              <a:t> </a:t>
            </a:r>
            <a:r>
              <a:rPr lang="de-DE" altLang="de-DE" sz="1400" dirty="0" err="1">
                <a:latin typeface="Arial Unicode MS"/>
              </a:rPr>
              <a:t>again</a:t>
            </a:r>
            <a:r>
              <a:rPr lang="de-DE" altLang="de-DE" sz="1400" dirty="0">
                <a:latin typeface="Arial Unicode MS"/>
              </a:rPr>
              <a:t> </a:t>
            </a:r>
            <a:r>
              <a:rPr lang="de-DE" altLang="de-DE" sz="1400" dirty="0" err="1">
                <a:latin typeface="Arial Unicode MS"/>
              </a:rPr>
              <a:t>towards</a:t>
            </a:r>
            <a:r>
              <a:rPr lang="de-DE" altLang="de-DE" sz="1400" dirty="0">
                <a:latin typeface="Arial Unicode MS"/>
              </a:rPr>
              <a:t> </a:t>
            </a:r>
            <a:r>
              <a:rPr lang="de-DE" altLang="de-DE" sz="1400" dirty="0" err="1">
                <a:latin typeface="Arial Unicode MS"/>
              </a:rPr>
              <a:t>the</a:t>
            </a:r>
            <a:r>
              <a:rPr lang="de-DE" altLang="de-DE" sz="1400" dirty="0">
                <a:latin typeface="Arial Unicode MS"/>
              </a:rPr>
              <a:t> </a:t>
            </a:r>
            <a:r>
              <a:rPr lang="de-DE" altLang="de-DE" sz="1400" dirty="0" err="1">
                <a:latin typeface="Arial Unicode MS"/>
              </a:rPr>
              <a:t>bottom</a:t>
            </a:r>
            <a:r>
              <a:rPr lang="de-DE" altLang="de-DE" sz="1400" dirty="0">
                <a:latin typeface="Arial Unicode MS"/>
              </a:rPr>
              <a:t>.</a:t>
            </a:r>
            <a:r>
              <a:rPr lang="de-DE" altLang="de-DE" sz="1400" dirty="0"/>
              <a:t> </a:t>
            </a:r>
          </a:p>
          <a:p>
            <a:pPr marL="342900" indent="-342900" rtl="0">
              <a:lnSpc>
                <a:spcPct val="150000"/>
              </a:lnSpc>
              <a:buFontTx/>
              <a:buAutoNum type="arabicPeriod"/>
            </a:pPr>
            <a:r>
              <a:rPr lang="de-DE" altLang="de-DE" sz="1400" dirty="0">
                <a:latin typeface="Arial Unicode MS"/>
              </a:rPr>
              <a:t>Draw </a:t>
            </a:r>
            <a:r>
              <a:rPr lang="de-DE" altLang="de-DE" sz="1400" dirty="0" err="1">
                <a:latin typeface="Arial Unicode MS"/>
              </a:rPr>
              <a:t>elongated</a:t>
            </a:r>
            <a:r>
              <a:rPr lang="de-DE" altLang="de-DE" sz="1400" dirty="0">
                <a:latin typeface="Arial Unicode MS"/>
              </a:rPr>
              <a:t> </a:t>
            </a:r>
            <a:r>
              <a:rPr lang="de-DE" altLang="de-DE" sz="1400" dirty="0" err="1">
                <a:latin typeface="Arial Unicode MS"/>
              </a:rPr>
              <a:t>ovals</a:t>
            </a:r>
            <a:r>
              <a:rPr lang="de-DE" altLang="de-DE" sz="1400" dirty="0">
                <a:latin typeface="Arial Unicode MS"/>
              </a:rPr>
              <a:t> on </a:t>
            </a:r>
            <a:r>
              <a:rPr lang="de-DE" altLang="de-DE" sz="1400" dirty="0" err="1">
                <a:latin typeface="Arial Unicode MS"/>
              </a:rPr>
              <a:t>the</a:t>
            </a:r>
            <a:r>
              <a:rPr lang="de-DE" altLang="de-DE" sz="1400" dirty="0">
                <a:latin typeface="Arial Unicode MS"/>
              </a:rPr>
              <a:t> </a:t>
            </a:r>
            <a:r>
              <a:rPr lang="de-DE" altLang="de-DE" sz="1400" dirty="0" err="1">
                <a:latin typeface="Arial Unicode MS"/>
              </a:rPr>
              <a:t>bottom</a:t>
            </a:r>
            <a:r>
              <a:rPr lang="de-DE" altLang="de-DE" sz="1400" dirty="0">
                <a:latin typeface="Arial Unicode MS"/>
              </a:rPr>
              <a:t> </a:t>
            </a:r>
            <a:r>
              <a:rPr lang="de-DE" altLang="de-DE" sz="1400" dirty="0" err="1">
                <a:latin typeface="Arial Unicode MS"/>
              </a:rPr>
              <a:t>of</a:t>
            </a:r>
            <a:r>
              <a:rPr lang="de-DE" altLang="de-DE" sz="1400" dirty="0">
                <a:latin typeface="Arial Unicode MS"/>
              </a:rPr>
              <a:t> </a:t>
            </a:r>
            <a:r>
              <a:rPr lang="de-DE" altLang="de-DE" sz="1400" dirty="0" err="1">
                <a:latin typeface="Arial Unicode MS"/>
              </a:rPr>
              <a:t>the</a:t>
            </a:r>
            <a:r>
              <a:rPr lang="de-DE" altLang="de-DE" sz="1400" dirty="0">
                <a:latin typeface="Arial Unicode MS"/>
              </a:rPr>
              <a:t> oval and </a:t>
            </a:r>
            <a:r>
              <a:rPr lang="de-DE" altLang="de-DE" sz="1400" dirty="0" err="1">
                <a:latin typeface="Arial Unicode MS"/>
              </a:rPr>
              <a:t>then</a:t>
            </a:r>
            <a:r>
              <a:rPr lang="de-DE" altLang="de-DE" sz="1400" dirty="0">
                <a:latin typeface="Arial Unicode MS"/>
              </a:rPr>
              <a:t> </a:t>
            </a:r>
            <a:r>
              <a:rPr lang="de-DE" altLang="de-DE" sz="1400" dirty="0" err="1">
                <a:latin typeface="Arial Unicode MS"/>
              </a:rPr>
              <a:t>two</a:t>
            </a:r>
            <a:r>
              <a:rPr lang="de-DE" altLang="de-DE" sz="1400" dirty="0">
                <a:latin typeface="Arial Unicode MS"/>
              </a:rPr>
              <a:t> horizontal </a:t>
            </a:r>
            <a:r>
              <a:rPr lang="de-DE" altLang="de-DE" sz="1400" dirty="0" err="1">
                <a:latin typeface="Arial Unicode MS"/>
              </a:rPr>
              <a:t>lines</a:t>
            </a:r>
            <a:r>
              <a:rPr lang="de-DE" altLang="de-DE" sz="1400" dirty="0">
                <a:latin typeface="Arial Unicode MS"/>
              </a:rPr>
              <a:t> </a:t>
            </a:r>
            <a:r>
              <a:rPr lang="de-DE" altLang="de-DE" sz="1400" dirty="0" err="1">
                <a:latin typeface="Arial Unicode MS"/>
              </a:rPr>
              <a:t>between</a:t>
            </a:r>
            <a:r>
              <a:rPr lang="de-DE" altLang="de-DE" sz="1400" dirty="0">
                <a:latin typeface="Arial Unicode MS"/>
              </a:rPr>
              <a:t> </a:t>
            </a:r>
            <a:r>
              <a:rPr lang="de-DE" altLang="de-DE" sz="1400" dirty="0" err="1">
                <a:latin typeface="Arial Unicode MS"/>
              </a:rPr>
              <a:t>them</a:t>
            </a:r>
            <a:r>
              <a:rPr lang="de-DE" altLang="de-DE" sz="1400" dirty="0">
                <a:latin typeface="Arial Unicode MS"/>
              </a:rPr>
              <a:t>.</a:t>
            </a:r>
          </a:p>
          <a:p>
            <a:pPr marL="342900" indent="-342900" rtl="0">
              <a:lnSpc>
                <a:spcPct val="150000"/>
              </a:lnSpc>
              <a:buFontTx/>
              <a:buAutoNum type="arabicPeriod"/>
            </a:pPr>
            <a:r>
              <a:rPr lang="de-DE" altLang="de-DE" sz="1400" dirty="0">
                <a:latin typeface="Arial Unicode MS"/>
              </a:rPr>
              <a:t>Draw </a:t>
            </a:r>
            <a:r>
              <a:rPr lang="de-DE" altLang="de-DE" sz="1400" dirty="0" err="1">
                <a:latin typeface="Arial Unicode MS"/>
              </a:rPr>
              <a:t>circles</a:t>
            </a:r>
            <a:r>
              <a:rPr lang="de-DE" altLang="de-DE" sz="1400" dirty="0">
                <a:latin typeface="Arial Unicode MS"/>
              </a:rPr>
              <a:t> </a:t>
            </a:r>
            <a:r>
              <a:rPr lang="de-DE" altLang="de-DE" sz="1400" dirty="0" err="1">
                <a:latin typeface="Arial Unicode MS"/>
              </a:rPr>
              <a:t>or</a:t>
            </a:r>
            <a:r>
              <a:rPr lang="de-DE" altLang="de-DE" sz="1400" dirty="0">
                <a:latin typeface="Arial Unicode MS"/>
              </a:rPr>
              <a:t> </a:t>
            </a:r>
            <a:r>
              <a:rPr lang="de-DE" altLang="de-DE" sz="1400" dirty="0" err="1">
                <a:latin typeface="Arial Unicode MS"/>
              </a:rPr>
              <a:t>little</a:t>
            </a:r>
            <a:r>
              <a:rPr lang="de-DE" altLang="de-DE" sz="1400" dirty="0">
                <a:latin typeface="Arial Unicode MS"/>
              </a:rPr>
              <a:t> </a:t>
            </a:r>
            <a:r>
              <a:rPr lang="de-DE" altLang="de-DE" sz="1400" dirty="0" err="1">
                <a:latin typeface="Arial Unicode MS"/>
              </a:rPr>
              <a:t>semicircles</a:t>
            </a:r>
            <a:r>
              <a:rPr lang="de-DE" altLang="de-DE" sz="1400" dirty="0">
                <a:latin typeface="Arial Unicode MS"/>
              </a:rPr>
              <a:t> </a:t>
            </a:r>
            <a:r>
              <a:rPr lang="de-DE" altLang="de-DE" sz="1400" dirty="0" err="1">
                <a:latin typeface="Arial Unicode MS"/>
              </a:rPr>
              <a:t>with</a:t>
            </a:r>
            <a:r>
              <a:rPr lang="de-DE" altLang="de-DE" sz="1400" dirty="0">
                <a:latin typeface="Arial Unicode MS"/>
              </a:rPr>
              <a:t> </a:t>
            </a:r>
            <a:r>
              <a:rPr lang="de-DE" altLang="de-DE" sz="1400" dirty="0" err="1">
                <a:latin typeface="Arial Unicode MS"/>
              </a:rPr>
              <a:t>the</a:t>
            </a:r>
            <a:r>
              <a:rPr lang="de-DE" altLang="de-DE" sz="1400" dirty="0">
                <a:latin typeface="Arial Unicode MS"/>
              </a:rPr>
              <a:t> </a:t>
            </a:r>
            <a:r>
              <a:rPr lang="de-DE" altLang="de-DE" sz="1400" dirty="0" err="1">
                <a:latin typeface="Arial Unicode MS"/>
              </a:rPr>
              <a:t>openings</a:t>
            </a:r>
            <a:r>
              <a:rPr lang="de-DE" altLang="de-DE" sz="1400" dirty="0">
                <a:latin typeface="Arial Unicode MS"/>
              </a:rPr>
              <a:t> </a:t>
            </a:r>
            <a:r>
              <a:rPr lang="de-DE" altLang="de-DE" sz="1400" dirty="0" err="1">
                <a:latin typeface="Arial Unicode MS"/>
              </a:rPr>
              <a:t>pointing</a:t>
            </a:r>
            <a:r>
              <a:rPr lang="de-DE" altLang="de-DE" sz="1400" dirty="0">
                <a:latin typeface="Arial Unicode MS"/>
              </a:rPr>
              <a:t> </a:t>
            </a:r>
            <a:r>
              <a:rPr lang="de-DE" altLang="de-DE" sz="1400" dirty="0" err="1">
                <a:latin typeface="Arial Unicode MS"/>
              </a:rPr>
              <a:t>upwards</a:t>
            </a:r>
            <a:r>
              <a:rPr lang="de-DE" altLang="de-DE" sz="1400" dirty="0">
                <a:latin typeface="Arial Unicode MS"/>
              </a:rPr>
              <a:t> in </a:t>
            </a:r>
            <a:r>
              <a:rPr lang="de-DE" altLang="de-DE" sz="1400" dirty="0" err="1">
                <a:latin typeface="Arial Unicode MS"/>
              </a:rPr>
              <a:t>the</a:t>
            </a:r>
            <a:r>
              <a:rPr lang="de-DE" altLang="de-DE" sz="1400" dirty="0">
                <a:latin typeface="Arial Unicode MS"/>
              </a:rPr>
              <a:t> </a:t>
            </a:r>
            <a:r>
              <a:rPr lang="de-DE" altLang="de-DE" sz="1400" dirty="0" err="1">
                <a:latin typeface="Arial Unicode MS"/>
              </a:rPr>
              <a:t>area</a:t>
            </a:r>
            <a:r>
              <a:rPr lang="de-DE" altLang="de-DE" sz="1400" dirty="0">
                <a:latin typeface="Arial Unicode MS"/>
              </a:rPr>
              <a:t> </a:t>
            </a:r>
            <a:r>
              <a:rPr lang="de-DE" altLang="de-DE" sz="1400" dirty="0" err="1">
                <a:latin typeface="Arial Unicode MS"/>
              </a:rPr>
              <a:t>between</a:t>
            </a:r>
            <a:r>
              <a:rPr lang="de-DE" altLang="de-DE" sz="1400" dirty="0">
                <a:latin typeface="Arial Unicode MS"/>
              </a:rPr>
              <a:t> </a:t>
            </a:r>
            <a:r>
              <a:rPr lang="de-DE" altLang="de-DE" sz="1400" dirty="0" err="1">
                <a:latin typeface="Arial Unicode MS"/>
              </a:rPr>
              <a:t>the</a:t>
            </a:r>
            <a:r>
              <a:rPr lang="de-DE" altLang="de-DE" sz="1400" dirty="0">
                <a:latin typeface="Arial Unicode MS"/>
              </a:rPr>
              <a:t> </a:t>
            </a:r>
            <a:r>
              <a:rPr lang="de-DE" altLang="de-DE" sz="1400" dirty="0" err="1">
                <a:latin typeface="Arial Unicode MS"/>
              </a:rPr>
              <a:t>curves</a:t>
            </a:r>
            <a:r>
              <a:rPr lang="de-DE" altLang="de-DE" sz="1400" dirty="0">
                <a:latin typeface="Arial Unicode MS"/>
              </a:rPr>
              <a:t> </a:t>
            </a:r>
            <a:r>
              <a:rPr lang="de-DE" altLang="de-DE" sz="1400" dirty="0" err="1">
                <a:latin typeface="Arial Unicode MS"/>
              </a:rPr>
              <a:t>from</a:t>
            </a:r>
            <a:r>
              <a:rPr lang="de-DE" altLang="de-DE" sz="1400" dirty="0">
                <a:latin typeface="Arial Unicode MS"/>
              </a:rPr>
              <a:t> </a:t>
            </a:r>
            <a:r>
              <a:rPr lang="de-DE" altLang="de-DE" sz="1400" dirty="0" err="1">
                <a:latin typeface="Arial Unicode MS"/>
              </a:rPr>
              <a:t>step</a:t>
            </a:r>
            <a:r>
              <a:rPr lang="de-DE" altLang="de-DE" sz="1400" dirty="0">
                <a:latin typeface="Arial Unicode MS"/>
              </a:rPr>
              <a:t> 4.</a:t>
            </a:r>
            <a:r>
              <a:rPr lang="de-DE" altLang="de-DE" sz="1400" dirty="0"/>
              <a:t> </a:t>
            </a:r>
          </a:p>
          <a:p>
            <a:pPr marL="342900" indent="-342900" rtl="0">
              <a:lnSpc>
                <a:spcPct val="150000"/>
              </a:lnSpc>
              <a:buFontTx/>
              <a:buAutoNum type="arabicPeriod"/>
            </a:pPr>
            <a:r>
              <a:rPr lang="de-DE" altLang="de-DE" sz="1400" dirty="0">
                <a:latin typeface="Arial Unicode MS"/>
              </a:rPr>
              <a:t>Add a </a:t>
            </a:r>
            <a:r>
              <a:rPr lang="de-DE" altLang="de-DE" sz="1400" dirty="0" err="1">
                <a:latin typeface="Arial Unicode MS"/>
              </a:rPr>
              <a:t>narrow</a:t>
            </a:r>
            <a:r>
              <a:rPr lang="de-DE" altLang="de-DE" sz="1400" dirty="0">
                <a:latin typeface="Arial Unicode MS"/>
              </a:rPr>
              <a:t> </a:t>
            </a:r>
            <a:r>
              <a:rPr lang="de-DE" altLang="de-DE" sz="1400" dirty="0" err="1">
                <a:latin typeface="Arial Unicode MS"/>
              </a:rPr>
              <a:t>triangle</a:t>
            </a:r>
            <a:r>
              <a:rPr lang="de-DE" altLang="de-DE" sz="1400" dirty="0">
                <a:latin typeface="Arial Unicode MS"/>
              </a:rPr>
              <a:t> </a:t>
            </a:r>
            <a:r>
              <a:rPr lang="de-DE" altLang="de-DE" sz="1400" dirty="0" err="1">
                <a:latin typeface="Arial Unicode MS"/>
              </a:rPr>
              <a:t>with</a:t>
            </a:r>
            <a:r>
              <a:rPr lang="de-DE" altLang="de-DE" sz="1400" dirty="0">
                <a:latin typeface="Arial Unicode MS"/>
              </a:rPr>
              <a:t> </a:t>
            </a:r>
            <a:r>
              <a:rPr lang="de-DE" altLang="de-DE" sz="1400" dirty="0" err="1">
                <a:latin typeface="Arial Unicode MS"/>
              </a:rPr>
              <a:t>its</a:t>
            </a:r>
            <a:r>
              <a:rPr lang="de-DE" altLang="de-DE" sz="1400" dirty="0">
                <a:latin typeface="Arial Unicode MS"/>
              </a:rPr>
              <a:t> </a:t>
            </a:r>
            <a:r>
              <a:rPr lang="de-DE" altLang="de-DE" sz="1400" dirty="0" err="1">
                <a:latin typeface="Arial Unicode MS"/>
              </a:rPr>
              <a:t>tip</a:t>
            </a:r>
            <a:r>
              <a:rPr lang="de-DE" altLang="de-DE" sz="1400" dirty="0">
                <a:latin typeface="Arial Unicode MS"/>
              </a:rPr>
              <a:t> </a:t>
            </a:r>
            <a:r>
              <a:rPr lang="de-DE" altLang="de-DE" sz="1400" dirty="0" err="1">
                <a:latin typeface="Arial Unicode MS"/>
              </a:rPr>
              <a:t>pointing</a:t>
            </a:r>
            <a:r>
              <a:rPr lang="de-DE" altLang="de-DE" sz="1400" dirty="0">
                <a:latin typeface="Arial Unicode MS"/>
              </a:rPr>
              <a:t> </a:t>
            </a:r>
            <a:r>
              <a:rPr lang="de-DE" altLang="de-DE" sz="1400" dirty="0" err="1">
                <a:latin typeface="Arial Unicode MS"/>
              </a:rPr>
              <a:t>downwards</a:t>
            </a:r>
            <a:r>
              <a:rPr lang="de-DE" altLang="de-DE" sz="1400" dirty="0">
                <a:latin typeface="Arial Unicode MS"/>
              </a:rPr>
              <a:t> just </a:t>
            </a:r>
            <a:r>
              <a:rPr lang="de-DE" altLang="de-DE" sz="1400" dirty="0" err="1">
                <a:latin typeface="Arial Unicode MS"/>
              </a:rPr>
              <a:t>below</a:t>
            </a:r>
            <a:r>
              <a:rPr lang="de-DE" altLang="de-DE" sz="1400" dirty="0">
                <a:latin typeface="Arial Unicode MS"/>
              </a:rPr>
              <a:t> </a:t>
            </a:r>
            <a:r>
              <a:rPr lang="de-DE" altLang="de-DE" sz="1400" dirty="0" err="1">
                <a:latin typeface="Arial Unicode MS"/>
              </a:rPr>
              <a:t>the</a:t>
            </a:r>
            <a:r>
              <a:rPr lang="de-DE" altLang="de-DE" sz="1400" dirty="0">
                <a:latin typeface="Arial Unicode MS"/>
              </a:rPr>
              <a:t> </a:t>
            </a:r>
            <a:r>
              <a:rPr lang="de-DE" altLang="de-DE" sz="1400" dirty="0" err="1">
                <a:latin typeface="Arial Unicode MS"/>
              </a:rPr>
              <a:t>circles</a:t>
            </a:r>
            <a:r>
              <a:rPr lang="de-DE" altLang="de-DE" sz="1400" dirty="0">
                <a:latin typeface="Arial Unicode MS"/>
              </a:rPr>
              <a:t> </a:t>
            </a:r>
            <a:r>
              <a:rPr lang="de-DE" altLang="de-DE" sz="1400" dirty="0" err="1">
                <a:latin typeface="Arial Unicode MS"/>
              </a:rPr>
              <a:t>from</a:t>
            </a:r>
            <a:r>
              <a:rPr lang="de-DE" altLang="de-DE" sz="1400" dirty="0">
                <a:latin typeface="Arial Unicode MS"/>
              </a:rPr>
              <a:t> </a:t>
            </a:r>
            <a:r>
              <a:rPr lang="de-DE" altLang="de-DE" sz="1400" dirty="0" err="1">
                <a:latin typeface="Arial Unicode MS"/>
              </a:rPr>
              <a:t>step</a:t>
            </a:r>
            <a:r>
              <a:rPr lang="de-DE" altLang="de-DE" sz="1400" dirty="0">
                <a:latin typeface="Arial Unicode MS"/>
              </a:rPr>
              <a:t> 2.</a:t>
            </a:r>
            <a:r>
              <a:rPr lang="de-DE" altLang="de-DE" sz="1400" dirty="0"/>
              <a:t> </a:t>
            </a:r>
            <a:endParaRPr lang="de-DE" altLang="de-DE" sz="1200" dirty="0">
              <a:latin typeface="Arial" panose="020B0604020202020204" pitchFamily="34" charset="0"/>
              <a:cs typeface="Arial" panose="020B0604020202020204" pitchFamily="34" charset="0"/>
            </a:endParaRPr>
          </a:p>
        </p:txBody>
      </p:sp>
      <p:pic>
        <p:nvPicPr>
          <p:cNvPr id="15" name="Grafik 14" descr="Glühbirne und Zahnrad">
            <a:extLst>
              <a:ext uri="{FF2B5EF4-FFF2-40B4-BE49-F238E27FC236}">
                <a16:creationId xmlns:a16="http://schemas.microsoft.com/office/drawing/2014/main" id="{33CAD4C9-1C51-4241-857F-C7EA6EA23629}"/>
              </a:ext>
            </a:extLst>
          </p:cNvPr>
          <p:cNvPicPr>
            <a:picLocks noChangeAspect="1"/>
          </p:cNvPicPr>
          <p:nvPr/>
        </p:nvPicPr>
        <p:blipFill>
          <a:blip r:embed="rId3"/>
          <a:stretch/>
        </p:blipFill>
        <p:spPr bwMode="auto">
          <a:xfrm>
            <a:off x="4040351" y="72108"/>
            <a:ext cx="792647" cy="792647"/>
          </a:xfrm>
          <a:prstGeom prst="rect">
            <a:avLst/>
          </a:prstGeom>
        </p:spPr>
      </p:pic>
      <p:sp>
        <p:nvSpPr>
          <p:cNvPr id="16" name="Titel 5">
            <a:extLst>
              <a:ext uri="{FF2B5EF4-FFF2-40B4-BE49-F238E27FC236}">
                <a16:creationId xmlns:a16="http://schemas.microsoft.com/office/drawing/2014/main" id="{05CE8FDD-1497-48E5-9AE6-A413A7A7EDA0}"/>
              </a:ext>
            </a:extLst>
          </p:cNvPr>
          <p:cNvSpPr txBox="1">
            <a:spLocks/>
          </p:cNvSpPr>
          <p:nvPr/>
        </p:nvSpPr>
        <p:spPr bwMode="auto">
          <a:xfrm>
            <a:off x="5040560" y="288924"/>
            <a:ext cx="3888431" cy="647278"/>
          </a:xfrm>
          <a:prstGeom prst="rect">
            <a:avLst/>
          </a:prstGeom>
        </p:spPr>
        <p:txBody>
          <a:bodyPr/>
          <a:lstStyle>
            <a:lvl1pPr marL="72000" algn="l" defTabSz="914400">
              <a:lnSpc>
                <a:spcPts val="2600"/>
              </a:lnSpc>
              <a:spcBef>
                <a:spcPts val="600"/>
              </a:spcBef>
              <a:buNone/>
              <a:defRPr sz="2400" cap="all">
                <a:solidFill>
                  <a:schemeClr val="accent3"/>
                </a:solidFill>
                <a:latin typeface="Exo 2 Semi Bold"/>
                <a:ea typeface="+mj-ea"/>
                <a:cs typeface="+mj-cs"/>
              </a:defRPr>
            </a:lvl1pPr>
          </a:lstStyle>
          <a:p>
            <a:pPr>
              <a:defRPr/>
            </a:pPr>
            <a:r>
              <a:rPr lang="de-DE" dirty="0" err="1"/>
              <a:t>Let‘s</a:t>
            </a:r>
            <a:r>
              <a:rPr lang="de-DE" dirty="0"/>
              <a:t> </a:t>
            </a:r>
            <a:r>
              <a:rPr lang="de-DE" dirty="0" err="1"/>
              <a:t>draw!</a:t>
            </a:r>
            <a:endParaRPr lang="de-DE" dirty="0"/>
          </a:p>
        </p:txBody>
      </p:sp>
      <p:sp>
        <p:nvSpPr>
          <p:cNvPr id="8" name="Datumsplatzhalter 2">
            <a:extLst>
              <a:ext uri="{FF2B5EF4-FFF2-40B4-BE49-F238E27FC236}">
                <a16:creationId xmlns:a16="http://schemas.microsoft.com/office/drawing/2014/main" id="{E41DAE10-CBD2-40A9-A373-C28F3D675154}"/>
              </a:ext>
            </a:extLst>
          </p:cNvPr>
          <p:cNvSpPr>
            <a:spLocks noGrp="1"/>
          </p:cNvSpPr>
          <p:nvPr>
            <p:ph type="dt" sz="half" idx="10"/>
          </p:nvPr>
        </p:nvSpPr>
        <p:spPr>
          <a:xfrm>
            <a:off x="288032" y="4824635"/>
            <a:ext cx="864000" cy="288000"/>
          </a:xfrm>
        </p:spPr>
        <p:txBody>
          <a:bodyPr/>
          <a:lstStyle/>
          <a:p>
            <a:pPr>
              <a:defRPr/>
            </a:pPr>
            <a:r>
              <a:rPr lang="de-DE" dirty="0"/>
              <a:t>DD-MM-YYYY</a:t>
            </a:r>
          </a:p>
        </p:txBody>
      </p:sp>
      <p:grpSp>
        <p:nvGrpSpPr>
          <p:cNvPr id="9" name="Gruppieren 8">
            <a:extLst>
              <a:ext uri="{FF2B5EF4-FFF2-40B4-BE49-F238E27FC236}">
                <a16:creationId xmlns:a16="http://schemas.microsoft.com/office/drawing/2014/main" id="{A980477B-E3A3-49C8-9864-1397AFF4E2AD}"/>
              </a:ext>
            </a:extLst>
          </p:cNvPr>
          <p:cNvGrpSpPr/>
          <p:nvPr/>
        </p:nvGrpSpPr>
        <p:grpSpPr bwMode="auto">
          <a:xfrm>
            <a:off x="1494844" y="288924"/>
            <a:ext cx="1264685" cy="475011"/>
            <a:chOff x="1494844" y="288924"/>
            <a:chExt cx="1264685" cy="475011"/>
          </a:xfrm>
        </p:grpSpPr>
        <p:sp>
          <p:nvSpPr>
            <p:cNvPr id="10" name="Rechteck 9">
              <a:extLst>
                <a:ext uri="{FF2B5EF4-FFF2-40B4-BE49-F238E27FC236}">
                  <a16:creationId xmlns:a16="http://schemas.microsoft.com/office/drawing/2014/main" id="{12BA5B42-16A3-4198-BCEB-6E67A0FAEF5C}"/>
                </a:ext>
              </a:extLst>
            </p:cNvPr>
            <p:cNvSpPr/>
            <p:nvPr/>
          </p:nvSpPr>
          <p:spPr bwMode="auto">
            <a:xfrm>
              <a:off x="1494844" y="288924"/>
              <a:ext cx="1264685" cy="471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400">
                <a:ln>
                  <a:solidFill>
                    <a:schemeClr val="bg1"/>
                  </a:solidFill>
                </a:ln>
                <a:solidFill>
                  <a:schemeClr val="bg1"/>
                </a:solidFill>
              </a:endParaRPr>
            </a:p>
          </p:txBody>
        </p:sp>
        <p:pic>
          <p:nvPicPr>
            <p:cNvPr id="11" name="Grafik 10">
              <a:extLst>
                <a:ext uri="{FF2B5EF4-FFF2-40B4-BE49-F238E27FC236}">
                  <a16:creationId xmlns:a16="http://schemas.microsoft.com/office/drawing/2014/main" id="{83E89F4C-6D89-42FF-B86E-C89B861AFCF2}"/>
                </a:ext>
              </a:extLst>
            </p:cNvPr>
            <p:cNvPicPr>
              <a:picLocks noChangeAspect="1"/>
            </p:cNvPicPr>
            <p:nvPr/>
          </p:nvPicPr>
          <p:blipFill>
            <a:blip r:embed="rId4"/>
            <a:stretch/>
          </p:blipFill>
          <p:spPr bwMode="auto">
            <a:xfrm>
              <a:off x="1494844" y="301990"/>
              <a:ext cx="1101399" cy="461946"/>
            </a:xfrm>
            <a:prstGeom prst="rect">
              <a:avLst/>
            </a:prstGeom>
          </p:spPr>
        </p:pic>
      </p:grpSp>
      <p:sp>
        <p:nvSpPr>
          <p:cNvPr id="12" name="Textfeld 11">
            <a:extLst>
              <a:ext uri="{FF2B5EF4-FFF2-40B4-BE49-F238E27FC236}">
                <a16:creationId xmlns:a16="http://schemas.microsoft.com/office/drawing/2014/main" id="{49F9552C-4E9A-4A62-BAB4-9643A2303E4B}"/>
              </a:ext>
            </a:extLst>
          </p:cNvPr>
          <p:cNvSpPr txBox="1"/>
          <p:nvPr/>
        </p:nvSpPr>
        <p:spPr bwMode="auto">
          <a:xfrm>
            <a:off x="1800152" y="4896643"/>
            <a:ext cx="5616720" cy="246221"/>
          </a:xfrm>
          <a:prstGeom prst="rect">
            <a:avLst/>
          </a:prstGeom>
          <a:noFill/>
        </p:spPr>
        <p:txBody>
          <a:bodyPr wrap="square" rtlCol="0">
            <a:spAutoFit/>
          </a:bodyPr>
          <a:lstStyle/>
          <a:p>
            <a:r>
              <a:rPr lang="en-US" sz="1000" dirty="0">
                <a:solidFill>
                  <a:schemeClr val="bg1">
                    <a:lumMod val="50000"/>
                  </a:schemeClr>
                </a:solidFill>
              </a:rPr>
              <a:t>The exercise was inspired by the post written by </a:t>
            </a:r>
            <a:r>
              <a:rPr lang="en-US" sz="1000" dirty="0" err="1">
                <a:solidFill>
                  <a:schemeClr val="bg1">
                    <a:lumMod val="50000"/>
                  </a:schemeClr>
                </a:solidFill>
                <a:hlinkClick r:id="rId5">
                  <a:extLst>
                    <a:ext uri="{A12FA001-AC4F-418D-AE19-62706E023703}">
                      <ahyp:hlinkClr xmlns:ahyp="http://schemas.microsoft.com/office/drawing/2018/hyperlinkcolor" val="tx"/>
                    </a:ext>
                  </a:extLst>
                </a:hlinkClick>
              </a:rPr>
              <a:t>Timothée</a:t>
            </a:r>
            <a:r>
              <a:rPr lang="en-US" sz="1000" dirty="0">
                <a:solidFill>
                  <a:schemeClr val="bg1">
                    <a:lumMod val="50000"/>
                  </a:schemeClr>
                </a:solidFill>
                <a:hlinkClick r:id="rId5">
                  <a:extLst>
                    <a:ext uri="{A12FA001-AC4F-418D-AE19-62706E023703}">
                      <ahyp:hlinkClr xmlns:ahyp="http://schemas.microsoft.com/office/drawing/2018/hyperlinkcolor" val="tx"/>
                    </a:ext>
                  </a:extLst>
                </a:hlinkClick>
              </a:rPr>
              <a:t> </a:t>
            </a:r>
            <a:r>
              <a:rPr lang="en-US" sz="1000" dirty="0" err="1">
                <a:solidFill>
                  <a:schemeClr val="bg1">
                    <a:lumMod val="50000"/>
                  </a:schemeClr>
                </a:solidFill>
                <a:hlinkClick r:id="rId5">
                  <a:extLst>
                    <a:ext uri="{A12FA001-AC4F-418D-AE19-62706E023703}">
                      <ahyp:hlinkClr xmlns:ahyp="http://schemas.microsoft.com/office/drawing/2018/hyperlinkcolor" val="tx"/>
                    </a:ext>
                  </a:extLst>
                </a:hlinkClick>
              </a:rPr>
              <a:t>Poisot</a:t>
            </a:r>
            <a:r>
              <a:rPr lang="en-US" sz="1000" dirty="0">
                <a:solidFill>
                  <a:schemeClr val="bg1">
                    <a:lumMod val="50000"/>
                  </a:schemeClr>
                </a:solidFill>
                <a:hlinkClick r:id="rId5">
                  <a:extLst>
                    <a:ext uri="{A12FA001-AC4F-418D-AE19-62706E023703}">
                      <ahyp:hlinkClr xmlns:ahyp="http://schemas.microsoft.com/office/drawing/2018/hyperlinkcolor" val="tx"/>
                    </a:ext>
                  </a:extLst>
                </a:hlinkClick>
              </a:rPr>
              <a:t> on Medium</a:t>
            </a:r>
            <a:r>
              <a:rPr lang="en-US" sz="1000" dirty="0">
                <a:solidFill>
                  <a:schemeClr val="bg1">
                    <a:lumMod val="50000"/>
                  </a:schemeClr>
                </a:solidFill>
              </a:rPr>
              <a:t> and the </a:t>
            </a:r>
            <a:r>
              <a:rPr lang="en-US" sz="1000" dirty="0" err="1">
                <a:solidFill>
                  <a:schemeClr val="bg1">
                    <a:lumMod val="50000"/>
                  </a:schemeClr>
                </a:solidFill>
                <a:hlinkClick r:id="rId6">
                  <a:extLst>
                    <a:ext uri="{A12FA001-AC4F-418D-AE19-62706E023703}">
                      <ahyp:hlinkClr xmlns:ahyp="http://schemas.microsoft.com/office/drawing/2018/hyperlinkcolor" val="tx"/>
                    </a:ext>
                  </a:extLst>
                </a:hlinkClick>
              </a:rPr>
              <a:t>wikiHow</a:t>
            </a:r>
            <a:r>
              <a:rPr lang="en-US" sz="1000" dirty="0">
                <a:solidFill>
                  <a:schemeClr val="bg1">
                    <a:lumMod val="50000"/>
                  </a:schemeClr>
                </a:solidFill>
                <a:hlinkClick r:id="rId6">
                  <a:extLst>
                    <a:ext uri="{A12FA001-AC4F-418D-AE19-62706E023703}">
                      <ahyp:hlinkClr xmlns:ahyp="http://schemas.microsoft.com/office/drawing/2018/hyperlinkcolor" val="tx"/>
                    </a:ext>
                  </a:extLst>
                </a:hlinkClick>
              </a:rPr>
              <a:t> webpage</a:t>
            </a:r>
            <a:r>
              <a:rPr lang="en-US" sz="1000" dirty="0">
                <a:solidFill>
                  <a:schemeClr val="bg1">
                    <a:lumMod val="50000"/>
                  </a:schemeClr>
                </a:solidFill>
              </a:rPr>
              <a:t>.</a:t>
            </a:r>
            <a:endParaRPr lang="de-DE" sz="1000" dirty="0">
              <a:solidFill>
                <a:schemeClr val="bg1">
                  <a:lumMod val="50000"/>
                </a:schemeClr>
              </a:solidFill>
            </a:endParaRPr>
          </a:p>
        </p:txBody>
      </p:sp>
    </p:spTree>
    <p:extLst>
      <p:ext uri="{BB962C8B-B14F-4D97-AF65-F5344CB8AC3E}">
        <p14:creationId xmlns:p14="http://schemas.microsoft.com/office/powerpoint/2010/main" val="161517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el 5">
            <a:extLst>
              <a:ext uri="{FF2B5EF4-FFF2-40B4-BE49-F238E27FC236}">
                <a16:creationId xmlns:a16="http://schemas.microsoft.com/office/drawing/2014/main" id="{66E40B27-117B-4943-9106-AC5B35B6B4F3}"/>
              </a:ext>
            </a:extLst>
          </p:cNvPr>
          <p:cNvSpPr txBox="1">
            <a:spLocks/>
          </p:cNvSpPr>
          <p:nvPr/>
        </p:nvSpPr>
        <p:spPr bwMode="auto">
          <a:xfrm>
            <a:off x="5616625" y="288924"/>
            <a:ext cx="3456383" cy="647278"/>
          </a:xfrm>
          <a:prstGeom prst="rect">
            <a:avLst/>
          </a:prstGeom>
        </p:spPr>
        <p:txBody>
          <a:bodyPr/>
          <a:lstStyle>
            <a:lvl1pPr marL="72000" algn="l" defTabSz="914400">
              <a:lnSpc>
                <a:spcPts val="2600"/>
              </a:lnSpc>
              <a:spcBef>
                <a:spcPts val="600"/>
              </a:spcBef>
              <a:buNone/>
              <a:defRPr sz="2400" cap="all">
                <a:solidFill>
                  <a:schemeClr val="accent3"/>
                </a:solidFill>
                <a:latin typeface="Exo 2 Semi Bold"/>
                <a:ea typeface="+mj-ea"/>
                <a:cs typeface="+mj-cs"/>
              </a:defRPr>
            </a:lvl1pPr>
          </a:lstStyle>
          <a:p>
            <a:pPr>
              <a:defRPr/>
            </a:pPr>
            <a:r>
              <a:rPr lang="de-DE" dirty="0" err="1"/>
              <a:t>Let‘s</a:t>
            </a:r>
            <a:r>
              <a:rPr lang="de-DE" dirty="0"/>
              <a:t> </a:t>
            </a:r>
            <a:r>
              <a:rPr lang="de-DE" dirty="0" err="1"/>
              <a:t>draw</a:t>
            </a:r>
            <a:r>
              <a:rPr lang="de-DE" dirty="0"/>
              <a:t>!: </a:t>
            </a:r>
            <a:r>
              <a:rPr lang="de-DE" dirty="0" err="1"/>
              <a:t>solution</a:t>
            </a:r>
            <a:endParaRPr lang="de-DE" dirty="0"/>
          </a:p>
        </p:txBody>
      </p:sp>
      <p:sp>
        <p:nvSpPr>
          <p:cNvPr id="49" name="Datumsplatzhalter 2">
            <a:extLst>
              <a:ext uri="{FF2B5EF4-FFF2-40B4-BE49-F238E27FC236}">
                <a16:creationId xmlns:a16="http://schemas.microsoft.com/office/drawing/2014/main" id="{519D3F34-7465-486F-BB30-F10A34820533}"/>
              </a:ext>
            </a:extLst>
          </p:cNvPr>
          <p:cNvSpPr>
            <a:spLocks noGrp="1"/>
          </p:cNvSpPr>
          <p:nvPr>
            <p:ph type="dt" sz="half" idx="10"/>
          </p:nvPr>
        </p:nvSpPr>
        <p:spPr>
          <a:xfrm>
            <a:off x="288032" y="4824635"/>
            <a:ext cx="864000" cy="288000"/>
          </a:xfrm>
        </p:spPr>
        <p:txBody>
          <a:bodyPr/>
          <a:lstStyle/>
          <a:p>
            <a:pPr>
              <a:defRPr/>
            </a:pPr>
            <a:r>
              <a:rPr lang="de-DE" dirty="0"/>
              <a:t>DD-MM-YYYY</a:t>
            </a:r>
          </a:p>
        </p:txBody>
      </p:sp>
      <p:grpSp>
        <p:nvGrpSpPr>
          <p:cNvPr id="47" name="Gruppieren 46">
            <a:extLst>
              <a:ext uri="{FF2B5EF4-FFF2-40B4-BE49-F238E27FC236}">
                <a16:creationId xmlns:a16="http://schemas.microsoft.com/office/drawing/2014/main" id="{8F79DC5F-ACEA-4719-87D1-294D7AE5275D}"/>
              </a:ext>
            </a:extLst>
          </p:cNvPr>
          <p:cNvGrpSpPr/>
          <p:nvPr/>
        </p:nvGrpSpPr>
        <p:grpSpPr bwMode="auto">
          <a:xfrm>
            <a:off x="1494844" y="288924"/>
            <a:ext cx="1264685" cy="475011"/>
            <a:chOff x="1494844" y="288924"/>
            <a:chExt cx="1264685" cy="475011"/>
          </a:xfrm>
        </p:grpSpPr>
        <p:sp>
          <p:nvSpPr>
            <p:cNvPr id="50" name="Rechteck 49">
              <a:extLst>
                <a:ext uri="{FF2B5EF4-FFF2-40B4-BE49-F238E27FC236}">
                  <a16:creationId xmlns:a16="http://schemas.microsoft.com/office/drawing/2014/main" id="{B2CCCC21-48DF-4937-9380-5C46B830E6BF}"/>
                </a:ext>
              </a:extLst>
            </p:cNvPr>
            <p:cNvSpPr/>
            <p:nvPr/>
          </p:nvSpPr>
          <p:spPr bwMode="auto">
            <a:xfrm>
              <a:off x="1494844" y="288924"/>
              <a:ext cx="1264685" cy="471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400">
                <a:ln>
                  <a:solidFill>
                    <a:schemeClr val="bg1"/>
                  </a:solidFill>
                </a:ln>
                <a:solidFill>
                  <a:schemeClr val="bg1"/>
                </a:solidFill>
              </a:endParaRPr>
            </a:p>
          </p:txBody>
        </p:sp>
        <p:pic>
          <p:nvPicPr>
            <p:cNvPr id="51" name="Grafik 50">
              <a:extLst>
                <a:ext uri="{FF2B5EF4-FFF2-40B4-BE49-F238E27FC236}">
                  <a16:creationId xmlns:a16="http://schemas.microsoft.com/office/drawing/2014/main" id="{00953473-D611-4229-B856-7D4D4F7ABA26}"/>
                </a:ext>
              </a:extLst>
            </p:cNvPr>
            <p:cNvPicPr>
              <a:picLocks noChangeAspect="1"/>
            </p:cNvPicPr>
            <p:nvPr/>
          </p:nvPicPr>
          <p:blipFill>
            <a:blip r:embed="rId3"/>
            <a:stretch/>
          </p:blipFill>
          <p:spPr bwMode="auto">
            <a:xfrm>
              <a:off x="1494844" y="301990"/>
              <a:ext cx="1101399" cy="461946"/>
            </a:xfrm>
            <a:prstGeom prst="rect">
              <a:avLst/>
            </a:prstGeom>
          </p:spPr>
        </p:pic>
      </p:grpSp>
      <p:grpSp>
        <p:nvGrpSpPr>
          <p:cNvPr id="30" name="Gruppieren 29">
            <a:extLst>
              <a:ext uri="{FF2B5EF4-FFF2-40B4-BE49-F238E27FC236}">
                <a16:creationId xmlns:a16="http://schemas.microsoft.com/office/drawing/2014/main" id="{0B16BD20-0D86-4C6E-A494-DFDE3C9FDE92}"/>
              </a:ext>
            </a:extLst>
          </p:cNvPr>
          <p:cNvGrpSpPr/>
          <p:nvPr/>
        </p:nvGrpSpPr>
        <p:grpSpPr>
          <a:xfrm>
            <a:off x="2653458" y="288924"/>
            <a:ext cx="3323944" cy="4543953"/>
            <a:chOff x="2653458" y="288924"/>
            <a:chExt cx="3323944" cy="4543953"/>
          </a:xfrm>
        </p:grpSpPr>
        <p:sp>
          <p:nvSpPr>
            <p:cNvPr id="5" name="Rechteck 4">
              <a:extLst>
                <a:ext uri="{FF2B5EF4-FFF2-40B4-BE49-F238E27FC236}">
                  <a16:creationId xmlns:a16="http://schemas.microsoft.com/office/drawing/2014/main" id="{5359D5BD-653C-47AD-A724-EAAE148B588F}"/>
                </a:ext>
              </a:extLst>
            </p:cNvPr>
            <p:cNvSpPr/>
            <p:nvPr/>
          </p:nvSpPr>
          <p:spPr>
            <a:xfrm>
              <a:off x="2653458" y="912299"/>
              <a:ext cx="375332" cy="363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1286" rtl="0"/>
              <a:endParaRPr lang="de-DE" sz="1361" kern="1200">
                <a:solidFill>
                  <a:prstClr val="white"/>
                </a:solidFill>
                <a:latin typeface="Calibri" panose="020F0502020204030204"/>
              </a:endParaRPr>
            </a:p>
          </p:txBody>
        </p:sp>
        <p:grpSp>
          <p:nvGrpSpPr>
            <p:cNvPr id="2" name="Gruppieren 1">
              <a:extLst>
                <a:ext uri="{FF2B5EF4-FFF2-40B4-BE49-F238E27FC236}">
                  <a16:creationId xmlns:a16="http://schemas.microsoft.com/office/drawing/2014/main" id="{49932616-D8A7-4A0A-B1BC-5014186BDE88}"/>
                </a:ext>
              </a:extLst>
            </p:cNvPr>
            <p:cNvGrpSpPr/>
            <p:nvPr/>
          </p:nvGrpSpPr>
          <p:grpSpPr>
            <a:xfrm>
              <a:off x="2668013" y="288924"/>
              <a:ext cx="3309389" cy="4543953"/>
              <a:chOff x="2668013" y="288924"/>
              <a:chExt cx="3309389" cy="4543953"/>
            </a:xfrm>
          </p:grpSpPr>
          <p:grpSp>
            <p:nvGrpSpPr>
              <p:cNvPr id="9" name="Gruppieren 8">
                <a:extLst>
                  <a:ext uri="{FF2B5EF4-FFF2-40B4-BE49-F238E27FC236}">
                    <a16:creationId xmlns:a16="http://schemas.microsoft.com/office/drawing/2014/main" id="{42A44427-41D4-4D9A-9D5B-991FE88BD2E3}"/>
                  </a:ext>
                </a:extLst>
              </p:cNvPr>
              <p:cNvGrpSpPr/>
              <p:nvPr/>
            </p:nvGrpSpPr>
            <p:grpSpPr>
              <a:xfrm>
                <a:off x="2668013" y="288924"/>
                <a:ext cx="3309389" cy="4543953"/>
                <a:chOff x="2670919" y="274684"/>
                <a:chExt cx="3309389" cy="4543953"/>
              </a:xfrm>
            </p:grpSpPr>
            <p:cxnSp>
              <p:nvCxnSpPr>
                <p:cNvPr id="10" name="Gerader Verbinder 9">
                  <a:extLst>
                    <a:ext uri="{FF2B5EF4-FFF2-40B4-BE49-F238E27FC236}">
                      <a16:creationId xmlns:a16="http://schemas.microsoft.com/office/drawing/2014/main" id="{00283B94-92BC-4D1F-AC6E-66A627F0465A}"/>
                    </a:ext>
                  </a:extLst>
                </p:cNvPr>
                <p:cNvCxnSpPr/>
                <p:nvPr/>
              </p:nvCxnSpPr>
              <p:spPr>
                <a:xfrm>
                  <a:off x="3203281" y="4533585"/>
                  <a:ext cx="2765108" cy="0"/>
                </a:xfrm>
                <a:prstGeom prst="line">
                  <a:avLst/>
                </a:prstGeom>
              </p:spPr>
              <p:style>
                <a:lnRef idx="1">
                  <a:schemeClr val="dk1"/>
                </a:lnRef>
                <a:fillRef idx="0">
                  <a:schemeClr val="dk1"/>
                </a:fillRef>
                <a:effectRef idx="0">
                  <a:schemeClr val="dk1"/>
                </a:effectRef>
                <a:fontRef idx="minor">
                  <a:schemeClr val="tx1"/>
                </a:fontRef>
              </p:style>
            </p:cxnSp>
            <p:cxnSp>
              <p:nvCxnSpPr>
                <p:cNvPr id="11" name="Gerader Verbinder 10">
                  <a:extLst>
                    <a:ext uri="{FF2B5EF4-FFF2-40B4-BE49-F238E27FC236}">
                      <a16:creationId xmlns:a16="http://schemas.microsoft.com/office/drawing/2014/main" id="{A0B6FCCA-50BA-4882-A5D6-05E4F01F336B}"/>
                    </a:ext>
                  </a:extLst>
                </p:cNvPr>
                <p:cNvCxnSpPr/>
                <p:nvPr/>
              </p:nvCxnSpPr>
              <p:spPr>
                <a:xfrm>
                  <a:off x="3215200" y="4648798"/>
                  <a:ext cx="2765108" cy="0"/>
                </a:xfrm>
                <a:prstGeom prst="line">
                  <a:avLst/>
                </a:prstGeom>
              </p:spPr>
              <p:style>
                <a:lnRef idx="1">
                  <a:schemeClr val="dk1"/>
                </a:lnRef>
                <a:fillRef idx="0">
                  <a:schemeClr val="dk1"/>
                </a:fillRef>
                <a:effectRef idx="0">
                  <a:schemeClr val="dk1"/>
                </a:effectRef>
                <a:fontRef idx="minor">
                  <a:schemeClr val="tx1"/>
                </a:fontRef>
              </p:style>
            </p:cxnSp>
            <p:sp>
              <p:nvSpPr>
                <p:cNvPr id="12" name="Ellipse 11">
                  <a:extLst>
                    <a:ext uri="{FF2B5EF4-FFF2-40B4-BE49-F238E27FC236}">
                      <a16:creationId xmlns:a16="http://schemas.microsoft.com/office/drawing/2014/main" id="{BE466E02-C576-482A-A941-D91AEBB60229}"/>
                    </a:ext>
                  </a:extLst>
                </p:cNvPr>
                <p:cNvSpPr/>
                <p:nvPr/>
              </p:nvSpPr>
              <p:spPr>
                <a:xfrm>
                  <a:off x="2670919" y="274684"/>
                  <a:ext cx="3011425" cy="43542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sp>
              <p:nvSpPr>
                <p:cNvPr id="13" name="Ellipse 12">
                  <a:extLst>
                    <a:ext uri="{FF2B5EF4-FFF2-40B4-BE49-F238E27FC236}">
                      <a16:creationId xmlns:a16="http://schemas.microsoft.com/office/drawing/2014/main" id="{5522FC04-8FEA-4C5F-BC3E-3EE6849DE690}"/>
                    </a:ext>
                  </a:extLst>
                </p:cNvPr>
                <p:cNvSpPr/>
                <p:nvPr/>
              </p:nvSpPr>
              <p:spPr>
                <a:xfrm>
                  <a:off x="3648241" y="1085147"/>
                  <a:ext cx="429069" cy="4290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sp>
              <p:nvSpPr>
                <p:cNvPr id="14" name="Ellipse 13">
                  <a:extLst>
                    <a:ext uri="{FF2B5EF4-FFF2-40B4-BE49-F238E27FC236}">
                      <a16:creationId xmlns:a16="http://schemas.microsoft.com/office/drawing/2014/main" id="{C61DF779-D372-4F9F-934E-D4D60AD05F0E}"/>
                    </a:ext>
                  </a:extLst>
                </p:cNvPr>
                <p:cNvSpPr/>
                <p:nvPr/>
              </p:nvSpPr>
              <p:spPr>
                <a:xfrm>
                  <a:off x="4293830" y="1085147"/>
                  <a:ext cx="429069" cy="4290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sp>
              <p:nvSpPr>
                <p:cNvPr id="15" name="Ellipse 14">
                  <a:extLst>
                    <a:ext uri="{FF2B5EF4-FFF2-40B4-BE49-F238E27FC236}">
                      <a16:creationId xmlns:a16="http://schemas.microsoft.com/office/drawing/2014/main" id="{BB9AFE0C-96FB-4919-A8AF-CE884F87C293}"/>
                    </a:ext>
                  </a:extLst>
                </p:cNvPr>
                <p:cNvSpPr/>
                <p:nvPr/>
              </p:nvSpPr>
              <p:spPr>
                <a:xfrm>
                  <a:off x="3805169" y="1242074"/>
                  <a:ext cx="115213" cy="11521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sp>
              <p:nvSpPr>
                <p:cNvPr id="16" name="Ellipse 15">
                  <a:extLst>
                    <a:ext uri="{FF2B5EF4-FFF2-40B4-BE49-F238E27FC236}">
                      <a16:creationId xmlns:a16="http://schemas.microsoft.com/office/drawing/2014/main" id="{062F83F6-9561-4294-92A2-0AB88C81868D}"/>
                    </a:ext>
                  </a:extLst>
                </p:cNvPr>
                <p:cNvSpPr/>
                <p:nvPr/>
              </p:nvSpPr>
              <p:spPr>
                <a:xfrm>
                  <a:off x="4450757" y="1242074"/>
                  <a:ext cx="115213" cy="11521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cxnSp>
              <p:nvCxnSpPr>
                <p:cNvPr id="17" name="Gerader Verbinder 16">
                  <a:extLst>
                    <a:ext uri="{FF2B5EF4-FFF2-40B4-BE49-F238E27FC236}">
                      <a16:creationId xmlns:a16="http://schemas.microsoft.com/office/drawing/2014/main" id="{881CAE30-F2F2-44D6-8382-ED3B5F68991A}"/>
                    </a:ext>
                  </a:extLst>
                </p:cNvPr>
                <p:cNvCxnSpPr>
                  <a:cxnSpLocks/>
                </p:cNvCxnSpPr>
                <p:nvPr/>
              </p:nvCxnSpPr>
              <p:spPr>
                <a:xfrm>
                  <a:off x="3060259" y="648133"/>
                  <a:ext cx="1116372" cy="437014"/>
                </a:xfrm>
                <a:prstGeom prst="line">
                  <a:avLst/>
                </a:prstGeom>
              </p:spPr>
              <p:style>
                <a:lnRef idx="1">
                  <a:schemeClr val="dk1"/>
                </a:lnRef>
                <a:fillRef idx="0">
                  <a:schemeClr val="dk1"/>
                </a:fillRef>
                <a:effectRef idx="0">
                  <a:schemeClr val="dk1"/>
                </a:effectRef>
                <a:fontRef idx="minor">
                  <a:schemeClr val="tx1"/>
                </a:fontRef>
              </p:style>
            </p:cxnSp>
            <p:cxnSp>
              <p:nvCxnSpPr>
                <p:cNvPr id="18" name="Gerader Verbinder 17">
                  <a:extLst>
                    <a:ext uri="{FF2B5EF4-FFF2-40B4-BE49-F238E27FC236}">
                      <a16:creationId xmlns:a16="http://schemas.microsoft.com/office/drawing/2014/main" id="{E43339C1-1EF0-484E-A31A-E3A66BC51574}"/>
                    </a:ext>
                  </a:extLst>
                </p:cNvPr>
                <p:cNvCxnSpPr>
                  <a:cxnSpLocks/>
                </p:cNvCxnSpPr>
                <p:nvPr/>
              </p:nvCxnSpPr>
              <p:spPr>
                <a:xfrm flipH="1">
                  <a:off x="4176631" y="552784"/>
                  <a:ext cx="1063733" cy="528390"/>
                </a:xfrm>
                <a:prstGeom prst="line">
                  <a:avLst/>
                </a:prstGeom>
              </p:spPr>
              <p:style>
                <a:lnRef idx="1">
                  <a:schemeClr val="dk1"/>
                </a:lnRef>
                <a:fillRef idx="0">
                  <a:schemeClr val="dk1"/>
                </a:fillRef>
                <a:effectRef idx="0">
                  <a:schemeClr val="dk1"/>
                </a:effectRef>
                <a:fontRef idx="minor">
                  <a:schemeClr val="tx1"/>
                </a:fontRef>
              </p:style>
            </p:cxnSp>
            <p:sp>
              <p:nvSpPr>
                <p:cNvPr id="19" name="Freihandform: Form 18">
                  <a:extLst>
                    <a:ext uri="{FF2B5EF4-FFF2-40B4-BE49-F238E27FC236}">
                      <a16:creationId xmlns:a16="http://schemas.microsoft.com/office/drawing/2014/main" id="{3231E3B6-0FE7-465F-8AF8-A92D07EA37D2}"/>
                    </a:ext>
                  </a:extLst>
                </p:cNvPr>
                <p:cNvSpPr/>
                <p:nvPr/>
              </p:nvSpPr>
              <p:spPr>
                <a:xfrm>
                  <a:off x="3004639" y="1180496"/>
                  <a:ext cx="643811" cy="2824700"/>
                </a:xfrm>
                <a:custGeom>
                  <a:avLst/>
                  <a:gdLst>
                    <a:gd name="connsiteX0" fmla="*/ 0 w 536303"/>
                    <a:gd name="connsiteY0" fmla="*/ 0 h 4892280"/>
                    <a:gd name="connsiteX1" fmla="*/ 536027 w 536303"/>
                    <a:gd name="connsiteY1" fmla="*/ 1292773 h 4892280"/>
                    <a:gd name="connsiteX2" fmla="*/ 73572 w 536303"/>
                    <a:gd name="connsiteY2" fmla="*/ 4582510 h 4892280"/>
                    <a:gd name="connsiteX3" fmla="*/ 84082 w 536303"/>
                    <a:gd name="connsiteY3" fmla="*/ 4561490 h 4892280"/>
                  </a:gdLst>
                  <a:ahLst/>
                  <a:cxnLst>
                    <a:cxn ang="0">
                      <a:pos x="connsiteX0" y="connsiteY0"/>
                    </a:cxn>
                    <a:cxn ang="0">
                      <a:pos x="connsiteX1" y="connsiteY1"/>
                    </a:cxn>
                    <a:cxn ang="0">
                      <a:pos x="connsiteX2" y="connsiteY2"/>
                    </a:cxn>
                    <a:cxn ang="0">
                      <a:pos x="connsiteX3" y="connsiteY3"/>
                    </a:cxn>
                  </a:cxnLst>
                  <a:rect l="l" t="t" r="r" b="b"/>
                  <a:pathLst>
                    <a:path w="536303" h="4892280">
                      <a:moveTo>
                        <a:pt x="0" y="0"/>
                      </a:moveTo>
                      <a:cubicBezTo>
                        <a:pt x="261882" y="264510"/>
                        <a:pt x="523765" y="529021"/>
                        <a:pt x="536027" y="1292773"/>
                      </a:cubicBezTo>
                      <a:cubicBezTo>
                        <a:pt x="548289" y="2056525"/>
                        <a:pt x="148896" y="4037724"/>
                        <a:pt x="73572" y="4582510"/>
                      </a:cubicBezTo>
                      <a:cubicBezTo>
                        <a:pt x="-1752" y="5127296"/>
                        <a:pt x="41165" y="4844393"/>
                        <a:pt x="84082" y="45614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61"/>
                </a:p>
              </p:txBody>
            </p:sp>
            <p:sp>
              <p:nvSpPr>
                <p:cNvPr id="20" name="Freihandform: Form 19">
                  <a:extLst>
                    <a:ext uri="{FF2B5EF4-FFF2-40B4-BE49-F238E27FC236}">
                      <a16:creationId xmlns:a16="http://schemas.microsoft.com/office/drawing/2014/main" id="{DB00D3E6-82F4-4AC1-9943-00F8CB3C747F}"/>
                    </a:ext>
                  </a:extLst>
                </p:cNvPr>
                <p:cNvSpPr/>
                <p:nvPr/>
              </p:nvSpPr>
              <p:spPr>
                <a:xfrm flipH="1">
                  <a:off x="4776584" y="1180495"/>
                  <a:ext cx="556095" cy="2824700"/>
                </a:xfrm>
                <a:custGeom>
                  <a:avLst/>
                  <a:gdLst>
                    <a:gd name="connsiteX0" fmla="*/ 0 w 536303"/>
                    <a:gd name="connsiteY0" fmla="*/ 0 h 4892280"/>
                    <a:gd name="connsiteX1" fmla="*/ 536027 w 536303"/>
                    <a:gd name="connsiteY1" fmla="*/ 1292773 h 4892280"/>
                    <a:gd name="connsiteX2" fmla="*/ 73572 w 536303"/>
                    <a:gd name="connsiteY2" fmla="*/ 4582510 h 4892280"/>
                    <a:gd name="connsiteX3" fmla="*/ 84082 w 536303"/>
                    <a:gd name="connsiteY3" fmla="*/ 4561490 h 4892280"/>
                  </a:gdLst>
                  <a:ahLst/>
                  <a:cxnLst>
                    <a:cxn ang="0">
                      <a:pos x="connsiteX0" y="connsiteY0"/>
                    </a:cxn>
                    <a:cxn ang="0">
                      <a:pos x="connsiteX1" y="connsiteY1"/>
                    </a:cxn>
                    <a:cxn ang="0">
                      <a:pos x="connsiteX2" y="connsiteY2"/>
                    </a:cxn>
                    <a:cxn ang="0">
                      <a:pos x="connsiteX3" y="connsiteY3"/>
                    </a:cxn>
                  </a:cxnLst>
                  <a:rect l="l" t="t" r="r" b="b"/>
                  <a:pathLst>
                    <a:path w="536303" h="4892280">
                      <a:moveTo>
                        <a:pt x="0" y="0"/>
                      </a:moveTo>
                      <a:cubicBezTo>
                        <a:pt x="261882" y="264510"/>
                        <a:pt x="523765" y="529021"/>
                        <a:pt x="536027" y="1292773"/>
                      </a:cubicBezTo>
                      <a:cubicBezTo>
                        <a:pt x="548289" y="2056525"/>
                        <a:pt x="148896" y="4037724"/>
                        <a:pt x="73572" y="4582510"/>
                      </a:cubicBezTo>
                      <a:cubicBezTo>
                        <a:pt x="-1752" y="5127296"/>
                        <a:pt x="41165" y="4844393"/>
                        <a:pt x="84082" y="45614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61"/>
                </a:p>
              </p:txBody>
            </p:sp>
            <p:sp>
              <p:nvSpPr>
                <p:cNvPr id="21" name="Ellipse 20">
                  <a:extLst>
                    <a:ext uri="{FF2B5EF4-FFF2-40B4-BE49-F238E27FC236}">
                      <a16:creationId xmlns:a16="http://schemas.microsoft.com/office/drawing/2014/main" id="{4730AEC5-2C86-4C4D-8132-7B875DF6D42C}"/>
                    </a:ext>
                  </a:extLst>
                </p:cNvPr>
                <p:cNvSpPr/>
                <p:nvPr/>
              </p:nvSpPr>
              <p:spPr>
                <a:xfrm>
                  <a:off x="3594608" y="4378644"/>
                  <a:ext cx="148982" cy="40721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sp>
              <p:nvSpPr>
                <p:cNvPr id="22" name="Ellipse 21">
                  <a:extLst>
                    <a:ext uri="{FF2B5EF4-FFF2-40B4-BE49-F238E27FC236}">
                      <a16:creationId xmlns:a16="http://schemas.microsoft.com/office/drawing/2014/main" id="{F8BF0886-8997-426E-8A14-9A60C84FACE4}"/>
                    </a:ext>
                  </a:extLst>
                </p:cNvPr>
                <p:cNvSpPr/>
                <p:nvPr/>
              </p:nvSpPr>
              <p:spPr>
                <a:xfrm>
                  <a:off x="3730678" y="4410427"/>
                  <a:ext cx="148982" cy="40721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sp>
              <p:nvSpPr>
                <p:cNvPr id="23" name="Ellipse 22">
                  <a:extLst>
                    <a:ext uri="{FF2B5EF4-FFF2-40B4-BE49-F238E27FC236}">
                      <a16:creationId xmlns:a16="http://schemas.microsoft.com/office/drawing/2014/main" id="{275F9B4A-9013-4E8C-A32A-D21ED7CB0E9A}"/>
                    </a:ext>
                  </a:extLst>
                </p:cNvPr>
                <p:cNvSpPr/>
                <p:nvPr/>
              </p:nvSpPr>
              <p:spPr>
                <a:xfrm>
                  <a:off x="3862775" y="4403474"/>
                  <a:ext cx="148982" cy="40721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sp>
              <p:nvSpPr>
                <p:cNvPr id="24" name="Ellipse 23">
                  <a:extLst>
                    <a:ext uri="{FF2B5EF4-FFF2-40B4-BE49-F238E27FC236}">
                      <a16:creationId xmlns:a16="http://schemas.microsoft.com/office/drawing/2014/main" id="{B89707C5-E639-4901-8991-4BA853CD7CEC}"/>
                    </a:ext>
                  </a:extLst>
                </p:cNvPr>
                <p:cNvSpPr/>
                <p:nvPr/>
              </p:nvSpPr>
              <p:spPr>
                <a:xfrm>
                  <a:off x="4293830" y="4379638"/>
                  <a:ext cx="148982" cy="40721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sp>
              <p:nvSpPr>
                <p:cNvPr id="25" name="Ellipse 24">
                  <a:extLst>
                    <a:ext uri="{FF2B5EF4-FFF2-40B4-BE49-F238E27FC236}">
                      <a16:creationId xmlns:a16="http://schemas.microsoft.com/office/drawing/2014/main" id="{19B808A6-DC62-4070-92C3-8F4381B03178}"/>
                    </a:ext>
                  </a:extLst>
                </p:cNvPr>
                <p:cNvSpPr/>
                <p:nvPr/>
              </p:nvSpPr>
              <p:spPr>
                <a:xfrm>
                  <a:off x="4429900" y="4411420"/>
                  <a:ext cx="148982" cy="40721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sp>
              <p:nvSpPr>
                <p:cNvPr id="26" name="Ellipse 25">
                  <a:extLst>
                    <a:ext uri="{FF2B5EF4-FFF2-40B4-BE49-F238E27FC236}">
                      <a16:creationId xmlns:a16="http://schemas.microsoft.com/office/drawing/2014/main" id="{FDBE7A31-29A2-47ED-BAAD-2B9869EFD825}"/>
                    </a:ext>
                  </a:extLst>
                </p:cNvPr>
                <p:cNvSpPr/>
                <p:nvPr/>
              </p:nvSpPr>
              <p:spPr>
                <a:xfrm>
                  <a:off x="4561998" y="4404467"/>
                  <a:ext cx="148982" cy="40721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sp>
              <p:nvSpPr>
                <p:cNvPr id="46" name="Textfeld 45">
                  <a:extLst>
                    <a:ext uri="{FF2B5EF4-FFF2-40B4-BE49-F238E27FC236}">
                      <a16:creationId xmlns:a16="http://schemas.microsoft.com/office/drawing/2014/main" id="{102AE81D-142D-49F8-A43A-C79830DFEDD9}"/>
                    </a:ext>
                  </a:extLst>
                </p:cNvPr>
                <p:cNvSpPr txBox="1"/>
                <p:nvPr/>
              </p:nvSpPr>
              <p:spPr>
                <a:xfrm>
                  <a:off x="3970692" y="1352706"/>
                  <a:ext cx="449162" cy="650819"/>
                </a:xfrm>
                <a:prstGeom prst="rect">
                  <a:avLst/>
                </a:prstGeom>
                <a:noFill/>
              </p:spPr>
              <p:txBody>
                <a:bodyPr wrap="none" rtlCol="0">
                  <a:spAutoFit/>
                </a:bodyPr>
                <a:lstStyle/>
                <a:p>
                  <a:r>
                    <a:rPr lang="de-DE" sz="3629" dirty="0"/>
                    <a:t>V</a:t>
                  </a:r>
                </a:p>
              </p:txBody>
            </p:sp>
          </p:grpSp>
          <p:sp>
            <p:nvSpPr>
              <p:cNvPr id="3" name="Bogen 2">
                <a:extLst>
                  <a:ext uri="{FF2B5EF4-FFF2-40B4-BE49-F238E27FC236}">
                    <a16:creationId xmlns:a16="http://schemas.microsoft.com/office/drawing/2014/main" id="{F24C30B3-40E5-4CD6-8134-7F608735B29C}"/>
                  </a:ext>
                </a:extLst>
              </p:cNvPr>
              <p:cNvSpPr/>
              <p:nvPr/>
            </p:nvSpPr>
            <p:spPr>
              <a:xfrm rot="10800000">
                <a:off x="3604577" y="2648810"/>
                <a:ext cx="330543" cy="298229"/>
              </a:xfrm>
              <a:prstGeom prst="arc">
                <a:avLst>
                  <a:gd name="adj1" fmla="val 10767705"/>
                  <a:gd name="adj2" fmla="val 0"/>
                </a:avLst>
              </a:prstGeom>
              <a:ln>
                <a:tailEnd type="none"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52" name="Bogen 51">
                <a:extLst>
                  <a:ext uri="{FF2B5EF4-FFF2-40B4-BE49-F238E27FC236}">
                    <a16:creationId xmlns:a16="http://schemas.microsoft.com/office/drawing/2014/main" id="{1B089B99-FBC2-455D-BC8A-88C8941CA82D}"/>
                  </a:ext>
                </a:extLst>
              </p:cNvPr>
              <p:cNvSpPr/>
              <p:nvPr/>
            </p:nvSpPr>
            <p:spPr>
              <a:xfrm rot="10800000">
                <a:off x="4325630" y="2953817"/>
                <a:ext cx="330543" cy="298229"/>
              </a:xfrm>
              <a:prstGeom prst="arc">
                <a:avLst>
                  <a:gd name="adj1" fmla="val 10767705"/>
                  <a:gd name="adj2" fmla="val 0"/>
                </a:avLst>
              </a:prstGeom>
              <a:ln>
                <a:tailEnd type="none"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53" name="Bogen 52">
                <a:extLst>
                  <a:ext uri="{FF2B5EF4-FFF2-40B4-BE49-F238E27FC236}">
                    <a16:creationId xmlns:a16="http://schemas.microsoft.com/office/drawing/2014/main" id="{57B36904-7367-4B56-9C44-29114F08DF16}"/>
                  </a:ext>
                </a:extLst>
              </p:cNvPr>
              <p:cNvSpPr/>
              <p:nvPr/>
            </p:nvSpPr>
            <p:spPr>
              <a:xfrm rot="10800000">
                <a:off x="3457165" y="3235758"/>
                <a:ext cx="330543" cy="298229"/>
              </a:xfrm>
              <a:prstGeom prst="arc">
                <a:avLst>
                  <a:gd name="adj1" fmla="val 10767705"/>
                  <a:gd name="adj2" fmla="val 0"/>
                </a:avLst>
              </a:prstGeom>
              <a:ln>
                <a:tailEnd type="none"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54" name="Bogen 53">
                <a:extLst>
                  <a:ext uri="{FF2B5EF4-FFF2-40B4-BE49-F238E27FC236}">
                    <a16:creationId xmlns:a16="http://schemas.microsoft.com/office/drawing/2014/main" id="{25C3CA27-D88A-4E8D-8053-392976D73E37}"/>
                  </a:ext>
                </a:extLst>
              </p:cNvPr>
              <p:cNvSpPr/>
              <p:nvPr/>
            </p:nvSpPr>
            <p:spPr>
              <a:xfrm rot="10800000">
                <a:off x="3974501" y="3273250"/>
                <a:ext cx="330543" cy="298229"/>
              </a:xfrm>
              <a:prstGeom prst="arc">
                <a:avLst>
                  <a:gd name="adj1" fmla="val 10767705"/>
                  <a:gd name="adj2" fmla="val 0"/>
                </a:avLst>
              </a:prstGeom>
              <a:ln>
                <a:tailEnd type="none"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55" name="Bogen 54">
                <a:extLst>
                  <a:ext uri="{FF2B5EF4-FFF2-40B4-BE49-F238E27FC236}">
                    <a16:creationId xmlns:a16="http://schemas.microsoft.com/office/drawing/2014/main" id="{D36C6BC2-B4CB-4081-8995-2E6835631551}"/>
                  </a:ext>
                </a:extLst>
              </p:cNvPr>
              <p:cNvSpPr/>
              <p:nvPr/>
            </p:nvSpPr>
            <p:spPr>
              <a:xfrm rot="10800000">
                <a:off x="4248387" y="2630822"/>
                <a:ext cx="330543" cy="298229"/>
              </a:xfrm>
              <a:prstGeom prst="arc">
                <a:avLst>
                  <a:gd name="adj1" fmla="val 10767705"/>
                  <a:gd name="adj2" fmla="val 0"/>
                </a:avLst>
              </a:prstGeom>
              <a:ln>
                <a:tailEnd type="none"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56" name="Bogen 55">
                <a:extLst>
                  <a:ext uri="{FF2B5EF4-FFF2-40B4-BE49-F238E27FC236}">
                    <a16:creationId xmlns:a16="http://schemas.microsoft.com/office/drawing/2014/main" id="{ACDB3486-EAFE-4E66-B169-639921BB6F52}"/>
                  </a:ext>
                </a:extLst>
              </p:cNvPr>
              <p:cNvSpPr/>
              <p:nvPr/>
            </p:nvSpPr>
            <p:spPr>
              <a:xfrm rot="10800000">
                <a:off x="4559627" y="3312467"/>
                <a:ext cx="330543" cy="298229"/>
              </a:xfrm>
              <a:prstGeom prst="arc">
                <a:avLst>
                  <a:gd name="adj1" fmla="val 10767705"/>
                  <a:gd name="adj2" fmla="val 0"/>
                </a:avLst>
              </a:prstGeom>
              <a:ln>
                <a:tailEnd type="none"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57" name="Bogen 56">
                <a:extLst>
                  <a:ext uri="{FF2B5EF4-FFF2-40B4-BE49-F238E27FC236}">
                    <a16:creationId xmlns:a16="http://schemas.microsoft.com/office/drawing/2014/main" id="{F32960AD-770E-46AA-9795-7C2D10BF77BC}"/>
                  </a:ext>
                </a:extLst>
              </p:cNvPr>
              <p:cNvSpPr/>
              <p:nvPr/>
            </p:nvSpPr>
            <p:spPr>
              <a:xfrm rot="10800000">
                <a:off x="3775088" y="2960810"/>
                <a:ext cx="330543" cy="298229"/>
              </a:xfrm>
              <a:prstGeom prst="arc">
                <a:avLst>
                  <a:gd name="adj1" fmla="val 10767705"/>
                  <a:gd name="adj2" fmla="val 0"/>
                </a:avLst>
              </a:prstGeom>
              <a:ln>
                <a:tailEnd type="none"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58" name="Bogen 57">
                <a:extLst>
                  <a:ext uri="{FF2B5EF4-FFF2-40B4-BE49-F238E27FC236}">
                    <a16:creationId xmlns:a16="http://schemas.microsoft.com/office/drawing/2014/main" id="{E7C99C1D-0D1E-47E1-860F-BB21D4B8496B}"/>
                  </a:ext>
                </a:extLst>
              </p:cNvPr>
              <p:cNvSpPr/>
              <p:nvPr/>
            </p:nvSpPr>
            <p:spPr>
              <a:xfrm rot="10800000">
                <a:off x="3531656" y="3556700"/>
                <a:ext cx="330543" cy="298229"/>
              </a:xfrm>
              <a:prstGeom prst="arc">
                <a:avLst>
                  <a:gd name="adj1" fmla="val 10767705"/>
                  <a:gd name="adj2" fmla="val 0"/>
                </a:avLst>
              </a:prstGeom>
              <a:ln>
                <a:tailEnd type="none"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59" name="Bogen 58">
                <a:extLst>
                  <a:ext uri="{FF2B5EF4-FFF2-40B4-BE49-F238E27FC236}">
                    <a16:creationId xmlns:a16="http://schemas.microsoft.com/office/drawing/2014/main" id="{91D19751-B7D5-4A9D-AB14-118C379FE6CA}"/>
                  </a:ext>
                </a:extLst>
              </p:cNvPr>
              <p:cNvSpPr/>
              <p:nvPr/>
            </p:nvSpPr>
            <p:spPr>
              <a:xfrm rot="10800000">
                <a:off x="4292630" y="3563118"/>
                <a:ext cx="330543" cy="298229"/>
              </a:xfrm>
              <a:prstGeom prst="arc">
                <a:avLst>
                  <a:gd name="adj1" fmla="val 10767705"/>
                  <a:gd name="adj2" fmla="val 0"/>
                </a:avLst>
              </a:prstGeom>
              <a:ln>
                <a:tailEnd type="none"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grpSp>
        <p:cxnSp>
          <p:nvCxnSpPr>
            <p:cNvPr id="7" name="Gerader Verbinder 6">
              <a:extLst>
                <a:ext uri="{FF2B5EF4-FFF2-40B4-BE49-F238E27FC236}">
                  <a16:creationId xmlns:a16="http://schemas.microsoft.com/office/drawing/2014/main" id="{31285355-F47B-45F0-A937-9F303321DBFE}"/>
                </a:ext>
              </a:extLst>
            </p:cNvPr>
            <p:cNvCxnSpPr>
              <a:cxnSpLocks/>
            </p:cNvCxnSpPr>
            <p:nvPr/>
          </p:nvCxnSpPr>
          <p:spPr>
            <a:xfrm>
              <a:off x="4074404" y="1563039"/>
              <a:ext cx="230640" cy="1660"/>
            </a:xfrm>
            <a:prstGeom prst="line">
              <a:avLst/>
            </a:prstGeom>
            <a:ln w="28575">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0776780"/>
      </p:ext>
    </p:extLst>
  </p:cSld>
  <p:clrMapOvr>
    <a:masterClrMapping/>
  </p:clrMapOvr>
</p:sld>
</file>

<file path=ppt/theme/theme1.xml><?xml version="1.0" encoding="utf-8"?>
<a:theme xmlns:a="http://schemas.openxmlformats.org/drawingml/2006/main" name="SFD">
  <a:themeElements>
    <a:clrScheme name="Uni-Bonn">
      <a:dk1>
        <a:srgbClr val="000000"/>
      </a:dk1>
      <a:lt1>
        <a:srgbClr val="FFFFFF"/>
      </a:lt1>
      <a:dk2>
        <a:srgbClr val="000000"/>
      </a:dk2>
      <a:lt2>
        <a:srgbClr val="FFFFFF"/>
      </a:lt2>
      <a:accent1>
        <a:srgbClr val="909085"/>
      </a:accent1>
      <a:accent2>
        <a:srgbClr val="07529A"/>
      </a:accent2>
      <a:accent3>
        <a:srgbClr val="EAB90C"/>
      </a:accent3>
      <a:accent4>
        <a:srgbClr val="D8D8C8"/>
      </a:accent4>
      <a:accent5>
        <a:srgbClr val="053D73"/>
      </a:accent5>
      <a:accent6>
        <a:srgbClr val="F8DE83"/>
      </a:accent6>
      <a:hlink>
        <a:srgbClr val="79BAF8"/>
      </a:hlink>
      <a:folHlink>
        <a:srgbClr val="6C6C62"/>
      </a:folHlink>
    </a:clrScheme>
    <a:fontScheme name="Uni-Bonn">
      <a:majorFont>
        <a:latin typeface="Exo 2"/>
        <a:ea typeface="Arial"/>
        <a:cs typeface="Calibri"/>
      </a:majorFont>
      <a:minorFont>
        <a:latin typeface="Calibri"/>
        <a:ea typeface="Arial"/>
        <a:cs typeface="Calibri"/>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4"/>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w="12700">
          <a:solidFill>
            <a:schemeClr val="accent2"/>
          </a:solidFill>
          <a:tailEnd type="none" w="lg" len="med"/>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ppt/theme/theme2.xml><?xml version="1.0" encoding="utf-8"?>
<a:theme xmlns:a="http://schemas.openxmlformats.org/drawingml/2006/main" name="1_SFD">
  <a:themeElements>
    <a:clrScheme name="Uni-Bonn">
      <a:dk1>
        <a:srgbClr val="000000"/>
      </a:dk1>
      <a:lt1>
        <a:srgbClr val="FFFFFF"/>
      </a:lt1>
      <a:dk2>
        <a:srgbClr val="000000"/>
      </a:dk2>
      <a:lt2>
        <a:srgbClr val="FFFFFF"/>
      </a:lt2>
      <a:accent1>
        <a:srgbClr val="909085"/>
      </a:accent1>
      <a:accent2>
        <a:srgbClr val="07529A"/>
      </a:accent2>
      <a:accent3>
        <a:srgbClr val="EAB90C"/>
      </a:accent3>
      <a:accent4>
        <a:srgbClr val="D8D8C8"/>
      </a:accent4>
      <a:accent5>
        <a:srgbClr val="053D73"/>
      </a:accent5>
      <a:accent6>
        <a:srgbClr val="F8DE83"/>
      </a:accent6>
      <a:hlink>
        <a:srgbClr val="79BAF8"/>
      </a:hlink>
      <a:folHlink>
        <a:srgbClr val="6C6C62"/>
      </a:folHlink>
    </a:clrScheme>
    <a:fontScheme name="Uni-Bonn">
      <a:majorFont>
        <a:latin typeface="Exo 2"/>
        <a:ea typeface=""/>
        <a:cs typeface="Calibri"/>
      </a:majorFont>
      <a:minorFont>
        <a:latin typeface="Calibri"/>
        <a:ea typeface=""/>
        <a:cs typeface="Calibri"/>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sz="1400" dirty="0" err="1" smtClean="0">
            <a:solidFill>
              <a:schemeClr val="accent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spcAft>
            <a:spcPts val="420"/>
          </a:spcAft>
          <a:buFont typeface="Calibri" panose="020F0502020204030204" pitchFamily="34" charset="0"/>
          <a:buChar char="−"/>
          <a:defRPr sz="1400" dirty="0" err="1" smtClean="0">
            <a:solidFill>
              <a:schemeClr val="accent2"/>
            </a:solidFill>
          </a:defRPr>
        </a:defPPr>
      </a:lstStyle>
    </a:txDef>
  </a:objectDefaults>
  <a:extraClrSchemeLst/>
  <a:extLst>
    <a:ext uri="{05A4C25C-085E-4340-85A3-A5531E510DB2}">
      <thm15:themeFamily xmlns:thm15="http://schemas.microsoft.com/office/thememl/2012/main" name="SFD" id="{37D01D67-A617-4D6D-A604-3D654E08350A}" vid="{1089A512-FE83-45E9-9EE3-9BBD1E8DCBA7}"/>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SFD</Template>
  <TotalTime>0</TotalTime>
  <Words>741</Words>
  <Application>Microsoft Office PowerPoint</Application>
  <DocSecurity>0</DocSecurity>
  <PresentationFormat>Benutzerdefiniert</PresentationFormat>
  <Paragraphs>58</Paragraphs>
  <Slides>3</Slides>
  <Notes>3</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3</vt:i4>
      </vt:variant>
    </vt:vector>
  </HeadingPairs>
  <TitlesOfParts>
    <vt:vector size="11" baseType="lpstr">
      <vt:lpstr>Arial</vt:lpstr>
      <vt:lpstr>Arial Unicode MS</vt:lpstr>
      <vt:lpstr>Calibri</vt:lpstr>
      <vt:lpstr>Exo 2</vt:lpstr>
      <vt:lpstr>Exo 2 Semi Bold</vt:lpstr>
      <vt:lpstr>Wingdings</vt:lpstr>
      <vt:lpstr>SFD</vt:lpstr>
      <vt:lpstr>1_SFD</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Documentation-Exercise-4-RDM-Workshops_v01</dc:title>
  <dc:subject/>
  <dc:creator>Christian Bittner</dc:creator>
  <cp:keywords/>
  <dc:description/>
  <cp:lastModifiedBy>Bres, Ewa</cp:lastModifiedBy>
  <cp:revision>1082</cp:revision>
  <dcterms:created xsi:type="dcterms:W3CDTF">2020-06-09T08:07:05Z</dcterms:created>
  <dcterms:modified xsi:type="dcterms:W3CDTF">2024-03-20T14:21:15Z</dcterms:modified>
  <cp:category/>
  <dc:identifier/>
  <cp:contentStatus/>
  <dc:language/>
  <cp:version/>
</cp:coreProperties>
</file>