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7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E0FE-A2FC-E69B-DE00-206F5EA2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F2D66-D69C-1544-2ABE-D0DFEB58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AD016-EDFD-41AC-DDEC-04114D0B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FAC6A-CEF0-2A17-4E57-350CE456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7B6FD-5AFD-D00E-BB12-BF487665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D672-8509-B4B3-1429-E6F356A4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7B467-D06A-E919-4F21-3D214AF57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9F20-510C-578D-CE01-E6540895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A58D-B313-9BD9-4BD9-AEA22133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7834-A619-C813-E502-17E64D00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3E612-D66C-9D94-593F-C196DFA26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2B114-C3C3-FDDD-F9A5-3753E0662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C328-4C5C-A057-7D50-36296A6D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2BD44-8130-AA0A-49C3-81651185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E8659-9762-AD38-8E98-D09E5B34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49BD-232F-9C10-368F-26E94005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21F9-7986-5993-8291-31EC0AE21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42406-CCF8-9F30-B153-A069B7A4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B990-9080-F01D-D64F-5E7A2FE2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B912-6ED4-D58F-50AD-030436C5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F2EA-F117-94A4-2601-FF974823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02CE2-DE03-31EC-C69E-E69AC9ECC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439AF-3551-5E4B-117B-80BF492F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3D011-2992-3E4F-68CA-53EC33FB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D780C-A255-FFA4-B51A-504597F0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63E7-AE5C-D25A-5D65-6182AB27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6E16D-48F3-3D05-11B0-2FC244CB0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4DE95-44C6-D59D-7446-0E8351CC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DDC7D-AF1F-892C-5DE7-5D529AE6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50D1D-8275-38F9-F963-2F80458B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5E479-9538-9425-ECA4-890FB14A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0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C423-0236-BAF7-5C6F-6D612229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14AB-5ABA-46AA-16BB-8D6612BF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78914-67C1-9CC3-7098-3337B4FF4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A3ADB-B8F8-139F-425C-C0BCBBCAE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A0C23-930F-9D36-6C70-E5D9168D5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7C915-0DEC-0684-4AF4-E69CE3E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E26C9-8899-C451-F3F9-60DB698C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3F032-DEE7-9465-3616-E4C5B4ED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CF12-3813-2DA4-D378-C09BEC18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888DE-EB2B-5036-0E4B-5C4F1E24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90A7E-15EA-D626-598E-A18C49C3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AB796-D282-1128-7005-4BCCC98D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B2966-FA68-43A4-36D2-6680718A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53C8C-59F9-680D-8110-910231AB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6A3BC-8A78-6431-244C-1DF3A50B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27D8-E457-FBCD-4D7B-D4A6734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C7A7-29E4-A584-F916-7FCF7B6DC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41FB1-CCB2-B3D1-DC22-9BC8DAFDA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9E0CB-5A9E-BD05-FACF-B1AFCA8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F48AF-6BA5-23AF-EED7-6C570C8D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08E7-A27D-596A-4EB0-DB818038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C95D-F365-9B79-9978-690DEB0D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247E8-027F-C908-7CFA-60BA4F756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8FFEB-42B4-9BD2-0324-3C8AA70EB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B2FD3-7496-68CA-7187-A3929556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0C5E1-3A8B-BE0A-96A9-2E95F3D1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18F45-F5C3-B643-E42A-0F585CFA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2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AEEE3-6CB7-F763-B208-A786B129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E58B2-64DD-6B91-AB0F-30129B876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B0E5D-BB9B-5C89-781C-3DCED479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FEB5-51EF-47F0-98F7-79465B21D9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1470-F71A-D4F4-4848-F9214CFCA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855E-3247-39A5-D4E2-15CF00D23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D45D-CD9A-4235-8F7A-2717303C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4615BD3-458D-0087-32D4-7D8AF714A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42313" r="43363" b="47553"/>
          <a:stretch/>
        </p:blipFill>
        <p:spPr>
          <a:xfrm>
            <a:off x="8513436" y="2848705"/>
            <a:ext cx="3488313" cy="794805"/>
          </a:xfrm>
          <a:prstGeom prst="rect">
            <a:avLst/>
          </a:prstGeom>
        </p:spPr>
      </p:pic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AE41CE2-1BFC-E129-ADCA-C5698C4CC6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33623" r="40796" b="57559"/>
          <a:stretch/>
        </p:blipFill>
        <p:spPr>
          <a:xfrm>
            <a:off x="8513435" y="3832478"/>
            <a:ext cx="3488311" cy="68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9CAFCC-C941-FAEC-7274-65A9B858CA54}"/>
              </a:ext>
            </a:extLst>
          </p:cNvPr>
          <p:cNvSpPr txBox="1"/>
          <p:nvPr/>
        </p:nvSpPr>
        <p:spPr>
          <a:xfrm>
            <a:off x="9637618" y="2194157"/>
            <a:ext cx="1614545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>
                <a:latin typeface="Arial" panose="020B0604020202020204" pitchFamily="34" charset="0"/>
                <a:cs typeface="Arial" panose="020B0604020202020204" pitchFamily="34" charset="0"/>
              </a:rPr>
              <a:t>CHX + hemin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271FD-5CE2-4051-83F3-6ECEF7F21E7E}"/>
              </a:ext>
            </a:extLst>
          </p:cNvPr>
          <p:cNvSpPr txBox="1"/>
          <p:nvPr/>
        </p:nvSpPr>
        <p:spPr>
          <a:xfrm>
            <a:off x="9095007" y="2508273"/>
            <a:ext cx="50526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0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7B79D-60C1-6C17-A779-1DC2C92654C9}"/>
              </a:ext>
            </a:extLst>
          </p:cNvPr>
          <p:cNvSpPr txBox="1"/>
          <p:nvPr/>
        </p:nvSpPr>
        <p:spPr>
          <a:xfrm>
            <a:off x="9683785" y="2508273"/>
            <a:ext cx="50526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CC47A-72FD-1859-227E-A1265B3EE637}"/>
              </a:ext>
            </a:extLst>
          </p:cNvPr>
          <p:cNvSpPr txBox="1"/>
          <p:nvPr/>
        </p:nvSpPr>
        <p:spPr>
          <a:xfrm>
            <a:off x="10199259" y="2508273"/>
            <a:ext cx="50526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4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330C2-DD0F-1CA6-9A31-0509C85A9F16}"/>
              </a:ext>
            </a:extLst>
          </p:cNvPr>
          <p:cNvSpPr txBox="1"/>
          <p:nvPr/>
        </p:nvSpPr>
        <p:spPr>
          <a:xfrm>
            <a:off x="10709980" y="2513065"/>
            <a:ext cx="50526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6 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C4B06-2C45-E39F-E05B-B063AAD5954C}"/>
              </a:ext>
            </a:extLst>
          </p:cNvPr>
          <p:cNvSpPr txBox="1"/>
          <p:nvPr/>
        </p:nvSpPr>
        <p:spPr>
          <a:xfrm>
            <a:off x="11215248" y="2521117"/>
            <a:ext cx="63384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24 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9F53B-AFC5-8723-BCD1-1364A2A455E9}"/>
              </a:ext>
            </a:extLst>
          </p:cNvPr>
          <p:cNvSpPr txBox="1"/>
          <p:nvPr/>
        </p:nvSpPr>
        <p:spPr>
          <a:xfrm>
            <a:off x="8410401" y="2996451"/>
            <a:ext cx="410690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E71A2-FE00-D6D4-CB5F-900CF9E09ED3}"/>
              </a:ext>
            </a:extLst>
          </p:cNvPr>
          <p:cNvSpPr txBox="1"/>
          <p:nvPr/>
        </p:nvSpPr>
        <p:spPr>
          <a:xfrm>
            <a:off x="8394477" y="3218038"/>
            <a:ext cx="410690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4F173D-54F9-A28B-9B57-188A48E36A48}"/>
              </a:ext>
            </a:extLst>
          </p:cNvPr>
          <p:cNvSpPr txBox="1"/>
          <p:nvPr/>
        </p:nvSpPr>
        <p:spPr>
          <a:xfrm>
            <a:off x="8469180" y="4035142"/>
            <a:ext cx="33534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CAB9-C94B-F062-3F3F-E8BB1FF7E68E}"/>
              </a:ext>
            </a:extLst>
          </p:cNvPr>
          <p:cNvSpPr txBox="1"/>
          <p:nvPr/>
        </p:nvSpPr>
        <p:spPr>
          <a:xfrm>
            <a:off x="8469180" y="3809407"/>
            <a:ext cx="33534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CE72D61-BE03-6C31-4923-CABD3E987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24112" r="12513" b="26945"/>
          <a:stretch/>
        </p:blipFill>
        <p:spPr>
          <a:xfrm>
            <a:off x="389870" y="545248"/>
            <a:ext cx="7020709" cy="3472953"/>
          </a:xfrm>
          <a:prstGeom prst="rect">
            <a:avLst/>
          </a:prstGeom>
        </p:spPr>
      </p:pic>
      <p:pic>
        <p:nvPicPr>
          <p:cNvPr id="19" name="Picture 1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3391B408-06F3-2F4A-160A-1061039BE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4341" r="11913" b="29582"/>
          <a:stretch/>
        </p:blipFill>
        <p:spPr>
          <a:xfrm>
            <a:off x="401984" y="3273677"/>
            <a:ext cx="7008595" cy="32922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26568B-304C-45EC-7E9B-6C61263A63C7}"/>
              </a:ext>
            </a:extLst>
          </p:cNvPr>
          <p:cNvSpPr txBox="1"/>
          <p:nvPr/>
        </p:nvSpPr>
        <p:spPr>
          <a:xfrm rot="16200000">
            <a:off x="-60647" y="46319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actin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8D9ABF-3AC3-F3CE-E15E-5E2AA3EECB71}"/>
              </a:ext>
            </a:extLst>
          </p:cNvPr>
          <p:cNvSpPr txBox="1"/>
          <p:nvPr/>
        </p:nvSpPr>
        <p:spPr>
          <a:xfrm rot="16200000">
            <a:off x="144537" y="19198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91D0FB-F698-5B3A-DE60-2EE8A803F40C}"/>
              </a:ext>
            </a:extLst>
          </p:cNvPr>
          <p:cNvSpPr txBox="1"/>
          <p:nvPr/>
        </p:nvSpPr>
        <p:spPr>
          <a:xfrm flipH="1">
            <a:off x="8262407" y="4702186"/>
            <a:ext cx="410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(same pictures, just cropped)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E36415-A605-0F38-A923-C77B0671890E}"/>
              </a:ext>
            </a:extLst>
          </p:cNvPr>
          <p:cNvSpPr txBox="1"/>
          <p:nvPr/>
        </p:nvSpPr>
        <p:spPr>
          <a:xfrm>
            <a:off x="7508405" y="33324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Bach2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5650C-28B7-0D5C-3555-9E738117F011}"/>
              </a:ext>
            </a:extLst>
          </p:cNvPr>
          <p:cNvSpPr txBox="1"/>
          <p:nvPr/>
        </p:nvSpPr>
        <p:spPr>
          <a:xfrm>
            <a:off x="7566611" y="3843185"/>
            <a:ext cx="87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Beta actin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07F127-5006-0819-708A-6B8AE131242B}"/>
              </a:ext>
            </a:extLst>
          </p:cNvPr>
          <p:cNvSpPr txBox="1"/>
          <p:nvPr/>
        </p:nvSpPr>
        <p:spPr>
          <a:xfrm>
            <a:off x="11041063" y="636219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AB-19.2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E71595-0E22-D1EB-CE1B-78A6FE76010E}"/>
              </a:ext>
            </a:extLst>
          </p:cNvPr>
          <p:cNvSpPr txBox="1"/>
          <p:nvPr/>
        </p:nvSpPr>
        <p:spPr>
          <a:xfrm flipH="1">
            <a:off x="88899" y="108906"/>
            <a:ext cx="470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I: CHX + hemin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timecourse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65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Burnet</dc:creator>
  <cp:lastModifiedBy>Anna Burnet</cp:lastModifiedBy>
  <cp:revision>2</cp:revision>
  <dcterms:created xsi:type="dcterms:W3CDTF">2022-11-28T22:40:59Z</dcterms:created>
  <dcterms:modified xsi:type="dcterms:W3CDTF">2022-11-28T22:41:41Z</dcterms:modified>
</cp:coreProperties>
</file>