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2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D0A39-B213-47EB-A78F-1BF846351734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71EDA-3AB6-4CB6-9AFE-1991EAAB7D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88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Fig. S5. Slow-motion video showing stridulation behavior by a male on a female of </a:t>
            </a:r>
            <a:r>
              <a:rPr kumimoji="1" lang="en-US" altLang="ja-JP" i="1" dirty="0" err="1"/>
              <a:t>Nomadacris</a:t>
            </a:r>
            <a:r>
              <a:rPr kumimoji="1" lang="en-US" altLang="ja-JP" i="1" dirty="0"/>
              <a:t> japonica</a:t>
            </a:r>
            <a:r>
              <a:rPr kumimoji="1" lang="en-US" altLang="ja-JP" dirty="0"/>
              <a:t>. </a:t>
            </a:r>
            <a:r>
              <a:rPr kumimoji="1" lang="en-US" altLang="ja-JP" sz="1800" dirty="0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</a:t>
            </a:r>
            <a:r>
              <a:rPr lang="en-US" altLang="ja-JP" sz="1800" dirty="0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he female body was tilted by approximately 30 degrees in order to orient their body towards the sun and the male used both legs for stridulation.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77D53-B60D-4698-9897-0276229FBD5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9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54ACF3-8050-9E3E-27D9-73E7C4C9D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FF6A9E0-15A9-8181-FB49-969FA917C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504016-B707-E727-7FB3-740A2EE0E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4498-6172-46F6-89BE-6A6C4D416EFE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560646-C4CC-BF1B-2B07-E2CFB6F6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670C58-9CB0-4901-B507-254CE34E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DA5B-488C-4C10-B68E-51FE12C27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77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111112-C524-9393-D541-A65EC5E0A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1A9398C-2C5B-F795-96D1-C468369BB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C951A8-15E1-3C29-2247-BB1A18D5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4498-6172-46F6-89BE-6A6C4D416EFE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55D249-2B9D-B428-C731-BAD9F503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6A86E5-192B-CB7F-6FEB-3B6396A0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DA5B-488C-4C10-B68E-51FE12C27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82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DA091E2-E59C-6ACC-4F39-896FAC639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2558A5-2A06-420E-55E8-5451A31AD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8D49E8-937B-9CC1-A536-94607337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4498-6172-46F6-89BE-6A6C4D416EFE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A3DC63-E805-C798-0472-856CFD85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AB63E0-761C-066B-75F2-87F4E55A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DA5B-488C-4C10-B68E-51FE12C27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4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E278C7-C1F4-1BEC-8A4A-3D0179F6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93BEC7-168E-46B4-3174-D3FA51788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757BB5-688D-C682-0689-CCC36282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4498-6172-46F6-89BE-6A6C4D416EFE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0E121C-0ED9-0AF7-C88D-279C4AEE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17135B-0169-E135-16FC-9034B5DE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DA5B-488C-4C10-B68E-51FE12C27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26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F5E01F-D46B-B747-FFB2-99A26CC06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1F73D3-C8A9-169D-A5F3-8B5FB1A73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FA0FC1-8EB4-B0BF-B3EF-843FE30E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4498-6172-46F6-89BE-6A6C4D416EFE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B88128-76A7-FA99-D89F-E00AA0D8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1F3E14-A54A-59C8-625D-35DF72E3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DA5B-488C-4C10-B68E-51FE12C27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89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A908FA-6D41-D466-CC98-F32C99DE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43D814-DCD6-0002-2471-E3061C856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B72175-C631-1310-9112-BC98C1975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C4D7C5-26F0-A0A9-BF10-2B5CB55E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4498-6172-46F6-89BE-6A6C4D416EFE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DF19AD-DB8E-AE95-C589-24F3F2E0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391803-63ED-CF2D-389F-1A493808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DA5B-488C-4C10-B68E-51FE12C27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4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7FDCBB-DEA2-CD5D-0831-EEC23396A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7348DB-997C-4D50-7F2E-C51B49415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969BFF-A268-D002-B8E9-3F27B432A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66DAA6C-CDDE-28BF-BCAA-C2AB44558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4BF21B7-AAF1-3030-79AF-EEA69397C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5541B30-BDE9-6063-EF1E-6642664D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4498-6172-46F6-89BE-6A6C4D416EFE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AF84E45-132C-231D-9717-BA1C8CD0E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CB1C979-7089-26FC-03B9-4AF1C08C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DA5B-488C-4C10-B68E-51FE12C27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73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E5E3BF-FE26-BC88-4FFD-232AC082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2E1E340-3560-23B4-8C02-0CA94A4A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4498-6172-46F6-89BE-6A6C4D416EFE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20E819B-E441-72FB-E10B-04DEA3E6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6DD7F4D-243F-11FA-633E-030AC259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DA5B-488C-4C10-B68E-51FE12C27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45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E07BD52-0D1B-907B-A1AA-3E0FD426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4498-6172-46F6-89BE-6A6C4D416EFE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1CB7172-1F49-7C28-6B50-2BB5DD29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76E30F-0CB0-6E5F-8AA3-99F1652A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DA5B-488C-4C10-B68E-51FE12C27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26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CBFE49-F532-D934-396A-FD1703A0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2599D8-5465-7CAD-7BC3-47D4F1914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179636-AB88-F958-363B-F0615E528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68CEDD-0FAD-07F5-C745-482B11A5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4498-6172-46F6-89BE-6A6C4D416EFE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9FFF6AB-75A5-75B0-4C37-A04D4344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163F60-784F-629A-306E-41300C65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DA5B-488C-4C10-B68E-51FE12C27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5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4E4497-FAD0-0003-177B-DE5D1AFC1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61DFD38-C5C5-A426-6630-8A7313ADA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461C29B-AF52-5E23-741E-A1267DFFC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6B5E28-55BF-09D7-48EE-9C7EFA7E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4498-6172-46F6-89BE-6A6C4D416EFE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156901-B73F-F360-EDBC-566C2E29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28FDAF-18AF-5034-D427-21D71B90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DA5B-488C-4C10-B68E-51FE12C27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90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DFECD97-7B35-9B4E-30D9-30163431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10B5C7-4390-0FD0-C7B8-D73A5BC98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6AB9E1-1D52-63E0-26A2-15957EAF6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B4498-6172-46F6-89BE-6A6C4D416EFE}" type="datetimeFigureOut">
              <a:rPr kumimoji="1" lang="ja-JP" altLang="en-US" smtClean="0"/>
              <a:t>2022/11/3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E1C838-A557-5004-1E35-40556DECA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2F3E1E-21C4-29F8-38D9-3A574D720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DA5B-488C-4C10-B68E-51FE12C27B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97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9D001F-0A4C-8026-EDC1-ED89CF983D58}"/>
              </a:ext>
            </a:extLst>
          </p:cNvPr>
          <p:cNvSpPr txBox="1"/>
          <p:nvPr/>
        </p:nvSpPr>
        <p:spPr>
          <a:xfrm>
            <a:off x="387928" y="648866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Fig. S5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tridulation 2">
            <a:hlinkClick r:id="" action="ppaction://media"/>
            <a:extLst>
              <a:ext uri="{FF2B5EF4-FFF2-40B4-BE49-F238E27FC236}">
                <a16:creationId xmlns:a16="http://schemas.microsoft.com/office/drawing/2014/main" id="{2D6B1B60-2780-4406-2790-D3D33F90A1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9384" y="202910"/>
            <a:ext cx="10575124" cy="594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2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ワイド画面</PresentationFormat>
  <Paragraphs>3</Paragraphs>
  <Slides>1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Seiji Tanaka</dc:creator>
  <cp:lastModifiedBy>Seiji Tanaka</cp:lastModifiedBy>
  <cp:revision>2</cp:revision>
  <dcterms:created xsi:type="dcterms:W3CDTF">2022-11-03T12:27:49Z</dcterms:created>
  <dcterms:modified xsi:type="dcterms:W3CDTF">2022-11-03T12:28:32Z</dcterms:modified>
</cp:coreProperties>
</file>