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62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0815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2179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731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44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589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642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8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154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80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4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146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89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38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7EDE-1385-4D40-8BD0-A111A92B7FA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7434-442B-0F44-B45E-1D7137108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495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1522333"/>
            <a:ext cx="71094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Supplemental Figure 1: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 of RNA transcripts (by total number and number differentially expressed) used in the development of the custom targeted panel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NanoString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-based expression analysis of FFPE-derived RNA.  The greatest proportion of significant genes came from the set that were selected based on their differential expression in TCGA data rather than any previously-described biological function or pathway membership.  [Classifier mRNA represents the 66 discriminatory genes identified through analysis of the TCGA database (See Methods).  Literature :genes identified through literature searches to play a role in thyroid tumor progression or metastasis.  Tumor Purity:  genes found to best predict tumor purity in the TCGA PTC data set.  BRAF/RAS: genes composing a BRAF/RAS activation signature identified from the TCGA PTC data set.  Correlation: Genes whose expression was highly correlated with the 17 most predictive classifier mRNAs were added to provide robustness to the expression profile. ERK-TX:  genes indicative of ERK output in the TCGA PTC data set.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correlated: mRNAs that correlated with the 3 most predictive classifier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miRNAs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Codeset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plus:  added to replace a poor performing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NanoString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probe and 5 additional genes.  Thyroid differentiation score represents the 25 genes used to calculate a thyroid differentiation signature in the TCGA PTC data set, none of which showed differential expression and were therefore not included in the panel B graph.]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plementary fig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667" r="28379"/>
          <a:stretch>
            <a:fillRect/>
          </a:stretch>
        </p:blipFill>
        <p:spPr>
          <a:xfrm>
            <a:off x="4516583" y="2308859"/>
            <a:ext cx="4284517" cy="339950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3360" y="1940560"/>
          <a:ext cx="4191000" cy="4064000"/>
        </p:xfrm>
        <a:graphic>
          <a:graphicData uri="http://schemas.openxmlformats.org/drawingml/2006/table">
            <a:tbl>
              <a:tblPr/>
              <a:tblGrid>
                <a:gridCol w="1226820"/>
                <a:gridCol w="671734"/>
                <a:gridCol w="2292446"/>
              </a:tblGrid>
              <a:tr h="48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Source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Times New Roman"/>
                        </a:rPr>
                        <a:t>Number of Genes Included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Times New Roman"/>
                        </a:rPr>
                        <a:t>Comments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Classifier mRNA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Genes identified in the TCGA analysis of larger tumors and N1b disease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Literature Review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Genes identified through literature review to play a role in tumor progression or metastasis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Tumor Purity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Genes predictive of tumor purity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BRAF/RAS output signature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Genes composing a BRAF/RAS activation signature in the TCGA data set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Correlation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Genes most highly correlated the 17 most predictive genes within the classifier mRNA gene set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ERK output signature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Genes indicative of ERK output in the TCGA data set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miRNA correlated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Genes that correlated with the 3 most predictive classifier miRNA’s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Codeset plus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Added to replace a poor performing 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Times New Roman"/>
                        </a:rPr>
                        <a:t>Nano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-String probe plus 5 additional genes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Thyroid differentiation score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Genes used to calculate a thyroid differentiation signature in the TCGA data set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Housekeeping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Housekeeping genes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Total Number of Genes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251</a:t>
                      </a:r>
                    </a:p>
                  </a:txBody>
                  <a:tcPr marL="53009" marR="530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Duplicates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Supplementary fig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217" t="73704" b="21296"/>
          <a:stretch>
            <a:fillRect/>
          </a:stretch>
        </p:blipFill>
        <p:spPr>
          <a:xfrm>
            <a:off x="7269480" y="2571750"/>
            <a:ext cx="1419397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" y="603766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Supplementary Figure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171" y="157122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2960" y="157122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2960" y="1940560"/>
            <a:ext cx="4358640" cy="39039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5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395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MSKCC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Dilmi Perera</dc:creator>
  <cp:lastModifiedBy>tuttler</cp:lastModifiedBy>
  <cp:revision>22</cp:revision>
  <dcterms:created xsi:type="dcterms:W3CDTF">2017-10-09T22:46:18Z</dcterms:created>
  <dcterms:modified xsi:type="dcterms:W3CDTF">2019-05-13T12:12:39Z</dcterms:modified>
</cp:coreProperties>
</file>