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347084716348713"/>
          <c:y val="5.1400554097404488E-2"/>
          <c:w val="0.67812439656411327"/>
          <c:h val="0.615860351859790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cat>
            <c:strRef>
              <c:f>Sheet1!$E$9:$I$9</c:f>
              <c:strCache>
                <c:ptCount val="5"/>
                <c:pt idx="0">
                  <c:v>PBS</c:v>
                </c:pt>
                <c:pt idx="1">
                  <c:v>TUSC2</c:v>
                </c:pt>
                <c:pt idx="2">
                  <c:v>ER</c:v>
                </c:pt>
                <c:pt idx="3">
                  <c:v>EV+ER</c:v>
                </c:pt>
                <c:pt idx="4">
                  <c:v>TUSC2+ER</c:v>
                </c:pt>
              </c:strCache>
            </c:strRef>
          </c:cat>
          <c:val>
            <c:numRef>
              <c:f>Sheet1!$E$10:$I$10</c:f>
              <c:numCache>
                <c:formatCode>General</c:formatCode>
                <c:ptCount val="5"/>
                <c:pt idx="0">
                  <c:v>1</c:v>
                </c:pt>
                <c:pt idx="1">
                  <c:v>15</c:v>
                </c:pt>
                <c:pt idx="2">
                  <c:v>2</c:v>
                </c:pt>
                <c:pt idx="3">
                  <c:v>3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57760"/>
        <c:axId val="35968896"/>
      </c:barChart>
      <c:catAx>
        <c:axId val="35957760"/>
        <c:scaling>
          <c:orientation val="minMax"/>
        </c:scaling>
        <c:delete val="0"/>
        <c:axPos val="b"/>
        <c:majorTickMark val="out"/>
        <c:minorTickMark val="none"/>
        <c:tickLblPos val="nextTo"/>
        <c:crossAx val="35968896"/>
        <c:crosses val="autoZero"/>
        <c:auto val="1"/>
        <c:lblAlgn val="ctr"/>
        <c:lblOffset val="100"/>
        <c:noMultiLvlLbl val="0"/>
      </c:catAx>
      <c:valAx>
        <c:axId val="359688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TUNEL Staining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95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664-4E00-4404-8A9D-55F8DC2A141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B7A2-8520-4211-AB50-4DCC5292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9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664-4E00-4404-8A9D-55F8DC2A141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B7A2-8520-4211-AB50-4DCC5292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9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664-4E00-4404-8A9D-55F8DC2A141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B7A2-8520-4211-AB50-4DCC5292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8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664-4E00-4404-8A9D-55F8DC2A141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B7A2-8520-4211-AB50-4DCC5292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2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664-4E00-4404-8A9D-55F8DC2A141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B7A2-8520-4211-AB50-4DCC5292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9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664-4E00-4404-8A9D-55F8DC2A141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B7A2-8520-4211-AB50-4DCC5292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7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664-4E00-4404-8A9D-55F8DC2A141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B7A2-8520-4211-AB50-4DCC5292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5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664-4E00-4404-8A9D-55F8DC2A141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B7A2-8520-4211-AB50-4DCC5292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7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664-4E00-4404-8A9D-55F8DC2A141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B7A2-8520-4211-AB50-4DCC5292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0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664-4E00-4404-8A9D-55F8DC2A141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B7A2-8520-4211-AB50-4DCC5292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7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9664-4E00-4404-8A9D-55F8DC2A141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B7A2-8520-4211-AB50-4DCC5292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8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9664-4E00-4404-8A9D-55F8DC2A1416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CB7A2-8520-4211-AB50-4DCC5292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3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58" y="1531677"/>
            <a:ext cx="4724399" cy="170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958858" y="2775783"/>
            <a:ext cx="241542" cy="31640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>
            <a:spLocks noChangeArrowheads="1"/>
          </p:cNvSpPr>
          <p:nvPr/>
        </p:nvSpPr>
        <p:spPr bwMode="auto">
          <a:xfrm rot="16200000">
            <a:off x="1168673" y="2659327"/>
            <a:ext cx="707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/>
              <a:t>TUSC2</a:t>
            </a:r>
            <a:endParaRPr lang="en-US" altLang="en-US" sz="1400" b="1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 rot="16200000">
            <a:off x="1158339" y="1951282"/>
            <a:ext cx="7084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/>
              <a:t>HE</a:t>
            </a:r>
            <a:endParaRPr lang="en-US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81487" y="1436427"/>
            <a:ext cx="45492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PBS                    TUSC2                   ER                     EV+ER            TUSC2+ER</a:t>
            </a:r>
            <a:endParaRPr lang="en-US" sz="1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93" y="3742275"/>
            <a:ext cx="1016399" cy="76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94" y="4581469"/>
            <a:ext cx="1016399" cy="77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45" y="3740037"/>
            <a:ext cx="989461" cy="7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45" y="4571943"/>
            <a:ext cx="989461" cy="7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68" y="4571944"/>
            <a:ext cx="981076" cy="76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0" y="3737464"/>
            <a:ext cx="981074" cy="77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400387" y="3436398"/>
            <a:ext cx="47190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US" altLang="en-US" sz="1200" b="1" dirty="0">
                <a:latin typeface="Calibri" pitchFamily="34" charset="0"/>
                <a:cs typeface="Arial" pitchFamily="34" charset="0"/>
              </a:rPr>
              <a:t>PBS                </a:t>
            </a:r>
            <a:r>
              <a:rPr lang="en-US" altLang="en-US" sz="1200" b="1" dirty="0" smtClean="0">
                <a:latin typeface="Calibri" pitchFamily="34" charset="0"/>
                <a:cs typeface="Arial" pitchFamily="34" charset="0"/>
              </a:rPr>
              <a:t>  TUSC2                  ER                        EV-ER               TUSC2+ER</a:t>
            </a:r>
            <a:endParaRPr lang="en-US" altLang="en-US" sz="12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25" y="4581469"/>
            <a:ext cx="1028894" cy="76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32" y="3742275"/>
            <a:ext cx="1028891" cy="76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88" y="4582604"/>
            <a:ext cx="1012834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69" y="3740037"/>
            <a:ext cx="1021853" cy="7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85393" y="3205565"/>
            <a:ext cx="41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43193" y="3319562"/>
            <a:ext cx="41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 rot="16200000">
            <a:off x="470592" y="4770796"/>
            <a:ext cx="6096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/>
              <a:t>DAPI</a:t>
            </a:r>
            <a:endParaRPr lang="en-US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27334" y="3975855"/>
            <a:ext cx="69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TUNEL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39043" y="1528760"/>
            <a:ext cx="41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338624"/>
              </p:ext>
            </p:extLst>
          </p:nvPr>
        </p:nvGraphicFramePr>
        <p:xfrm>
          <a:off x="6330706" y="3463830"/>
          <a:ext cx="2127494" cy="259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H="1">
            <a:off x="5638800" y="2734921"/>
            <a:ext cx="241542" cy="31640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6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M. D. Anderson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Majidi,Mourad</dc:creator>
  <cp:lastModifiedBy>Majidi,Mourad</cp:lastModifiedBy>
  <cp:revision>1</cp:revision>
  <dcterms:created xsi:type="dcterms:W3CDTF">2015-04-08T17:09:14Z</dcterms:created>
  <dcterms:modified xsi:type="dcterms:W3CDTF">2015-04-08T17:10:14Z</dcterms:modified>
</cp:coreProperties>
</file>