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3" r:id="rId4"/>
    <p:sldId id="256" r:id="rId5"/>
    <p:sldId id="270" r:id="rId6"/>
    <p:sldId id="257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79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8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72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2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85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38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06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25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57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2B45-99F5-4B03-AE28-3168D673A99A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418DF-94B4-4E77-878E-076D1034F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36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0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2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9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0</Words>
  <Application>Microsoft Office PowerPoint</Application>
  <PresentationFormat>画面に合わせる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Osaka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endmet-3ken</dc:creator>
  <cp:lastModifiedBy>endmet-3ken</cp:lastModifiedBy>
  <cp:revision>4</cp:revision>
  <dcterms:created xsi:type="dcterms:W3CDTF">2019-08-28T01:55:00Z</dcterms:created>
  <dcterms:modified xsi:type="dcterms:W3CDTF">2019-08-28T02:49:02Z</dcterms:modified>
</cp:coreProperties>
</file>