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66" d="100"/>
          <a:sy n="66" d="100"/>
        </p:scale>
        <p:origin x="43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97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30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3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4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13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88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6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51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F5A8-5249-429C-A00C-62F4EA1D56AF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B3A9-92F0-4A4D-93A0-5E38FA669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3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6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1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2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81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7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4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45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7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9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8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39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8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9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2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7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2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18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87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2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7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0</Words>
  <Application>Microsoft Office PowerPoint</Application>
  <PresentationFormat>画面に合わせる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Osaka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endmet-3ken</dc:creator>
  <cp:lastModifiedBy>endmet-3ken</cp:lastModifiedBy>
  <cp:revision>5</cp:revision>
  <dcterms:created xsi:type="dcterms:W3CDTF">2019-08-28T01:01:57Z</dcterms:created>
  <dcterms:modified xsi:type="dcterms:W3CDTF">2019-08-28T02:41:16Z</dcterms:modified>
</cp:coreProperties>
</file>