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2" r:id="rId2"/>
    <p:sldId id="426" r:id="rId3"/>
    <p:sldId id="472" r:id="rId4"/>
    <p:sldId id="446" r:id="rId5"/>
    <p:sldId id="448" r:id="rId6"/>
    <p:sldId id="449" r:id="rId7"/>
    <p:sldId id="437" r:id="rId8"/>
    <p:sldId id="474" r:id="rId9"/>
    <p:sldId id="475" r:id="rId10"/>
    <p:sldId id="483" r:id="rId11"/>
    <p:sldId id="482" r:id="rId12"/>
    <p:sldId id="48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7D852"/>
    <a:srgbClr val="ECF6C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9"/>
    <p:restoredTop sz="99110" autoAdjust="0"/>
  </p:normalViewPr>
  <p:slideViewPr>
    <p:cSldViewPr snapToGrid="0" snapToObjects="1">
      <p:cViewPr varScale="1">
        <p:scale>
          <a:sx n="132" d="100"/>
          <a:sy n="132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367C5-39CF-7242-A2C0-8CADAEF35F7B}" type="datetimeFigureOut">
              <a:rPr lang="en-US" smtClean="0"/>
              <a:t>11/2/18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9892A-27B4-3348-A702-242370CBC72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9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3FD89-A2B3-604F-8EE0-B5A2659F8B2C}" type="datetimeFigureOut">
              <a:rPr lang="en-US" smtClean="0"/>
              <a:t>11/2/18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D962B-7A4C-794E-A321-D3DEC941F0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3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4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7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7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6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1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4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0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0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3A9E-6EDA-964A-8612-048FF51EF98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74019-DAC7-8A48-89AD-F00A7F8CD9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B6A6A02-7D4D-5243-A598-6C40AC062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70" y="1160252"/>
            <a:ext cx="4805570" cy="23419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809" y="1161343"/>
            <a:ext cx="4803331" cy="2340864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9D165119-E9E9-1B40-B77E-12271D4B8904}"/>
              </a:ext>
            </a:extLst>
          </p:cNvPr>
          <p:cNvSpPr/>
          <p:nvPr/>
        </p:nvSpPr>
        <p:spPr>
          <a:xfrm>
            <a:off x="239434" y="265439"/>
            <a:ext cx="3910045" cy="1392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s-MX" sz="2400" b="1" dirty="0">
                <a:solidFill>
                  <a:srgbClr val="000000"/>
                </a:solidFill>
                <a:latin typeface="Century Gothic" charset="0"/>
              </a:rPr>
              <a:t>Biogeographic Inference</a:t>
            </a:r>
          </a:p>
          <a:p>
            <a:pPr>
              <a:lnSpc>
                <a:spcPct val="120000"/>
              </a:lnSpc>
            </a:pPr>
            <a:endParaRPr lang="es-MX" sz="1600" b="1" dirty="0">
              <a:solidFill>
                <a:srgbClr val="000000"/>
              </a:solidFill>
              <a:latin typeface="Century Gothic" charset="0"/>
            </a:endParaRPr>
          </a:p>
          <a:p>
            <a:pPr>
              <a:lnSpc>
                <a:spcPct val="12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Dated phylogeny [TreePL]</a:t>
            </a:r>
          </a:p>
          <a:p>
            <a:pPr>
              <a:lnSpc>
                <a:spcPct val="12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BioGeoBEARS (12 models)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F544681C-0C6A-6641-9721-6157ABD0E011}"/>
              </a:ext>
            </a:extLst>
          </p:cNvPr>
          <p:cNvSpPr/>
          <p:nvPr/>
        </p:nvSpPr>
        <p:spPr>
          <a:xfrm>
            <a:off x="475535" y="1550553"/>
            <a:ext cx="24331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MX" sz="1600" b="1" dirty="0">
                <a:solidFill>
                  <a:srgbClr val="C00000"/>
                </a:solidFill>
                <a:latin typeface="Century Gothic" charset="0"/>
              </a:rPr>
              <a:t>DIVAlike+J.M1</a:t>
            </a:r>
          </a:p>
          <a:p>
            <a:pPr>
              <a:lnSpc>
                <a:spcPct val="12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wAIC=0.54</a:t>
            </a:r>
          </a:p>
          <a:p>
            <a:pPr>
              <a:lnSpc>
                <a:spcPct val="120000"/>
              </a:lnSpc>
            </a:pPr>
            <a:r>
              <a:rPr lang="es-MX" sz="1600" b="1" i="1" dirty="0">
                <a:solidFill>
                  <a:srgbClr val="000000"/>
                </a:solidFill>
                <a:latin typeface="Century Gothic" charset="0"/>
              </a:rPr>
              <a:t>d</a:t>
            </a: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=0.0031</a:t>
            </a:r>
          </a:p>
          <a:p>
            <a:pPr>
              <a:lnSpc>
                <a:spcPct val="120000"/>
              </a:lnSpc>
            </a:pPr>
            <a:r>
              <a:rPr lang="es-MX" sz="1600" b="1" i="1" dirty="0">
                <a:solidFill>
                  <a:srgbClr val="000000"/>
                </a:solidFill>
                <a:latin typeface="Century Gothic" charset="0"/>
              </a:rPr>
              <a:t>e</a:t>
            </a: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=0</a:t>
            </a:r>
          </a:p>
          <a:p>
            <a:pPr>
              <a:lnSpc>
                <a:spcPct val="120000"/>
              </a:lnSpc>
            </a:pPr>
            <a:r>
              <a:rPr lang="es-MX" sz="1600" b="1" i="1" dirty="0">
                <a:solidFill>
                  <a:srgbClr val="000000"/>
                </a:solidFill>
                <a:latin typeface="Century Gothic" charset="0"/>
              </a:rPr>
              <a:t>j</a:t>
            </a:r>
            <a:r>
              <a:rPr lang="es-MX" sz="1600" b="1" dirty="0">
                <a:solidFill>
                  <a:srgbClr val="000000"/>
                </a:solidFill>
                <a:latin typeface="Century Gothic" charset="0"/>
              </a:rPr>
              <a:t>=0.014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211107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3</a:t>
              </a:r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69" name="5-Point Star 68">
            <a:extLst>
              <a:ext uri="{FF2B5EF4-FFF2-40B4-BE49-F238E27FC236}">
                <a16:creationId xmlns:a16="http://schemas.microsoft.com/office/drawing/2014/main" xmlns="" id="{F9BFBC54-690D-7844-8950-F3A33AD535E1}"/>
              </a:ext>
            </a:extLst>
          </p:cNvPr>
          <p:cNvSpPr/>
          <p:nvPr/>
        </p:nvSpPr>
        <p:spPr>
          <a:xfrm>
            <a:off x="3995638" y="1740045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5-Point Star 69">
            <a:extLst>
              <a:ext uri="{FF2B5EF4-FFF2-40B4-BE49-F238E27FC236}">
                <a16:creationId xmlns:a16="http://schemas.microsoft.com/office/drawing/2014/main" xmlns="" id="{B94EF9F8-4B73-5F4A-BAD1-9FF8B2B8C64F}"/>
              </a:ext>
            </a:extLst>
          </p:cNvPr>
          <p:cNvSpPr/>
          <p:nvPr/>
        </p:nvSpPr>
        <p:spPr>
          <a:xfrm>
            <a:off x="3868770" y="1721224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53E8B62B-72DC-0F41-A4A2-49092E57A942}"/>
              </a:ext>
            </a:extLst>
          </p:cNvPr>
          <p:cNvSpPr/>
          <p:nvPr/>
        </p:nvSpPr>
        <p:spPr>
          <a:xfrm>
            <a:off x="7492476" y="3694705"/>
            <a:ext cx="14721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Fossil record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72" name="5-Point Star 71">
            <a:extLst>
              <a:ext uri="{FF2B5EF4-FFF2-40B4-BE49-F238E27FC236}">
                <a16:creationId xmlns:a16="http://schemas.microsoft.com/office/drawing/2014/main" xmlns="" id="{A3506C79-B2A0-FF45-9E98-24322E629B77}"/>
              </a:ext>
            </a:extLst>
          </p:cNvPr>
          <p:cNvSpPr/>
          <p:nvPr/>
        </p:nvSpPr>
        <p:spPr>
          <a:xfrm>
            <a:off x="7185087" y="3688065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6AD4FD2C-ECFE-B441-8E86-9552917B869C}"/>
              </a:ext>
            </a:extLst>
          </p:cNvPr>
          <p:cNvSpPr>
            <a:spLocks noChangeAspect="1"/>
          </p:cNvSpPr>
          <p:nvPr/>
        </p:nvSpPr>
        <p:spPr>
          <a:xfrm>
            <a:off x="795134" y="3349730"/>
            <a:ext cx="668318" cy="263182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xmlns="" id="{514EFF43-1FE0-E841-AE97-E98EDEA030D8}"/>
              </a:ext>
            </a:extLst>
          </p:cNvPr>
          <p:cNvSpPr>
            <a:spLocks noChangeAspect="1"/>
          </p:cNvSpPr>
          <p:nvPr/>
        </p:nvSpPr>
        <p:spPr>
          <a:xfrm>
            <a:off x="2357134" y="3349730"/>
            <a:ext cx="668318" cy="2631821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DF364313-6D66-B94B-A4B2-38C317FD7EF6}"/>
              </a:ext>
            </a:extLst>
          </p:cNvPr>
          <p:cNvSpPr>
            <a:spLocks noChangeAspect="1"/>
          </p:cNvSpPr>
          <p:nvPr/>
        </p:nvSpPr>
        <p:spPr>
          <a:xfrm>
            <a:off x="1573954" y="3364326"/>
            <a:ext cx="668318" cy="263182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xmlns="" id="{CE6CCA8F-6F80-8A45-8B45-A3BE9C8BCE6A}"/>
              </a:ext>
            </a:extLst>
          </p:cNvPr>
          <p:cNvSpPr/>
          <p:nvPr/>
        </p:nvSpPr>
        <p:spPr>
          <a:xfrm>
            <a:off x="3172158" y="3468706"/>
            <a:ext cx="1534394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Sympatry</a:t>
            </a: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14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(4x)</a:t>
            </a: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14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14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(7x)</a:t>
            </a: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4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14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(</a:t>
            </a:r>
            <a:r>
              <a:rPr lang="en-US" sz="1400" b="1" dirty="0" smtClean="0">
                <a:latin typeface="Century Gothic" panose="020B0502020202020204" pitchFamily="34" charset="0"/>
                <a:ea typeface="MS Mincho" panose="02020609040205080304" pitchFamily="49" charset="-128"/>
              </a:rPr>
              <a:t>13x</a:t>
            </a:r>
            <a:r>
              <a:rPr lang="en-US" sz="14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)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xmlns="" id="{7E7C51CC-0726-B74D-AEB5-25AAC881D8FC}"/>
              </a:ext>
            </a:extLst>
          </p:cNvPr>
          <p:cNvGrpSpPr/>
          <p:nvPr/>
        </p:nvGrpSpPr>
        <p:grpSpPr>
          <a:xfrm>
            <a:off x="956136" y="3468707"/>
            <a:ext cx="1995487" cy="374638"/>
            <a:chOff x="956136" y="3468707"/>
            <a:chExt cx="1995487" cy="374638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xmlns="" id="{546BA68F-F396-6945-8F61-C797533C7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6136" y="3473488"/>
              <a:ext cx="365760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xmlns="" id="{C1CC3E2C-B3F1-7542-9E69-C7191BA81E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85863" y="3468707"/>
              <a:ext cx="365760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xmlns="" id="{BB47B499-875B-164F-8081-0DF0DF7BE02B}"/>
                </a:ext>
              </a:extLst>
            </p:cNvPr>
            <p:cNvSpPr/>
            <p:nvPr/>
          </p:nvSpPr>
          <p:spPr>
            <a:xfrm>
              <a:off x="2724988" y="3511825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xmlns="" id="{3A35EEAC-4059-A244-81ED-850BECC4CF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37858" y="3477585"/>
              <a:ext cx="365760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xmlns="" id="{29AE775A-EEDA-574E-ACB3-8E6FF184B710}"/>
                </a:ext>
              </a:extLst>
            </p:cNvPr>
            <p:cNvSpPr/>
            <p:nvPr/>
          </p:nvSpPr>
          <p:spPr>
            <a:xfrm>
              <a:off x="1876983" y="3520703"/>
              <a:ext cx="182880" cy="1828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D4EE4580-B580-8544-9C06-481B93DB5ECD}"/>
              </a:ext>
            </a:extLst>
          </p:cNvPr>
          <p:cNvGrpSpPr/>
          <p:nvPr/>
        </p:nvGrpSpPr>
        <p:grpSpPr>
          <a:xfrm>
            <a:off x="957002" y="4134997"/>
            <a:ext cx="1997376" cy="365761"/>
            <a:chOff x="957002" y="4134997"/>
            <a:chExt cx="1997376" cy="365761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xmlns="" id="{7551DD32-BA6B-4445-B51F-3790D66FDD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7002" y="4134997"/>
              <a:ext cx="162334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xmlns="" id="{6F085E62-8127-A14B-A90D-3E8A3E167C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88618" y="4134998"/>
              <a:ext cx="365760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Left Arrow 116">
              <a:extLst>
                <a:ext uri="{FF2B5EF4-FFF2-40B4-BE49-F238E27FC236}">
                  <a16:creationId xmlns:a16="http://schemas.microsoft.com/office/drawing/2014/main" xmlns="" id="{1D051B50-7050-AB43-A7BC-F745C08E62AA}"/>
                </a:ext>
              </a:extLst>
            </p:cNvPr>
            <p:cNvSpPr/>
            <p:nvPr/>
          </p:nvSpPr>
          <p:spPr>
            <a:xfrm flipH="1">
              <a:off x="1258628" y="4164637"/>
              <a:ext cx="449141" cy="297918"/>
            </a:xfrm>
            <a:prstGeom prst="leftArrow">
              <a:avLst>
                <a:gd name="adj1" fmla="val 26788"/>
                <a:gd name="adj2" fmla="val 50000"/>
              </a:avLst>
            </a:prstGeom>
            <a:solidFill>
              <a:schemeClr val="accent2"/>
            </a:solidFill>
            <a:ln w="127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Left Arrow 117">
              <a:extLst>
                <a:ext uri="{FF2B5EF4-FFF2-40B4-BE49-F238E27FC236}">
                  <a16:creationId xmlns:a16="http://schemas.microsoft.com/office/drawing/2014/main" xmlns="" id="{C3A2DFB9-7F93-1540-8208-F95339ED8193}"/>
                </a:ext>
              </a:extLst>
            </p:cNvPr>
            <p:cNvSpPr/>
            <p:nvPr/>
          </p:nvSpPr>
          <p:spPr>
            <a:xfrm flipH="1">
              <a:off x="2044282" y="4164514"/>
              <a:ext cx="449141" cy="297918"/>
            </a:xfrm>
            <a:prstGeom prst="leftArrow">
              <a:avLst>
                <a:gd name="adj1" fmla="val 26788"/>
                <a:gd name="adj2" fmla="val 50000"/>
              </a:avLst>
            </a:prstGeom>
            <a:solidFill>
              <a:schemeClr val="accent2"/>
            </a:solidFill>
            <a:ln w="127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xmlns="" id="{F3046CBC-06B2-8742-8913-26EF026A68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35239" y="4134997"/>
              <a:ext cx="253792" cy="3657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xmlns="" id="{4D04DDAC-17B5-AF4E-A3CF-3A96B0516815}"/>
              </a:ext>
            </a:extLst>
          </p:cNvPr>
          <p:cNvGrpSpPr/>
          <p:nvPr/>
        </p:nvGrpSpPr>
        <p:grpSpPr>
          <a:xfrm>
            <a:off x="956136" y="4750130"/>
            <a:ext cx="1963846" cy="451019"/>
            <a:chOff x="956136" y="4750130"/>
            <a:chExt cx="1963846" cy="451019"/>
          </a:xfrm>
        </p:grpSpPr>
        <p:sp>
          <p:nvSpPr>
            <p:cNvPr id="121" name="Triangle 120">
              <a:extLst>
                <a:ext uri="{FF2B5EF4-FFF2-40B4-BE49-F238E27FC236}">
                  <a16:creationId xmlns:a16="http://schemas.microsoft.com/office/drawing/2014/main" xmlns="" id="{65F3D31A-5BA0-844E-8977-D3163D5EA7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40930" y="4974658"/>
              <a:ext cx="279052" cy="216135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iangle 121">
              <a:extLst>
                <a:ext uri="{FF2B5EF4-FFF2-40B4-BE49-F238E27FC236}">
                  <a16:creationId xmlns:a16="http://schemas.microsoft.com/office/drawing/2014/main" xmlns="" id="{F79BFDF4-25F5-224D-8C86-B848692E313A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637684" y="4750130"/>
              <a:ext cx="279052" cy="216135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iangle 122">
              <a:extLst>
                <a:ext uri="{FF2B5EF4-FFF2-40B4-BE49-F238E27FC236}">
                  <a16:creationId xmlns:a16="http://schemas.microsoft.com/office/drawing/2014/main" xmlns="" id="{C87436A6-73D4-A744-BFD7-6504C19DD0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9382" y="4978853"/>
              <a:ext cx="279052" cy="216135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iangle 123">
              <a:extLst>
                <a:ext uri="{FF2B5EF4-FFF2-40B4-BE49-F238E27FC236}">
                  <a16:creationId xmlns:a16="http://schemas.microsoft.com/office/drawing/2014/main" xmlns="" id="{E603DF2D-F49C-2F42-BC56-4B0FD508A82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56136" y="4754325"/>
              <a:ext cx="279052" cy="216135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iangle 124">
              <a:extLst>
                <a:ext uri="{FF2B5EF4-FFF2-40B4-BE49-F238E27FC236}">
                  <a16:creationId xmlns:a16="http://schemas.microsoft.com/office/drawing/2014/main" xmlns="" id="{009ACF94-53E8-1D48-9131-C931EB0335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6063" y="4985014"/>
              <a:ext cx="279052" cy="216135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iangle 125">
              <a:extLst>
                <a:ext uri="{FF2B5EF4-FFF2-40B4-BE49-F238E27FC236}">
                  <a16:creationId xmlns:a16="http://schemas.microsoft.com/office/drawing/2014/main" xmlns="" id="{2E1F93F0-1404-8B48-A404-DAF46EE797C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772817" y="4760486"/>
              <a:ext cx="279052" cy="216135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xmlns="" id="{23BB5CD8-82C5-324C-B52F-50F1699CD293}"/>
                </a:ext>
              </a:extLst>
            </p:cNvPr>
            <p:cNvCxnSpPr/>
            <p:nvPr/>
          </p:nvCxnSpPr>
          <p:spPr>
            <a:xfrm>
              <a:off x="1707769" y="4985014"/>
              <a:ext cx="43520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xmlns="" id="{706C0DC7-091E-1842-B52A-9AC41A9332E4}"/>
              </a:ext>
            </a:extLst>
          </p:cNvPr>
          <p:cNvGrpSpPr/>
          <p:nvPr/>
        </p:nvGrpSpPr>
        <p:grpSpPr>
          <a:xfrm>
            <a:off x="856763" y="5390576"/>
            <a:ext cx="2096488" cy="590977"/>
            <a:chOff x="856763" y="5390576"/>
            <a:chExt cx="2096488" cy="590977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5C335C68-68A6-D440-A08D-E270F411E4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6763" y="5413866"/>
              <a:ext cx="365760" cy="36576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56AA4982-7E1E-BC49-8CF5-E2651832A985}"/>
                </a:ext>
              </a:extLst>
            </p:cNvPr>
            <p:cNvSpPr/>
            <p:nvPr/>
          </p:nvSpPr>
          <p:spPr>
            <a:xfrm>
              <a:off x="2674911" y="5390576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2846B676-B1F3-634A-9F8F-C0CF9E456E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87491" y="5615793"/>
              <a:ext cx="365760" cy="36576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0736380A-F58D-5C45-98AC-F1FE4FD16167}"/>
                </a:ext>
              </a:extLst>
            </p:cNvPr>
            <p:cNvSpPr/>
            <p:nvPr/>
          </p:nvSpPr>
          <p:spPr>
            <a:xfrm>
              <a:off x="1833933" y="5522204"/>
              <a:ext cx="182880" cy="1828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xmlns="" id="{C7E79803-1A31-E240-8C37-E7C39B0C21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7184" y="5568976"/>
              <a:ext cx="614045" cy="448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xmlns="" id="{6C78C6AF-B7D9-C547-871F-888B52CB49A0}"/>
                </a:ext>
              </a:extLst>
            </p:cNvPr>
            <p:cNvSpPr/>
            <p:nvPr/>
          </p:nvSpPr>
          <p:spPr>
            <a:xfrm>
              <a:off x="984304" y="5482016"/>
              <a:ext cx="182880" cy="1828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8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Picture 233">
            <a:extLst>
              <a:ext uri="{FF2B5EF4-FFF2-40B4-BE49-F238E27FC236}">
                <a16:creationId xmlns:a16="http://schemas.microsoft.com/office/drawing/2014/main" xmlns="" id="{1B96A0A8-9CC1-2D4A-BC71-724AC0598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" y="950958"/>
            <a:ext cx="9038517" cy="4404847"/>
          </a:xfrm>
          <a:prstGeom prst="rect">
            <a:avLst/>
          </a:prstGeom>
        </p:spPr>
      </p:pic>
      <p:grpSp>
        <p:nvGrpSpPr>
          <p:cNvPr id="320" name="Group 31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326" name="Group 325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3" name="3 Rectángulo">
            <a:extLst>
              <a:ext uri="{FF2B5EF4-FFF2-40B4-BE49-F238E27FC236}">
                <a16:creationId xmlns:a16="http://schemas.microsoft.com/office/drawing/2014/main" xmlns="" id="{B2D5B984-7C9C-3E48-BC23-8F88D249C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33597"/>
            <a:ext cx="626204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MX" sz="1400" b="1" dirty="0">
                <a:latin typeface="Century Gothic" charset="0"/>
              </a:rPr>
              <a:t>Family Vespertilinidae</a:t>
            </a:r>
          </a:p>
          <a:p>
            <a:r>
              <a:rPr lang="es-MX" sz="2400" b="1" dirty="0">
                <a:latin typeface="Century Gothic" charset="0"/>
              </a:rPr>
              <a:t>Genus </a:t>
            </a:r>
            <a:r>
              <a:rPr lang="es-MX" sz="2400" b="1" i="1" dirty="0">
                <a:latin typeface="Century Gothic" charset="0"/>
              </a:rPr>
              <a:t>Myotis</a:t>
            </a:r>
            <a:r>
              <a:rPr lang="es-MX" sz="2400" b="1" dirty="0">
                <a:latin typeface="Century Gothic" charset="0"/>
              </a:rPr>
              <a:t> </a:t>
            </a:r>
          </a:p>
          <a:p>
            <a:endParaRPr lang="es-MX" sz="2400" b="1" dirty="0">
              <a:solidFill>
                <a:schemeClr val="accent5">
                  <a:lumMod val="50000"/>
                </a:schemeClr>
              </a:solidFill>
              <a:latin typeface="Century Gothic" charset="0"/>
            </a:endParaRP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xmlns="" id="{EA902138-31D5-BB40-B668-495C35318E8C}"/>
              </a:ext>
            </a:extLst>
          </p:cNvPr>
          <p:cNvGrpSpPr/>
          <p:nvPr/>
        </p:nvGrpSpPr>
        <p:grpSpPr>
          <a:xfrm rot="19388266">
            <a:off x="6775076" y="3143077"/>
            <a:ext cx="224387" cy="826249"/>
            <a:chOff x="4125179" y="3962703"/>
            <a:chExt cx="388620" cy="526752"/>
          </a:xfrm>
        </p:grpSpPr>
        <p:sp>
          <p:nvSpPr>
            <p:cNvPr id="248" name="Triangle 247">
              <a:extLst>
                <a:ext uri="{FF2B5EF4-FFF2-40B4-BE49-F238E27FC236}">
                  <a16:creationId xmlns:a16="http://schemas.microsoft.com/office/drawing/2014/main" xmlns="" id="{A90A8059-484E-D446-8BCB-D022AC340D78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riangle 248">
              <a:extLst>
                <a:ext uri="{FF2B5EF4-FFF2-40B4-BE49-F238E27FC236}">
                  <a16:creationId xmlns:a16="http://schemas.microsoft.com/office/drawing/2014/main" xmlns="" id="{6B3A6FB9-7C99-F04F-B246-C9D9CA146E3A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flipH="1" flipV="1">
            <a:off x="2013394" y="1850359"/>
            <a:ext cx="551414" cy="285572"/>
            <a:chOff x="3515164" y="5332359"/>
            <a:chExt cx="898135" cy="457200"/>
          </a:xfrm>
        </p:grpSpPr>
        <p:sp>
          <p:nvSpPr>
            <p:cNvPr id="243" name="Oval 242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243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Left Arrow 196">
            <a:extLst>
              <a:ext uri="{FF2B5EF4-FFF2-40B4-BE49-F238E27FC236}">
                <a16:creationId xmlns:a16="http://schemas.microsoft.com/office/drawing/2014/main" xmlns="" id="{2163AB5E-A483-4742-B43E-48118384178D}"/>
              </a:ext>
            </a:extLst>
          </p:cNvPr>
          <p:cNvSpPr/>
          <p:nvPr/>
        </p:nvSpPr>
        <p:spPr>
          <a:xfrm rot="10800000" flipH="1">
            <a:off x="1919975" y="1555096"/>
            <a:ext cx="845157" cy="262801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xmlns="" id="{9A41E958-1E9E-A84B-AE34-D8699E348028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82830" y="2978228"/>
            <a:ext cx="684059" cy="354268"/>
            <a:chOff x="3515164" y="5332359"/>
            <a:chExt cx="898135" cy="457200"/>
          </a:xfrm>
        </p:grpSpPr>
        <p:sp>
          <p:nvSpPr>
            <p:cNvPr id="225" name="Oval 224">
              <a:extLst>
                <a:ext uri="{FF2B5EF4-FFF2-40B4-BE49-F238E27FC236}">
                  <a16:creationId xmlns:a16="http://schemas.microsoft.com/office/drawing/2014/main" xmlns="" id="{39F05E66-26A4-FA41-85EF-CBE0AAE0E7C1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xmlns="" id="{82FFB83C-E604-DE4E-A500-91FB63ECCF49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xmlns="" id="{3666A0F6-D001-AB45-BAF0-26C460408A4D}"/>
                </a:ext>
              </a:extLst>
            </p:cNvPr>
            <p:cNvCxnSpPr>
              <a:cxnSpLocks/>
              <a:stCxn id="22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DB69E9A4-116D-D34B-9059-34DB6E7E8107}"/>
              </a:ext>
            </a:extLst>
          </p:cNvPr>
          <p:cNvGrpSpPr/>
          <p:nvPr/>
        </p:nvGrpSpPr>
        <p:grpSpPr>
          <a:xfrm rot="14286093" flipH="1" flipV="1">
            <a:off x="3160908" y="3639335"/>
            <a:ext cx="593503" cy="314208"/>
            <a:chOff x="3515164" y="5332359"/>
            <a:chExt cx="898135" cy="457200"/>
          </a:xfrm>
        </p:grpSpPr>
        <p:sp>
          <p:nvSpPr>
            <p:cNvPr id="222" name="Oval 221">
              <a:extLst>
                <a:ext uri="{FF2B5EF4-FFF2-40B4-BE49-F238E27FC236}">
                  <a16:creationId xmlns:a16="http://schemas.microsoft.com/office/drawing/2014/main" xmlns="" id="{AC420C0C-40A3-A546-8399-551598F4EC04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xmlns="" id="{F8DB606F-8EE6-CE4D-ABA9-8D099CF64930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xmlns="" id="{52C7137C-6D3D-584F-B1B2-4CE4B0B6EBE6}"/>
                </a:ext>
              </a:extLst>
            </p:cNvPr>
            <p:cNvCxnSpPr>
              <a:cxnSpLocks/>
              <a:stCxn id="222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xmlns="" id="{4C930A0D-275E-A840-BF61-B8DB18A38A87}"/>
              </a:ext>
            </a:extLst>
          </p:cNvPr>
          <p:cNvGrpSpPr/>
          <p:nvPr/>
        </p:nvGrpSpPr>
        <p:grpSpPr>
          <a:xfrm rot="3270414" flipH="1" flipV="1">
            <a:off x="7076821" y="3086064"/>
            <a:ext cx="550734" cy="263183"/>
            <a:chOff x="3515164" y="5332359"/>
            <a:chExt cx="898135" cy="457200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xmlns="" id="{0744925A-5B6F-9340-BB06-10F3E8B9E75E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xmlns="" id="{7CF1F346-90BB-854B-81C6-FDD374AFA115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xmlns="" id="{A6B8A10C-40DC-F344-B1BA-E554C0AF7867}"/>
                </a:ext>
              </a:extLst>
            </p:cNvPr>
            <p:cNvCxnSpPr>
              <a:cxnSpLocks/>
              <a:stCxn id="21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0800000" flipH="1" flipV="1">
            <a:off x="4807128" y="1513659"/>
            <a:ext cx="550734" cy="263183"/>
            <a:chOff x="3515164" y="5332359"/>
            <a:chExt cx="898135" cy="457200"/>
          </a:xfrm>
        </p:grpSpPr>
        <p:sp>
          <p:nvSpPr>
            <p:cNvPr id="216" name="Oval 21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1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5-Point Star 211">
            <a:extLst>
              <a:ext uri="{FF2B5EF4-FFF2-40B4-BE49-F238E27FC236}">
                <a16:creationId xmlns:a16="http://schemas.microsoft.com/office/drawing/2014/main" xmlns="" id="{45180D53-4E1C-674A-A5A1-7F744C9F247B}"/>
              </a:ext>
            </a:extLst>
          </p:cNvPr>
          <p:cNvSpPr/>
          <p:nvPr/>
        </p:nvSpPr>
        <p:spPr>
          <a:xfrm>
            <a:off x="820651" y="2131692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5-Point Star 212">
            <a:extLst>
              <a:ext uri="{FF2B5EF4-FFF2-40B4-BE49-F238E27FC236}">
                <a16:creationId xmlns:a16="http://schemas.microsoft.com/office/drawing/2014/main" xmlns="" id="{BBFEA50A-57E4-CE45-AB71-963A2919373E}"/>
              </a:ext>
            </a:extLst>
          </p:cNvPr>
          <p:cNvSpPr/>
          <p:nvPr/>
        </p:nvSpPr>
        <p:spPr>
          <a:xfrm>
            <a:off x="1142024" y="218066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xmlns="" id="{DEDE18DA-5282-7246-A69E-314884331242}"/>
              </a:ext>
            </a:extLst>
          </p:cNvPr>
          <p:cNvSpPr>
            <a:spLocks noChangeAspect="1"/>
          </p:cNvSpPr>
          <p:nvPr/>
        </p:nvSpPr>
        <p:spPr>
          <a:xfrm>
            <a:off x="363153" y="4754880"/>
            <a:ext cx="337681" cy="83228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xmlns="" id="{73B81383-E3E7-2B44-B623-26448CF6E796}"/>
              </a:ext>
            </a:extLst>
          </p:cNvPr>
          <p:cNvSpPr>
            <a:spLocks noChangeAspect="1"/>
          </p:cNvSpPr>
          <p:nvPr/>
        </p:nvSpPr>
        <p:spPr>
          <a:xfrm>
            <a:off x="55870" y="4754880"/>
            <a:ext cx="337681" cy="8322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xmlns="" id="{F63708B4-4355-8A4D-81FB-5DD24090C476}"/>
              </a:ext>
            </a:extLst>
          </p:cNvPr>
          <p:cNvSpPr>
            <a:spLocks noChangeAspect="1"/>
          </p:cNvSpPr>
          <p:nvPr/>
        </p:nvSpPr>
        <p:spPr>
          <a:xfrm>
            <a:off x="83405" y="5356799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xmlns="" id="{17FF0CA0-787F-8249-9176-2E7408EC2126}"/>
              </a:ext>
            </a:extLst>
          </p:cNvPr>
          <p:cNvSpPr/>
          <p:nvPr/>
        </p:nvSpPr>
        <p:spPr>
          <a:xfrm>
            <a:off x="505131" y="5347348"/>
            <a:ext cx="81708" cy="74212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xmlns="" id="{60699970-9E20-E34D-B55E-F05336CD9D3B}"/>
              </a:ext>
            </a:extLst>
          </p:cNvPr>
          <p:cNvCxnSpPr>
            <a:cxnSpLocks/>
          </p:cNvCxnSpPr>
          <p:nvPr/>
        </p:nvCxnSpPr>
        <p:spPr>
          <a:xfrm flipV="1">
            <a:off x="252480" y="5402015"/>
            <a:ext cx="236019" cy="2408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Left Arrow 184">
            <a:extLst>
              <a:ext uri="{FF2B5EF4-FFF2-40B4-BE49-F238E27FC236}">
                <a16:creationId xmlns:a16="http://schemas.microsoft.com/office/drawing/2014/main" xmlns="" id="{39226423-64CD-764A-A892-D321AB487055}"/>
              </a:ext>
            </a:extLst>
          </p:cNvPr>
          <p:cNvSpPr/>
          <p:nvPr/>
        </p:nvSpPr>
        <p:spPr>
          <a:xfrm flipH="1">
            <a:off x="243147" y="4857327"/>
            <a:ext cx="200670" cy="120893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9039AF52-B603-164D-BA77-E3558D2D8035}"/>
              </a:ext>
            </a:extLst>
          </p:cNvPr>
          <p:cNvSpPr/>
          <p:nvPr/>
        </p:nvSpPr>
        <p:spPr>
          <a:xfrm>
            <a:off x="659361" y="4829450"/>
            <a:ext cx="95090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(4x)</a:t>
            </a:r>
          </a:p>
          <a:p>
            <a:endParaRPr lang="en-US" sz="8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(7x)</a:t>
            </a:r>
          </a:p>
          <a:p>
            <a:endParaRPr lang="en-US" sz="8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(13x)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05C31B87-C09E-0842-A9BF-7B2CD4B5868B}"/>
              </a:ext>
            </a:extLst>
          </p:cNvPr>
          <p:cNvSpPr>
            <a:spLocks noChangeAspect="1"/>
          </p:cNvSpPr>
          <p:nvPr/>
        </p:nvSpPr>
        <p:spPr>
          <a:xfrm>
            <a:off x="128190" y="4837842"/>
            <a:ext cx="72528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6576" y="4837842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88498" y="5087459"/>
            <a:ext cx="126127" cy="178818"/>
            <a:chOff x="1506029" y="4720848"/>
            <a:chExt cx="397765" cy="532832"/>
          </a:xfrm>
        </p:grpSpPr>
        <p:sp>
          <p:nvSpPr>
            <p:cNvPr id="258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3" name="Oval 262">
            <a:extLst>
              <a:ext uri="{FF2B5EF4-FFF2-40B4-BE49-F238E27FC236}">
                <a16:creationId xmlns:a16="http://schemas.microsoft.com/office/drawing/2014/main" xmlns="" id="{C74799F8-7D82-CA4D-9FAA-65881804BA07}"/>
              </a:ext>
            </a:extLst>
          </p:cNvPr>
          <p:cNvSpPr>
            <a:spLocks noChangeAspect="1"/>
          </p:cNvSpPr>
          <p:nvPr/>
        </p:nvSpPr>
        <p:spPr>
          <a:xfrm>
            <a:off x="466073" y="5438740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riangle 49">
            <a:extLst>
              <a:ext uri="{FF2B5EF4-FFF2-40B4-BE49-F238E27FC236}">
                <a16:creationId xmlns:a16="http://schemas.microsoft.com/office/drawing/2014/main" xmlns="" id="{674BAF2C-B50E-D143-B308-DBC0CA48E76C}"/>
              </a:ext>
            </a:extLst>
          </p:cNvPr>
          <p:cNvSpPr>
            <a:spLocks noChangeAspect="1"/>
          </p:cNvSpPr>
          <p:nvPr/>
        </p:nvSpPr>
        <p:spPr>
          <a:xfrm>
            <a:off x="129254" y="5180274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Triangle 50">
            <a:extLst>
              <a:ext uri="{FF2B5EF4-FFF2-40B4-BE49-F238E27FC236}">
                <a16:creationId xmlns:a16="http://schemas.microsoft.com/office/drawing/2014/main" xmlns="" id="{152176E4-6991-A949-8C91-5DB3027F692B}"/>
              </a:ext>
            </a:extLst>
          </p:cNvPr>
          <p:cNvSpPr>
            <a:spLocks noChangeAspect="1"/>
          </p:cNvSpPr>
          <p:nvPr/>
        </p:nvSpPr>
        <p:spPr>
          <a:xfrm rot="10800000">
            <a:off x="127803" y="5089162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Left Arrow 33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000629" y="6040002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Left Arrow 33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860388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Left Arrow 3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941226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Left Arrow 334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566778" y="601118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Left Arrow 335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707726" y="602348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5-Point Star 337">
            <a:extLst>
              <a:ext uri="{FF2B5EF4-FFF2-40B4-BE49-F238E27FC236}">
                <a16:creationId xmlns:a16="http://schemas.microsoft.com/office/drawing/2014/main" xmlns="" id="{57D3718A-8564-7447-A2DE-2B05842FB3E3}"/>
              </a:ext>
            </a:extLst>
          </p:cNvPr>
          <p:cNvSpPr/>
          <p:nvPr/>
        </p:nvSpPr>
        <p:spPr>
          <a:xfrm>
            <a:off x="8288972" y="6511387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Left Arrow 338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186685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Left Arrow 339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379673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Left Arrow 340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555376" y="601542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Left Arrow 341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376423" y="607027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Left Arrow 342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511977" y="605452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Left Arrow 343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660613" y="606129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Left Arrow 344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017828" y="607377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Left Arrow 345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3741495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Left Arrow 346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2884968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Left Arrow 348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297713" y="607652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Left Arrow 349">
            <a:extLst>
              <a:ext uri="{FF2B5EF4-FFF2-40B4-BE49-F238E27FC236}">
                <a16:creationId xmlns:a16="http://schemas.microsoft.com/office/drawing/2014/main" xmlns="" id="{09D55C36-60E1-BA45-9B31-DC64C97B597F}"/>
              </a:ext>
            </a:extLst>
          </p:cNvPr>
          <p:cNvSpPr/>
          <p:nvPr/>
        </p:nvSpPr>
        <p:spPr>
          <a:xfrm rot="5400000" flipH="1">
            <a:off x="2258683" y="607980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Left Arrow 350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112078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Left Arrow 351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698369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5-Point Star 352">
            <a:extLst>
              <a:ext uri="{FF2B5EF4-FFF2-40B4-BE49-F238E27FC236}">
                <a16:creationId xmlns:a16="http://schemas.microsoft.com/office/drawing/2014/main" xmlns="" id="{A185A542-17F6-9543-B78F-BDD343F3E7F2}"/>
              </a:ext>
            </a:extLst>
          </p:cNvPr>
          <p:cNvSpPr/>
          <p:nvPr/>
        </p:nvSpPr>
        <p:spPr>
          <a:xfrm>
            <a:off x="1213057" y="643815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272751" y="5760996"/>
            <a:ext cx="126127" cy="178818"/>
            <a:chOff x="1506029" y="4720848"/>
            <a:chExt cx="397765" cy="532832"/>
          </a:xfrm>
        </p:grpSpPr>
        <p:sp>
          <p:nvSpPr>
            <p:cNvPr id="355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 rot="5400000">
            <a:off x="1299493" y="5524693"/>
            <a:ext cx="163416" cy="239815"/>
            <a:chOff x="2347296" y="5401373"/>
            <a:chExt cx="163416" cy="239815"/>
          </a:xfrm>
        </p:grpSpPr>
        <p:sp>
          <p:nvSpPr>
            <p:cNvPr id="358" name="Oval 35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856911" y="5760996"/>
            <a:ext cx="126127" cy="178818"/>
            <a:chOff x="1506029" y="4720848"/>
            <a:chExt cx="397765" cy="532832"/>
          </a:xfrm>
        </p:grpSpPr>
        <p:sp>
          <p:nvSpPr>
            <p:cNvPr id="361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3" name="Group 362"/>
          <p:cNvGrpSpPr/>
          <p:nvPr/>
        </p:nvGrpSpPr>
        <p:grpSpPr>
          <a:xfrm rot="5400000">
            <a:off x="2446944" y="5748364"/>
            <a:ext cx="163416" cy="239815"/>
            <a:chOff x="2347296" y="5401373"/>
            <a:chExt cx="163416" cy="239815"/>
          </a:xfrm>
        </p:grpSpPr>
        <p:sp>
          <p:nvSpPr>
            <p:cNvPr id="364" name="Oval 363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6" name="Group 365"/>
          <p:cNvGrpSpPr/>
          <p:nvPr/>
        </p:nvGrpSpPr>
        <p:grpSpPr>
          <a:xfrm rot="5400000">
            <a:off x="3077502" y="5728795"/>
            <a:ext cx="163416" cy="239815"/>
            <a:chOff x="2347296" y="5401373"/>
            <a:chExt cx="163416" cy="239815"/>
          </a:xfrm>
        </p:grpSpPr>
        <p:sp>
          <p:nvSpPr>
            <p:cNvPr id="367" name="Oval 36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9" name="Group 368"/>
          <p:cNvGrpSpPr/>
          <p:nvPr/>
        </p:nvGrpSpPr>
        <p:grpSpPr>
          <a:xfrm rot="5400000">
            <a:off x="3077501" y="5549443"/>
            <a:ext cx="163416" cy="239815"/>
            <a:chOff x="2347296" y="5401373"/>
            <a:chExt cx="163416" cy="239815"/>
          </a:xfrm>
        </p:grpSpPr>
        <p:sp>
          <p:nvSpPr>
            <p:cNvPr id="370" name="Oval 36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2" name="Group 371"/>
          <p:cNvGrpSpPr/>
          <p:nvPr/>
        </p:nvGrpSpPr>
        <p:grpSpPr>
          <a:xfrm rot="5400000">
            <a:off x="3908322" y="5741448"/>
            <a:ext cx="163416" cy="239815"/>
            <a:chOff x="2347296" y="5401373"/>
            <a:chExt cx="163416" cy="239815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209114" y="5752822"/>
            <a:ext cx="126127" cy="178818"/>
            <a:chOff x="1506029" y="4720848"/>
            <a:chExt cx="397765" cy="532832"/>
          </a:xfrm>
        </p:grpSpPr>
        <p:sp>
          <p:nvSpPr>
            <p:cNvPr id="376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419053" y="5752696"/>
            <a:ext cx="126127" cy="178818"/>
            <a:chOff x="1506029" y="4720848"/>
            <a:chExt cx="397765" cy="532832"/>
          </a:xfrm>
        </p:grpSpPr>
        <p:sp>
          <p:nvSpPr>
            <p:cNvPr id="37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1" name="Group 380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560910" y="5600829"/>
            <a:ext cx="126127" cy="178818"/>
            <a:chOff x="1506029" y="4720848"/>
            <a:chExt cx="397765" cy="532832"/>
          </a:xfrm>
        </p:grpSpPr>
        <p:sp>
          <p:nvSpPr>
            <p:cNvPr id="382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77884" y="5799451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Group 384"/>
          <p:cNvGrpSpPr/>
          <p:nvPr/>
        </p:nvGrpSpPr>
        <p:grpSpPr>
          <a:xfrm rot="5400000">
            <a:off x="4910267" y="5744958"/>
            <a:ext cx="163416" cy="239815"/>
            <a:chOff x="2347296" y="5401373"/>
            <a:chExt cx="163416" cy="239815"/>
          </a:xfrm>
        </p:grpSpPr>
        <p:sp>
          <p:nvSpPr>
            <p:cNvPr id="386" name="Oval 38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8" name="Rectangle 387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5318126" y="5746513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Group 388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5557293" y="5713496"/>
            <a:ext cx="126127" cy="178818"/>
            <a:chOff x="1506029" y="4720848"/>
            <a:chExt cx="397765" cy="532832"/>
          </a:xfrm>
        </p:grpSpPr>
        <p:sp>
          <p:nvSpPr>
            <p:cNvPr id="390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2" name="Group 391"/>
          <p:cNvGrpSpPr/>
          <p:nvPr/>
        </p:nvGrpSpPr>
        <p:grpSpPr>
          <a:xfrm rot="5400000">
            <a:off x="5768664" y="5693321"/>
            <a:ext cx="163416" cy="239815"/>
            <a:chOff x="2347296" y="5401373"/>
            <a:chExt cx="163416" cy="239815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 rot="5400000">
            <a:off x="6959821" y="5709974"/>
            <a:ext cx="163416" cy="239815"/>
            <a:chOff x="2347296" y="5401373"/>
            <a:chExt cx="163416" cy="239815"/>
          </a:xfrm>
        </p:grpSpPr>
        <p:sp>
          <p:nvSpPr>
            <p:cNvPr id="396" name="Oval 39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7204017" y="5736665"/>
            <a:ext cx="126127" cy="178818"/>
            <a:chOff x="1506029" y="4720848"/>
            <a:chExt cx="397765" cy="532832"/>
          </a:xfrm>
        </p:grpSpPr>
        <p:sp>
          <p:nvSpPr>
            <p:cNvPr id="39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 rot="5400000">
            <a:off x="6959820" y="5505836"/>
            <a:ext cx="163416" cy="239815"/>
            <a:chOff x="2347296" y="5401373"/>
            <a:chExt cx="163416" cy="239815"/>
          </a:xfrm>
        </p:grpSpPr>
        <p:sp>
          <p:nvSpPr>
            <p:cNvPr id="402" name="Oval 401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 rot="5400000">
            <a:off x="6959819" y="5301698"/>
            <a:ext cx="163416" cy="239815"/>
            <a:chOff x="2347296" y="5401373"/>
            <a:chExt cx="163416" cy="239815"/>
          </a:xfrm>
        </p:grpSpPr>
        <p:sp>
          <p:nvSpPr>
            <p:cNvPr id="405" name="Oval 40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 rot="5400000">
            <a:off x="7740635" y="5687485"/>
            <a:ext cx="163416" cy="239815"/>
            <a:chOff x="2347296" y="5401373"/>
            <a:chExt cx="163416" cy="239815"/>
          </a:xfrm>
        </p:grpSpPr>
        <p:sp>
          <p:nvSpPr>
            <p:cNvPr id="408" name="Oval 40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0" name="Rectangle 409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694939" y="5530789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Left Arrow 41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914569" y="603866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Left Arrow 413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879855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974459" y="5767060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 rot="5400000">
            <a:off x="8233047" y="5719163"/>
            <a:ext cx="163416" cy="239815"/>
            <a:chOff x="2347296" y="5401373"/>
            <a:chExt cx="163416" cy="239815"/>
          </a:xfrm>
        </p:grpSpPr>
        <p:sp>
          <p:nvSpPr>
            <p:cNvPr id="417" name="Oval 41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 rot="5400000">
            <a:off x="8233047" y="5512617"/>
            <a:ext cx="163416" cy="239815"/>
            <a:chOff x="2347296" y="5401373"/>
            <a:chExt cx="163416" cy="239815"/>
          </a:xfrm>
        </p:grpSpPr>
        <p:sp>
          <p:nvSpPr>
            <p:cNvPr id="420" name="Oval 41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2" name="Left Arrow 42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355867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Left Arrow 42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296463" y="605374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4" name="Group 423"/>
          <p:cNvGrpSpPr/>
          <p:nvPr/>
        </p:nvGrpSpPr>
        <p:grpSpPr>
          <a:xfrm rot="5400000">
            <a:off x="8530697" y="5733562"/>
            <a:ext cx="163416" cy="239815"/>
            <a:chOff x="2347296" y="5401373"/>
            <a:chExt cx="163416" cy="239815"/>
          </a:xfrm>
        </p:grpSpPr>
        <p:sp>
          <p:nvSpPr>
            <p:cNvPr id="425" name="Oval 42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7" name="Group 426"/>
          <p:cNvGrpSpPr/>
          <p:nvPr/>
        </p:nvGrpSpPr>
        <p:grpSpPr>
          <a:xfrm rot="5400000">
            <a:off x="8521449" y="5534977"/>
            <a:ext cx="163416" cy="239815"/>
            <a:chOff x="2347296" y="5401373"/>
            <a:chExt cx="163416" cy="239815"/>
          </a:xfrm>
        </p:grpSpPr>
        <p:sp>
          <p:nvSpPr>
            <p:cNvPr id="428" name="Oval 42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0" name="Group 429"/>
          <p:cNvGrpSpPr/>
          <p:nvPr/>
        </p:nvGrpSpPr>
        <p:grpSpPr>
          <a:xfrm rot="5400000">
            <a:off x="8894525" y="5702309"/>
            <a:ext cx="163416" cy="239815"/>
            <a:chOff x="2347296" y="5401373"/>
            <a:chExt cx="163416" cy="239815"/>
          </a:xfrm>
        </p:grpSpPr>
        <p:sp>
          <p:nvSpPr>
            <p:cNvPr id="431" name="Oval 430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3" name="Left Arrow 4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016926" y="603582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4" name="Group 433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flipH="1" flipV="1">
            <a:off x="4863704" y="1812283"/>
            <a:ext cx="550734" cy="263183"/>
            <a:chOff x="3515164" y="5332359"/>
            <a:chExt cx="898135" cy="457200"/>
          </a:xfrm>
        </p:grpSpPr>
        <p:sp>
          <p:nvSpPr>
            <p:cNvPr id="435" name="Oval 434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7" name="Straight Arrow Connector 436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43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8" name="Group 437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3282298" y="2234300"/>
            <a:ext cx="247059" cy="826249"/>
            <a:chOff x="4125179" y="3962703"/>
            <a:chExt cx="388620" cy="526752"/>
          </a:xfrm>
        </p:grpSpPr>
        <p:sp>
          <p:nvSpPr>
            <p:cNvPr id="439" name="Triangle 438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Triangle 439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xmlns="" id="{3F933BF0-0E6C-CF40-B35E-E7214F02E90C}"/>
              </a:ext>
            </a:extLst>
          </p:cNvPr>
          <p:cNvGrpSpPr/>
          <p:nvPr/>
        </p:nvGrpSpPr>
        <p:grpSpPr>
          <a:xfrm rot="2402228" flipH="1" flipV="1">
            <a:off x="1799558" y="2730347"/>
            <a:ext cx="767641" cy="397554"/>
            <a:chOff x="3515164" y="5332359"/>
            <a:chExt cx="898135" cy="457200"/>
          </a:xfrm>
        </p:grpSpPr>
        <p:sp>
          <p:nvSpPr>
            <p:cNvPr id="445" name="Oval 444">
              <a:extLst>
                <a:ext uri="{FF2B5EF4-FFF2-40B4-BE49-F238E27FC236}">
                  <a16:creationId xmlns:a16="http://schemas.microsoft.com/office/drawing/2014/main" xmlns="" id="{25E74AF6-F49B-EC4B-B676-7A9D0689E1B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xmlns="" id="{977104FE-E43E-0348-A4C8-D332D888C687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7" name="Straight Arrow Connector 446">
              <a:extLst>
                <a:ext uri="{FF2B5EF4-FFF2-40B4-BE49-F238E27FC236}">
                  <a16:creationId xmlns:a16="http://schemas.microsoft.com/office/drawing/2014/main" xmlns="" id="{6AF60F28-0D62-4843-BA98-E937D143335D}"/>
                </a:ext>
              </a:extLst>
            </p:cNvPr>
            <p:cNvCxnSpPr>
              <a:cxnSpLocks/>
              <a:stCxn id="44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8" name="Group 447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9924991" flipH="1" flipV="1">
            <a:off x="1902349" y="3514541"/>
            <a:ext cx="551414" cy="285572"/>
            <a:chOff x="3515164" y="5332359"/>
            <a:chExt cx="898135" cy="457200"/>
          </a:xfrm>
        </p:grpSpPr>
        <p:sp>
          <p:nvSpPr>
            <p:cNvPr id="449" name="Oval 448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1" name="Straight Arrow Connector 450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4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5" name="Group 454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7642180">
            <a:off x="2255019" y="2320328"/>
            <a:ext cx="247059" cy="826249"/>
            <a:chOff x="4125179" y="3962703"/>
            <a:chExt cx="388620" cy="526752"/>
          </a:xfrm>
        </p:grpSpPr>
        <p:sp>
          <p:nvSpPr>
            <p:cNvPr id="456" name="Triangle 455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Triangle 456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8" name="Left Arrow 457">
            <a:extLst>
              <a:ext uri="{FF2B5EF4-FFF2-40B4-BE49-F238E27FC236}">
                <a16:creationId xmlns:a16="http://schemas.microsoft.com/office/drawing/2014/main" xmlns="" id="{E7424A73-751F-CA4C-B994-00E21607C6CE}"/>
              </a:ext>
            </a:extLst>
          </p:cNvPr>
          <p:cNvSpPr/>
          <p:nvPr/>
        </p:nvSpPr>
        <p:spPr>
          <a:xfrm rot="19761844" flipH="1">
            <a:off x="2004918" y="3271987"/>
            <a:ext cx="476696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2146529" y="2907314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2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3239491" y="2840682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65" name="Group 464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0800000" flipH="1" flipV="1">
            <a:off x="1983038" y="2094237"/>
            <a:ext cx="551414" cy="285572"/>
            <a:chOff x="3515164" y="5332359"/>
            <a:chExt cx="898135" cy="457200"/>
          </a:xfrm>
        </p:grpSpPr>
        <p:sp>
          <p:nvSpPr>
            <p:cNvPr id="466" name="Oval 465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8" name="Straight Arrow Connector 467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6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9" name="Group 46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9387001" flipH="1" flipV="1">
            <a:off x="1654865" y="3192401"/>
            <a:ext cx="551414" cy="285572"/>
            <a:chOff x="3515164" y="5332359"/>
            <a:chExt cx="898135" cy="457200"/>
          </a:xfrm>
        </p:grpSpPr>
        <p:sp>
          <p:nvSpPr>
            <p:cNvPr id="470" name="Oval 469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2" name="Straight Arrow Connector 471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70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3" name="Left Arrow 472">
            <a:extLst>
              <a:ext uri="{FF2B5EF4-FFF2-40B4-BE49-F238E27FC236}">
                <a16:creationId xmlns:a16="http://schemas.microsoft.com/office/drawing/2014/main" xmlns="" id="{17FEF46F-591E-DF46-B41B-EBA7BC98273B}"/>
              </a:ext>
            </a:extLst>
          </p:cNvPr>
          <p:cNvSpPr/>
          <p:nvPr/>
        </p:nvSpPr>
        <p:spPr>
          <a:xfrm rot="16200000" flipH="1">
            <a:off x="2696737" y="2657346"/>
            <a:ext cx="517061" cy="24448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4" name="Group 473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2906920">
            <a:off x="2242819" y="3522418"/>
            <a:ext cx="247059" cy="826249"/>
            <a:chOff x="4125179" y="3962703"/>
            <a:chExt cx="388620" cy="526752"/>
          </a:xfrm>
        </p:grpSpPr>
        <p:sp>
          <p:nvSpPr>
            <p:cNvPr id="475" name="Triangle 474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Triangle 475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xmlns="" id="{7202D856-C0E1-374A-96D2-FF02B7D3D78C}"/>
              </a:ext>
            </a:extLst>
          </p:cNvPr>
          <p:cNvSpPr/>
          <p:nvPr/>
        </p:nvSpPr>
        <p:spPr>
          <a:xfrm>
            <a:off x="2523909" y="198752"/>
            <a:ext cx="5602817" cy="59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3000" b="1" dirty="0">
                <a:latin typeface="Century Gothic" charset="0"/>
              </a:rPr>
              <a:t>More than 40 my of evolution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1314839" y="2521059"/>
            <a:ext cx="247059" cy="663254"/>
            <a:chOff x="4125179" y="3962703"/>
            <a:chExt cx="388620" cy="526752"/>
          </a:xfrm>
        </p:grpSpPr>
        <p:sp>
          <p:nvSpPr>
            <p:cNvPr id="200" name="Triangle 199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iangle 201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3656864" flipH="1" flipV="1">
            <a:off x="6770501" y="3199479"/>
            <a:ext cx="550734" cy="263183"/>
            <a:chOff x="3515164" y="5332359"/>
            <a:chExt cx="898135" cy="457200"/>
          </a:xfrm>
        </p:grpSpPr>
        <p:sp>
          <p:nvSpPr>
            <p:cNvPr id="206" name="Oval 20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0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4" name="Left Arrow 213">
            <a:extLst>
              <a:ext uri="{FF2B5EF4-FFF2-40B4-BE49-F238E27FC236}">
                <a16:creationId xmlns:a16="http://schemas.microsoft.com/office/drawing/2014/main" xmlns="" id="{9421F280-C5C0-CA49-95BB-5120CA356BD1}"/>
              </a:ext>
            </a:extLst>
          </p:cNvPr>
          <p:cNvSpPr/>
          <p:nvPr/>
        </p:nvSpPr>
        <p:spPr>
          <a:xfrm flipH="1">
            <a:off x="2374692" y="1662688"/>
            <a:ext cx="845157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6200000" flipH="1" flipV="1">
            <a:off x="2944357" y="2644663"/>
            <a:ext cx="550734" cy="263183"/>
            <a:chOff x="3515164" y="5332359"/>
            <a:chExt cx="898135" cy="457200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0" name="Straight Arrow Connector 22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28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240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roup 31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326" name="Group 325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19" name="Picture 118">
            <a:extLst>
              <a:ext uri="{FF2B5EF4-FFF2-40B4-BE49-F238E27FC236}">
                <a16:creationId xmlns:a16="http://schemas.microsoft.com/office/drawing/2014/main" xmlns="" id="{365A535B-ACD1-1F41-818E-707DEC7B4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8905"/>
            <a:ext cx="9042730" cy="4406900"/>
          </a:xfrm>
          <a:prstGeom prst="rect">
            <a:avLst/>
          </a:prstGeom>
        </p:spPr>
      </p:pic>
      <p:grpSp>
        <p:nvGrpSpPr>
          <p:cNvPr id="145" name="Group 144">
            <a:extLst>
              <a:ext uri="{FF2B5EF4-FFF2-40B4-BE49-F238E27FC236}">
                <a16:creationId xmlns:a16="http://schemas.microsoft.com/office/drawing/2014/main" xmlns="" id="{EA902138-31D5-BB40-B668-495C35318E8C}"/>
              </a:ext>
            </a:extLst>
          </p:cNvPr>
          <p:cNvGrpSpPr/>
          <p:nvPr/>
        </p:nvGrpSpPr>
        <p:grpSpPr>
          <a:xfrm rot="19388266">
            <a:off x="6775076" y="3143077"/>
            <a:ext cx="224387" cy="826249"/>
            <a:chOff x="4125179" y="3962703"/>
            <a:chExt cx="388620" cy="526752"/>
          </a:xfrm>
        </p:grpSpPr>
        <p:sp>
          <p:nvSpPr>
            <p:cNvPr id="248" name="Triangle 247">
              <a:extLst>
                <a:ext uri="{FF2B5EF4-FFF2-40B4-BE49-F238E27FC236}">
                  <a16:creationId xmlns:a16="http://schemas.microsoft.com/office/drawing/2014/main" xmlns="" id="{A90A8059-484E-D446-8BCB-D022AC340D78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riangle 248">
              <a:extLst>
                <a:ext uri="{FF2B5EF4-FFF2-40B4-BE49-F238E27FC236}">
                  <a16:creationId xmlns:a16="http://schemas.microsoft.com/office/drawing/2014/main" xmlns="" id="{6B3A6FB9-7C99-F04F-B246-C9D9CA146E3A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flipH="1" flipV="1">
            <a:off x="2013394" y="1850359"/>
            <a:ext cx="551414" cy="285572"/>
            <a:chOff x="3515164" y="5332359"/>
            <a:chExt cx="898135" cy="457200"/>
          </a:xfrm>
        </p:grpSpPr>
        <p:sp>
          <p:nvSpPr>
            <p:cNvPr id="243" name="Oval 242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243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Left Arrow 196">
            <a:extLst>
              <a:ext uri="{FF2B5EF4-FFF2-40B4-BE49-F238E27FC236}">
                <a16:creationId xmlns:a16="http://schemas.microsoft.com/office/drawing/2014/main" xmlns="" id="{2163AB5E-A483-4742-B43E-48118384178D}"/>
              </a:ext>
            </a:extLst>
          </p:cNvPr>
          <p:cNvSpPr/>
          <p:nvPr/>
        </p:nvSpPr>
        <p:spPr>
          <a:xfrm rot="10800000" flipH="1">
            <a:off x="1919975" y="1555096"/>
            <a:ext cx="845157" cy="262801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xmlns="" id="{9A41E958-1E9E-A84B-AE34-D8699E348028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82830" y="2978228"/>
            <a:ext cx="684059" cy="354268"/>
            <a:chOff x="3515164" y="5332359"/>
            <a:chExt cx="898135" cy="457200"/>
          </a:xfrm>
        </p:grpSpPr>
        <p:sp>
          <p:nvSpPr>
            <p:cNvPr id="225" name="Oval 224">
              <a:extLst>
                <a:ext uri="{FF2B5EF4-FFF2-40B4-BE49-F238E27FC236}">
                  <a16:creationId xmlns:a16="http://schemas.microsoft.com/office/drawing/2014/main" xmlns="" id="{39F05E66-26A4-FA41-85EF-CBE0AAE0E7C1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xmlns="" id="{82FFB83C-E604-DE4E-A500-91FB63ECCF49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xmlns="" id="{3666A0F6-D001-AB45-BAF0-26C460408A4D}"/>
                </a:ext>
              </a:extLst>
            </p:cNvPr>
            <p:cNvCxnSpPr>
              <a:cxnSpLocks/>
              <a:stCxn id="22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DB69E9A4-116D-D34B-9059-34DB6E7E8107}"/>
              </a:ext>
            </a:extLst>
          </p:cNvPr>
          <p:cNvGrpSpPr/>
          <p:nvPr/>
        </p:nvGrpSpPr>
        <p:grpSpPr>
          <a:xfrm rot="14286093" flipH="1" flipV="1">
            <a:off x="3160908" y="3639335"/>
            <a:ext cx="593503" cy="314208"/>
            <a:chOff x="3515164" y="5332359"/>
            <a:chExt cx="898135" cy="457200"/>
          </a:xfrm>
        </p:grpSpPr>
        <p:sp>
          <p:nvSpPr>
            <p:cNvPr id="222" name="Oval 221">
              <a:extLst>
                <a:ext uri="{FF2B5EF4-FFF2-40B4-BE49-F238E27FC236}">
                  <a16:creationId xmlns:a16="http://schemas.microsoft.com/office/drawing/2014/main" xmlns="" id="{AC420C0C-40A3-A546-8399-551598F4EC04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xmlns="" id="{F8DB606F-8EE6-CE4D-ABA9-8D099CF64930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xmlns="" id="{52C7137C-6D3D-584F-B1B2-4CE4B0B6EBE6}"/>
                </a:ext>
              </a:extLst>
            </p:cNvPr>
            <p:cNvCxnSpPr>
              <a:cxnSpLocks/>
              <a:stCxn id="222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xmlns="" id="{4C930A0D-275E-A840-BF61-B8DB18A38A87}"/>
              </a:ext>
            </a:extLst>
          </p:cNvPr>
          <p:cNvGrpSpPr/>
          <p:nvPr/>
        </p:nvGrpSpPr>
        <p:grpSpPr>
          <a:xfrm rot="3270414" flipH="1" flipV="1">
            <a:off x="7076821" y="3086064"/>
            <a:ext cx="550734" cy="263183"/>
            <a:chOff x="3515164" y="5332359"/>
            <a:chExt cx="898135" cy="457200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xmlns="" id="{0744925A-5B6F-9340-BB06-10F3E8B9E75E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xmlns="" id="{7CF1F346-90BB-854B-81C6-FDD374AFA115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xmlns="" id="{A6B8A10C-40DC-F344-B1BA-E554C0AF7867}"/>
                </a:ext>
              </a:extLst>
            </p:cNvPr>
            <p:cNvCxnSpPr>
              <a:cxnSpLocks/>
              <a:stCxn id="21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0800000" flipH="1" flipV="1">
            <a:off x="4807128" y="1513659"/>
            <a:ext cx="550734" cy="263183"/>
            <a:chOff x="3515164" y="5332359"/>
            <a:chExt cx="898135" cy="457200"/>
          </a:xfrm>
        </p:grpSpPr>
        <p:sp>
          <p:nvSpPr>
            <p:cNvPr id="216" name="Oval 21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1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5-Point Star 211">
            <a:extLst>
              <a:ext uri="{FF2B5EF4-FFF2-40B4-BE49-F238E27FC236}">
                <a16:creationId xmlns:a16="http://schemas.microsoft.com/office/drawing/2014/main" xmlns="" id="{45180D53-4E1C-674A-A5A1-7F744C9F247B}"/>
              </a:ext>
            </a:extLst>
          </p:cNvPr>
          <p:cNvSpPr/>
          <p:nvPr/>
        </p:nvSpPr>
        <p:spPr>
          <a:xfrm>
            <a:off x="820651" y="2131692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5-Point Star 212">
            <a:extLst>
              <a:ext uri="{FF2B5EF4-FFF2-40B4-BE49-F238E27FC236}">
                <a16:creationId xmlns:a16="http://schemas.microsoft.com/office/drawing/2014/main" xmlns="" id="{BBFEA50A-57E4-CE45-AB71-963A2919373E}"/>
              </a:ext>
            </a:extLst>
          </p:cNvPr>
          <p:cNvSpPr/>
          <p:nvPr/>
        </p:nvSpPr>
        <p:spPr>
          <a:xfrm>
            <a:off x="1142024" y="218066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xmlns="" id="{DEDE18DA-5282-7246-A69E-314884331242}"/>
              </a:ext>
            </a:extLst>
          </p:cNvPr>
          <p:cNvSpPr>
            <a:spLocks noChangeAspect="1"/>
          </p:cNvSpPr>
          <p:nvPr/>
        </p:nvSpPr>
        <p:spPr>
          <a:xfrm>
            <a:off x="363153" y="4754880"/>
            <a:ext cx="337681" cy="83228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xmlns="" id="{73B81383-E3E7-2B44-B623-26448CF6E796}"/>
              </a:ext>
            </a:extLst>
          </p:cNvPr>
          <p:cNvSpPr>
            <a:spLocks noChangeAspect="1"/>
          </p:cNvSpPr>
          <p:nvPr/>
        </p:nvSpPr>
        <p:spPr>
          <a:xfrm>
            <a:off x="55870" y="4754880"/>
            <a:ext cx="337681" cy="8322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xmlns="" id="{F63708B4-4355-8A4D-81FB-5DD24090C476}"/>
              </a:ext>
            </a:extLst>
          </p:cNvPr>
          <p:cNvSpPr>
            <a:spLocks noChangeAspect="1"/>
          </p:cNvSpPr>
          <p:nvPr/>
        </p:nvSpPr>
        <p:spPr>
          <a:xfrm>
            <a:off x="83405" y="5356799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xmlns="" id="{17FF0CA0-787F-8249-9176-2E7408EC2126}"/>
              </a:ext>
            </a:extLst>
          </p:cNvPr>
          <p:cNvSpPr/>
          <p:nvPr/>
        </p:nvSpPr>
        <p:spPr>
          <a:xfrm>
            <a:off x="505131" y="5347348"/>
            <a:ext cx="81708" cy="74212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xmlns="" id="{60699970-9E20-E34D-B55E-F05336CD9D3B}"/>
              </a:ext>
            </a:extLst>
          </p:cNvPr>
          <p:cNvCxnSpPr>
            <a:cxnSpLocks/>
          </p:cNvCxnSpPr>
          <p:nvPr/>
        </p:nvCxnSpPr>
        <p:spPr>
          <a:xfrm flipV="1">
            <a:off x="252480" y="5402015"/>
            <a:ext cx="236019" cy="2408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Left Arrow 184">
            <a:extLst>
              <a:ext uri="{FF2B5EF4-FFF2-40B4-BE49-F238E27FC236}">
                <a16:creationId xmlns:a16="http://schemas.microsoft.com/office/drawing/2014/main" xmlns="" id="{39226423-64CD-764A-A892-D321AB487055}"/>
              </a:ext>
            </a:extLst>
          </p:cNvPr>
          <p:cNvSpPr/>
          <p:nvPr/>
        </p:nvSpPr>
        <p:spPr>
          <a:xfrm flipH="1">
            <a:off x="243147" y="4857327"/>
            <a:ext cx="200670" cy="120893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9039AF52-B603-164D-BA77-E3558D2D8035}"/>
              </a:ext>
            </a:extLst>
          </p:cNvPr>
          <p:cNvSpPr/>
          <p:nvPr/>
        </p:nvSpPr>
        <p:spPr>
          <a:xfrm>
            <a:off x="659361" y="4829450"/>
            <a:ext cx="95090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(4x)</a:t>
            </a:r>
          </a:p>
          <a:p>
            <a:endParaRPr lang="en-US" sz="8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(7x)</a:t>
            </a:r>
          </a:p>
          <a:p>
            <a:endParaRPr lang="en-US" sz="8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(13x)</a:t>
            </a:r>
            <a:endParaRPr lang="en-US" sz="800" b="1" dirty="0">
              <a:latin typeface="Century Gothic" panose="020B0502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05C31B87-C09E-0842-A9BF-7B2CD4B5868B}"/>
              </a:ext>
            </a:extLst>
          </p:cNvPr>
          <p:cNvSpPr>
            <a:spLocks noChangeAspect="1"/>
          </p:cNvSpPr>
          <p:nvPr/>
        </p:nvSpPr>
        <p:spPr>
          <a:xfrm>
            <a:off x="128190" y="4837842"/>
            <a:ext cx="72528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6576" y="4837842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88498" y="5087459"/>
            <a:ext cx="126127" cy="178818"/>
            <a:chOff x="1506029" y="4720848"/>
            <a:chExt cx="397765" cy="532832"/>
          </a:xfrm>
        </p:grpSpPr>
        <p:sp>
          <p:nvSpPr>
            <p:cNvPr id="258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3" name="Oval 262">
            <a:extLst>
              <a:ext uri="{FF2B5EF4-FFF2-40B4-BE49-F238E27FC236}">
                <a16:creationId xmlns:a16="http://schemas.microsoft.com/office/drawing/2014/main" xmlns="" id="{C74799F8-7D82-CA4D-9FAA-65881804BA07}"/>
              </a:ext>
            </a:extLst>
          </p:cNvPr>
          <p:cNvSpPr>
            <a:spLocks noChangeAspect="1"/>
          </p:cNvSpPr>
          <p:nvPr/>
        </p:nvSpPr>
        <p:spPr>
          <a:xfrm>
            <a:off x="466073" y="5438740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riangle 49">
            <a:extLst>
              <a:ext uri="{FF2B5EF4-FFF2-40B4-BE49-F238E27FC236}">
                <a16:creationId xmlns:a16="http://schemas.microsoft.com/office/drawing/2014/main" xmlns="" id="{674BAF2C-B50E-D143-B308-DBC0CA48E76C}"/>
              </a:ext>
            </a:extLst>
          </p:cNvPr>
          <p:cNvSpPr>
            <a:spLocks noChangeAspect="1"/>
          </p:cNvSpPr>
          <p:nvPr/>
        </p:nvSpPr>
        <p:spPr>
          <a:xfrm>
            <a:off x="129254" y="5180274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Triangle 50">
            <a:extLst>
              <a:ext uri="{FF2B5EF4-FFF2-40B4-BE49-F238E27FC236}">
                <a16:creationId xmlns:a16="http://schemas.microsoft.com/office/drawing/2014/main" xmlns="" id="{152176E4-6991-A949-8C91-5DB3027F692B}"/>
              </a:ext>
            </a:extLst>
          </p:cNvPr>
          <p:cNvSpPr>
            <a:spLocks noChangeAspect="1"/>
          </p:cNvSpPr>
          <p:nvPr/>
        </p:nvSpPr>
        <p:spPr>
          <a:xfrm rot="10800000">
            <a:off x="127803" y="5089162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Left Arrow 33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000629" y="6040002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Left Arrow 33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860388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Left Arrow 3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941226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Left Arrow 334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566778" y="601118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Left Arrow 335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707726" y="602348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5-Point Star 337">
            <a:extLst>
              <a:ext uri="{FF2B5EF4-FFF2-40B4-BE49-F238E27FC236}">
                <a16:creationId xmlns:a16="http://schemas.microsoft.com/office/drawing/2014/main" xmlns="" id="{57D3718A-8564-7447-A2DE-2B05842FB3E3}"/>
              </a:ext>
            </a:extLst>
          </p:cNvPr>
          <p:cNvSpPr/>
          <p:nvPr/>
        </p:nvSpPr>
        <p:spPr>
          <a:xfrm>
            <a:off x="8288972" y="6511387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Left Arrow 338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186685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Left Arrow 339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379673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Left Arrow 340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555376" y="601542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Left Arrow 341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376423" y="607027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Left Arrow 342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511977" y="605452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Left Arrow 343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660613" y="606129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Left Arrow 344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017828" y="607377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Left Arrow 345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3741495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Left Arrow 346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2884968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Left Arrow 348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297713" y="607652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Left Arrow 349">
            <a:extLst>
              <a:ext uri="{FF2B5EF4-FFF2-40B4-BE49-F238E27FC236}">
                <a16:creationId xmlns:a16="http://schemas.microsoft.com/office/drawing/2014/main" xmlns="" id="{09D55C36-60E1-BA45-9B31-DC64C97B597F}"/>
              </a:ext>
            </a:extLst>
          </p:cNvPr>
          <p:cNvSpPr/>
          <p:nvPr/>
        </p:nvSpPr>
        <p:spPr>
          <a:xfrm rot="5400000" flipH="1">
            <a:off x="2258683" y="607980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Left Arrow 350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112078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Left Arrow 351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698369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5-Point Star 352">
            <a:extLst>
              <a:ext uri="{FF2B5EF4-FFF2-40B4-BE49-F238E27FC236}">
                <a16:creationId xmlns:a16="http://schemas.microsoft.com/office/drawing/2014/main" xmlns="" id="{A185A542-17F6-9543-B78F-BDD343F3E7F2}"/>
              </a:ext>
            </a:extLst>
          </p:cNvPr>
          <p:cNvSpPr/>
          <p:nvPr/>
        </p:nvSpPr>
        <p:spPr>
          <a:xfrm>
            <a:off x="1213057" y="643815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272751" y="5760996"/>
            <a:ext cx="126127" cy="178818"/>
            <a:chOff x="1506029" y="4720848"/>
            <a:chExt cx="397765" cy="532832"/>
          </a:xfrm>
        </p:grpSpPr>
        <p:sp>
          <p:nvSpPr>
            <p:cNvPr id="355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 rot="5400000">
            <a:off x="1299493" y="5524693"/>
            <a:ext cx="163416" cy="239815"/>
            <a:chOff x="2347296" y="5401373"/>
            <a:chExt cx="163416" cy="239815"/>
          </a:xfrm>
        </p:grpSpPr>
        <p:sp>
          <p:nvSpPr>
            <p:cNvPr id="358" name="Oval 35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856911" y="5760996"/>
            <a:ext cx="126127" cy="178818"/>
            <a:chOff x="1506029" y="4720848"/>
            <a:chExt cx="397765" cy="532832"/>
          </a:xfrm>
        </p:grpSpPr>
        <p:sp>
          <p:nvSpPr>
            <p:cNvPr id="361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3" name="Group 362"/>
          <p:cNvGrpSpPr/>
          <p:nvPr/>
        </p:nvGrpSpPr>
        <p:grpSpPr>
          <a:xfrm rot="5400000">
            <a:off x="2446944" y="5748364"/>
            <a:ext cx="163416" cy="239815"/>
            <a:chOff x="2347296" y="5401373"/>
            <a:chExt cx="163416" cy="239815"/>
          </a:xfrm>
        </p:grpSpPr>
        <p:sp>
          <p:nvSpPr>
            <p:cNvPr id="364" name="Oval 363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6" name="Group 365"/>
          <p:cNvGrpSpPr/>
          <p:nvPr/>
        </p:nvGrpSpPr>
        <p:grpSpPr>
          <a:xfrm rot="5400000">
            <a:off x="3077502" y="5728795"/>
            <a:ext cx="163416" cy="239815"/>
            <a:chOff x="2347296" y="5401373"/>
            <a:chExt cx="163416" cy="239815"/>
          </a:xfrm>
        </p:grpSpPr>
        <p:sp>
          <p:nvSpPr>
            <p:cNvPr id="367" name="Oval 36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9" name="Group 368"/>
          <p:cNvGrpSpPr/>
          <p:nvPr/>
        </p:nvGrpSpPr>
        <p:grpSpPr>
          <a:xfrm rot="5400000">
            <a:off x="3077501" y="5549443"/>
            <a:ext cx="163416" cy="239815"/>
            <a:chOff x="2347296" y="5401373"/>
            <a:chExt cx="163416" cy="239815"/>
          </a:xfrm>
        </p:grpSpPr>
        <p:sp>
          <p:nvSpPr>
            <p:cNvPr id="370" name="Oval 36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2" name="Group 371"/>
          <p:cNvGrpSpPr/>
          <p:nvPr/>
        </p:nvGrpSpPr>
        <p:grpSpPr>
          <a:xfrm rot="5400000">
            <a:off x="3908322" y="5741448"/>
            <a:ext cx="163416" cy="239815"/>
            <a:chOff x="2347296" y="5401373"/>
            <a:chExt cx="163416" cy="239815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209114" y="5752822"/>
            <a:ext cx="126127" cy="178818"/>
            <a:chOff x="1506029" y="4720848"/>
            <a:chExt cx="397765" cy="532832"/>
          </a:xfrm>
        </p:grpSpPr>
        <p:sp>
          <p:nvSpPr>
            <p:cNvPr id="376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419053" y="5752696"/>
            <a:ext cx="126127" cy="178818"/>
            <a:chOff x="1506029" y="4720848"/>
            <a:chExt cx="397765" cy="532832"/>
          </a:xfrm>
        </p:grpSpPr>
        <p:sp>
          <p:nvSpPr>
            <p:cNvPr id="37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1" name="Group 380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560910" y="5600829"/>
            <a:ext cx="126127" cy="178818"/>
            <a:chOff x="1506029" y="4720848"/>
            <a:chExt cx="397765" cy="532832"/>
          </a:xfrm>
        </p:grpSpPr>
        <p:sp>
          <p:nvSpPr>
            <p:cNvPr id="382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77884" y="5799451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Group 384"/>
          <p:cNvGrpSpPr/>
          <p:nvPr/>
        </p:nvGrpSpPr>
        <p:grpSpPr>
          <a:xfrm rot="5400000">
            <a:off x="4910267" y="5744958"/>
            <a:ext cx="163416" cy="239815"/>
            <a:chOff x="2347296" y="5401373"/>
            <a:chExt cx="163416" cy="239815"/>
          </a:xfrm>
        </p:grpSpPr>
        <p:sp>
          <p:nvSpPr>
            <p:cNvPr id="386" name="Oval 38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8" name="Rectangle 387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5318126" y="5746513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Group 388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5557293" y="5713496"/>
            <a:ext cx="126127" cy="178818"/>
            <a:chOff x="1506029" y="4720848"/>
            <a:chExt cx="397765" cy="532832"/>
          </a:xfrm>
        </p:grpSpPr>
        <p:sp>
          <p:nvSpPr>
            <p:cNvPr id="390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2" name="Group 391"/>
          <p:cNvGrpSpPr/>
          <p:nvPr/>
        </p:nvGrpSpPr>
        <p:grpSpPr>
          <a:xfrm rot="5400000">
            <a:off x="5768664" y="5693321"/>
            <a:ext cx="163416" cy="239815"/>
            <a:chOff x="2347296" y="5401373"/>
            <a:chExt cx="163416" cy="239815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 rot="5400000">
            <a:off x="6959821" y="5709974"/>
            <a:ext cx="163416" cy="239815"/>
            <a:chOff x="2347296" y="5401373"/>
            <a:chExt cx="163416" cy="239815"/>
          </a:xfrm>
        </p:grpSpPr>
        <p:sp>
          <p:nvSpPr>
            <p:cNvPr id="396" name="Oval 39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7204017" y="5736665"/>
            <a:ext cx="126127" cy="178818"/>
            <a:chOff x="1506029" y="4720848"/>
            <a:chExt cx="397765" cy="532832"/>
          </a:xfrm>
        </p:grpSpPr>
        <p:sp>
          <p:nvSpPr>
            <p:cNvPr id="39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 rot="5400000">
            <a:off x="6959820" y="5505836"/>
            <a:ext cx="163416" cy="239815"/>
            <a:chOff x="2347296" y="5401373"/>
            <a:chExt cx="163416" cy="239815"/>
          </a:xfrm>
        </p:grpSpPr>
        <p:sp>
          <p:nvSpPr>
            <p:cNvPr id="402" name="Oval 401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 rot="5400000">
            <a:off x="6959819" y="5301698"/>
            <a:ext cx="163416" cy="239815"/>
            <a:chOff x="2347296" y="5401373"/>
            <a:chExt cx="163416" cy="239815"/>
          </a:xfrm>
        </p:grpSpPr>
        <p:sp>
          <p:nvSpPr>
            <p:cNvPr id="405" name="Oval 40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 rot="5400000">
            <a:off x="7740635" y="5687485"/>
            <a:ext cx="163416" cy="239815"/>
            <a:chOff x="2347296" y="5401373"/>
            <a:chExt cx="163416" cy="239815"/>
          </a:xfrm>
        </p:grpSpPr>
        <p:sp>
          <p:nvSpPr>
            <p:cNvPr id="408" name="Oval 40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0" name="Rectangle 409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694939" y="5530789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Left Arrow 41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914569" y="603866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Left Arrow 413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879855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974459" y="5767060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 rot="5400000">
            <a:off x="8233047" y="5719163"/>
            <a:ext cx="163416" cy="239815"/>
            <a:chOff x="2347296" y="5401373"/>
            <a:chExt cx="163416" cy="239815"/>
          </a:xfrm>
        </p:grpSpPr>
        <p:sp>
          <p:nvSpPr>
            <p:cNvPr id="417" name="Oval 41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 rot="5400000">
            <a:off x="8233047" y="5512617"/>
            <a:ext cx="163416" cy="239815"/>
            <a:chOff x="2347296" y="5401373"/>
            <a:chExt cx="163416" cy="239815"/>
          </a:xfrm>
        </p:grpSpPr>
        <p:sp>
          <p:nvSpPr>
            <p:cNvPr id="420" name="Oval 41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2" name="Left Arrow 42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355867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Left Arrow 42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296463" y="605374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4" name="Group 423"/>
          <p:cNvGrpSpPr/>
          <p:nvPr/>
        </p:nvGrpSpPr>
        <p:grpSpPr>
          <a:xfrm rot="5400000">
            <a:off x="8530697" y="5733562"/>
            <a:ext cx="163416" cy="239815"/>
            <a:chOff x="2347296" y="5401373"/>
            <a:chExt cx="163416" cy="239815"/>
          </a:xfrm>
        </p:grpSpPr>
        <p:sp>
          <p:nvSpPr>
            <p:cNvPr id="425" name="Oval 42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7" name="Group 426"/>
          <p:cNvGrpSpPr/>
          <p:nvPr/>
        </p:nvGrpSpPr>
        <p:grpSpPr>
          <a:xfrm rot="5400000">
            <a:off x="8521449" y="5534977"/>
            <a:ext cx="163416" cy="239815"/>
            <a:chOff x="2347296" y="5401373"/>
            <a:chExt cx="163416" cy="239815"/>
          </a:xfrm>
        </p:grpSpPr>
        <p:sp>
          <p:nvSpPr>
            <p:cNvPr id="428" name="Oval 42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0" name="Group 429"/>
          <p:cNvGrpSpPr/>
          <p:nvPr/>
        </p:nvGrpSpPr>
        <p:grpSpPr>
          <a:xfrm rot="5400000">
            <a:off x="8894525" y="5702309"/>
            <a:ext cx="163416" cy="239815"/>
            <a:chOff x="2347296" y="5401373"/>
            <a:chExt cx="163416" cy="239815"/>
          </a:xfrm>
        </p:grpSpPr>
        <p:sp>
          <p:nvSpPr>
            <p:cNvPr id="431" name="Oval 430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3" name="Left Arrow 4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016926" y="603582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4" name="Group 433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flipH="1" flipV="1">
            <a:off x="4863704" y="1812283"/>
            <a:ext cx="550734" cy="263183"/>
            <a:chOff x="3515164" y="5332359"/>
            <a:chExt cx="898135" cy="457200"/>
          </a:xfrm>
        </p:grpSpPr>
        <p:sp>
          <p:nvSpPr>
            <p:cNvPr id="435" name="Oval 434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7" name="Straight Arrow Connector 436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43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8" name="Group 437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3282298" y="2234300"/>
            <a:ext cx="247059" cy="826249"/>
            <a:chOff x="4125179" y="3962703"/>
            <a:chExt cx="388620" cy="526752"/>
          </a:xfrm>
        </p:grpSpPr>
        <p:sp>
          <p:nvSpPr>
            <p:cNvPr id="439" name="Triangle 438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Triangle 439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xmlns="" id="{3F933BF0-0E6C-CF40-B35E-E7214F02E90C}"/>
              </a:ext>
            </a:extLst>
          </p:cNvPr>
          <p:cNvGrpSpPr/>
          <p:nvPr/>
        </p:nvGrpSpPr>
        <p:grpSpPr>
          <a:xfrm rot="2402228" flipH="1" flipV="1">
            <a:off x="1799558" y="2730347"/>
            <a:ext cx="767641" cy="397554"/>
            <a:chOff x="3515164" y="5332359"/>
            <a:chExt cx="898135" cy="457200"/>
          </a:xfrm>
        </p:grpSpPr>
        <p:sp>
          <p:nvSpPr>
            <p:cNvPr id="445" name="Oval 444">
              <a:extLst>
                <a:ext uri="{FF2B5EF4-FFF2-40B4-BE49-F238E27FC236}">
                  <a16:creationId xmlns:a16="http://schemas.microsoft.com/office/drawing/2014/main" xmlns="" id="{25E74AF6-F49B-EC4B-B676-7A9D0689E1B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xmlns="" id="{977104FE-E43E-0348-A4C8-D332D888C687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7" name="Straight Arrow Connector 446">
              <a:extLst>
                <a:ext uri="{FF2B5EF4-FFF2-40B4-BE49-F238E27FC236}">
                  <a16:creationId xmlns:a16="http://schemas.microsoft.com/office/drawing/2014/main" xmlns="" id="{6AF60F28-0D62-4843-BA98-E937D143335D}"/>
                </a:ext>
              </a:extLst>
            </p:cNvPr>
            <p:cNvCxnSpPr>
              <a:cxnSpLocks/>
              <a:stCxn id="44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8" name="Group 447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9924991" flipH="1" flipV="1">
            <a:off x="1902349" y="3514541"/>
            <a:ext cx="551414" cy="285572"/>
            <a:chOff x="3515164" y="5332359"/>
            <a:chExt cx="898135" cy="457200"/>
          </a:xfrm>
        </p:grpSpPr>
        <p:sp>
          <p:nvSpPr>
            <p:cNvPr id="449" name="Oval 448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1" name="Straight Arrow Connector 450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4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5" name="Group 454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7642180">
            <a:off x="2255019" y="2320328"/>
            <a:ext cx="247059" cy="826249"/>
            <a:chOff x="4125179" y="3962703"/>
            <a:chExt cx="388620" cy="526752"/>
          </a:xfrm>
        </p:grpSpPr>
        <p:sp>
          <p:nvSpPr>
            <p:cNvPr id="456" name="Triangle 455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Triangle 456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8" name="Left Arrow 457">
            <a:extLst>
              <a:ext uri="{FF2B5EF4-FFF2-40B4-BE49-F238E27FC236}">
                <a16:creationId xmlns:a16="http://schemas.microsoft.com/office/drawing/2014/main" xmlns="" id="{E7424A73-751F-CA4C-B994-00E21607C6CE}"/>
              </a:ext>
            </a:extLst>
          </p:cNvPr>
          <p:cNvSpPr/>
          <p:nvPr/>
        </p:nvSpPr>
        <p:spPr>
          <a:xfrm rot="19761844" flipH="1">
            <a:off x="2004918" y="3271987"/>
            <a:ext cx="476696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2146529" y="2907314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2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3239491" y="2840682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65" name="Group 464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0800000" flipH="1" flipV="1">
            <a:off x="1983038" y="2094237"/>
            <a:ext cx="551414" cy="285572"/>
            <a:chOff x="3515164" y="5332359"/>
            <a:chExt cx="898135" cy="457200"/>
          </a:xfrm>
        </p:grpSpPr>
        <p:sp>
          <p:nvSpPr>
            <p:cNvPr id="466" name="Oval 465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8" name="Straight Arrow Connector 467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6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9" name="Group 46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9387001" flipH="1" flipV="1">
            <a:off x="1654865" y="3192401"/>
            <a:ext cx="551414" cy="285572"/>
            <a:chOff x="3515164" y="5332359"/>
            <a:chExt cx="898135" cy="457200"/>
          </a:xfrm>
        </p:grpSpPr>
        <p:sp>
          <p:nvSpPr>
            <p:cNvPr id="470" name="Oval 469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2" name="Straight Arrow Connector 471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70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3" name="Left Arrow 472">
            <a:extLst>
              <a:ext uri="{FF2B5EF4-FFF2-40B4-BE49-F238E27FC236}">
                <a16:creationId xmlns:a16="http://schemas.microsoft.com/office/drawing/2014/main" xmlns="" id="{17FEF46F-591E-DF46-B41B-EBA7BC98273B}"/>
              </a:ext>
            </a:extLst>
          </p:cNvPr>
          <p:cNvSpPr/>
          <p:nvPr/>
        </p:nvSpPr>
        <p:spPr>
          <a:xfrm rot="16200000" flipH="1">
            <a:off x="2696737" y="2657346"/>
            <a:ext cx="517061" cy="24448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4" name="Group 473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2906920">
            <a:off x="2242819" y="3522418"/>
            <a:ext cx="247059" cy="826249"/>
            <a:chOff x="4125179" y="3962703"/>
            <a:chExt cx="388620" cy="526752"/>
          </a:xfrm>
        </p:grpSpPr>
        <p:sp>
          <p:nvSpPr>
            <p:cNvPr id="475" name="Triangle 474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Triangle 475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xmlns="" id="{7202D856-C0E1-374A-96D2-FF02B7D3D78C}"/>
              </a:ext>
            </a:extLst>
          </p:cNvPr>
          <p:cNvSpPr/>
          <p:nvPr/>
        </p:nvSpPr>
        <p:spPr>
          <a:xfrm>
            <a:off x="1762154" y="426734"/>
            <a:ext cx="5602817" cy="59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3000" b="1" dirty="0">
                <a:latin typeface="Century Gothic" charset="0"/>
              </a:rPr>
              <a:t>More than 40 my of evolution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1314839" y="2521059"/>
            <a:ext cx="247059" cy="663254"/>
            <a:chOff x="4125179" y="3962703"/>
            <a:chExt cx="388620" cy="526752"/>
          </a:xfrm>
        </p:grpSpPr>
        <p:sp>
          <p:nvSpPr>
            <p:cNvPr id="200" name="Triangle 199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iangle 201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3656864" flipH="1" flipV="1">
            <a:off x="6770501" y="3199479"/>
            <a:ext cx="550734" cy="263183"/>
            <a:chOff x="3515164" y="5332359"/>
            <a:chExt cx="898135" cy="457200"/>
          </a:xfrm>
        </p:grpSpPr>
        <p:sp>
          <p:nvSpPr>
            <p:cNvPr id="206" name="Oval 20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0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4" name="Left Arrow 213">
            <a:extLst>
              <a:ext uri="{FF2B5EF4-FFF2-40B4-BE49-F238E27FC236}">
                <a16:creationId xmlns:a16="http://schemas.microsoft.com/office/drawing/2014/main" xmlns="" id="{9421F280-C5C0-CA49-95BB-5120CA356BD1}"/>
              </a:ext>
            </a:extLst>
          </p:cNvPr>
          <p:cNvSpPr/>
          <p:nvPr/>
        </p:nvSpPr>
        <p:spPr>
          <a:xfrm flipH="1">
            <a:off x="2374692" y="1662688"/>
            <a:ext cx="845157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6200000" flipH="1" flipV="1">
            <a:off x="2944357" y="2644663"/>
            <a:ext cx="550734" cy="263183"/>
            <a:chOff x="3515164" y="5332359"/>
            <a:chExt cx="898135" cy="457200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0" name="Straight Arrow Connector 22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28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5984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roup 31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326" name="Group 325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3" name="3 Rectángulo">
            <a:extLst>
              <a:ext uri="{FF2B5EF4-FFF2-40B4-BE49-F238E27FC236}">
                <a16:creationId xmlns:a16="http://schemas.microsoft.com/office/drawing/2014/main" xmlns="" id="{B2D5B984-7C9C-3E48-BC23-8F88D249C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33597"/>
            <a:ext cx="626204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MX" sz="1400" b="1" dirty="0">
                <a:latin typeface="Century Gothic" charset="0"/>
              </a:rPr>
              <a:t>Family Vespertilinidae</a:t>
            </a:r>
          </a:p>
          <a:p>
            <a:r>
              <a:rPr lang="es-MX" sz="2400" b="1" dirty="0">
                <a:latin typeface="Century Gothic" charset="0"/>
              </a:rPr>
              <a:t>Genus </a:t>
            </a:r>
            <a:r>
              <a:rPr lang="es-MX" sz="2400" b="1" i="1" dirty="0">
                <a:latin typeface="Century Gothic" charset="0"/>
              </a:rPr>
              <a:t>Myotis</a:t>
            </a:r>
            <a:r>
              <a:rPr lang="es-MX" sz="2400" b="1" dirty="0">
                <a:latin typeface="Century Gothic" charset="0"/>
              </a:rPr>
              <a:t> </a:t>
            </a:r>
          </a:p>
          <a:p>
            <a:endParaRPr lang="es-MX" sz="2400" b="1" dirty="0">
              <a:solidFill>
                <a:schemeClr val="accent5">
                  <a:lumMod val="50000"/>
                </a:schemeClr>
              </a:solidFill>
              <a:latin typeface="Century Gothic" charset="0"/>
            </a:endParaRPr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xmlns="" id="{365A535B-ACD1-1F41-818E-707DEC7B4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8905"/>
            <a:ext cx="9042730" cy="4406900"/>
          </a:xfrm>
          <a:prstGeom prst="rect">
            <a:avLst/>
          </a:prstGeom>
        </p:spPr>
      </p:pic>
      <p:grpSp>
        <p:nvGrpSpPr>
          <p:cNvPr id="145" name="Group 144">
            <a:extLst>
              <a:ext uri="{FF2B5EF4-FFF2-40B4-BE49-F238E27FC236}">
                <a16:creationId xmlns:a16="http://schemas.microsoft.com/office/drawing/2014/main" xmlns="" id="{EA902138-31D5-BB40-B668-495C35318E8C}"/>
              </a:ext>
            </a:extLst>
          </p:cNvPr>
          <p:cNvGrpSpPr/>
          <p:nvPr/>
        </p:nvGrpSpPr>
        <p:grpSpPr>
          <a:xfrm rot="19388266">
            <a:off x="6775076" y="3143077"/>
            <a:ext cx="224387" cy="826249"/>
            <a:chOff x="4125179" y="3962703"/>
            <a:chExt cx="388620" cy="526752"/>
          </a:xfrm>
        </p:grpSpPr>
        <p:sp>
          <p:nvSpPr>
            <p:cNvPr id="248" name="Triangle 247">
              <a:extLst>
                <a:ext uri="{FF2B5EF4-FFF2-40B4-BE49-F238E27FC236}">
                  <a16:creationId xmlns:a16="http://schemas.microsoft.com/office/drawing/2014/main" xmlns="" id="{A90A8059-484E-D446-8BCB-D022AC340D78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riangle 248">
              <a:extLst>
                <a:ext uri="{FF2B5EF4-FFF2-40B4-BE49-F238E27FC236}">
                  <a16:creationId xmlns:a16="http://schemas.microsoft.com/office/drawing/2014/main" xmlns="" id="{6B3A6FB9-7C99-F04F-B246-C9D9CA146E3A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flipH="1" flipV="1">
            <a:off x="2013394" y="1850359"/>
            <a:ext cx="551414" cy="285572"/>
            <a:chOff x="3515164" y="5332359"/>
            <a:chExt cx="898135" cy="457200"/>
          </a:xfrm>
        </p:grpSpPr>
        <p:sp>
          <p:nvSpPr>
            <p:cNvPr id="243" name="Oval 242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243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Left Arrow 196">
            <a:extLst>
              <a:ext uri="{FF2B5EF4-FFF2-40B4-BE49-F238E27FC236}">
                <a16:creationId xmlns:a16="http://schemas.microsoft.com/office/drawing/2014/main" xmlns="" id="{2163AB5E-A483-4742-B43E-48118384178D}"/>
              </a:ext>
            </a:extLst>
          </p:cNvPr>
          <p:cNvSpPr/>
          <p:nvPr/>
        </p:nvSpPr>
        <p:spPr>
          <a:xfrm rot="10800000" flipH="1">
            <a:off x="1919975" y="1555096"/>
            <a:ext cx="845157" cy="262801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xmlns="" id="{9A41E958-1E9E-A84B-AE34-D8699E348028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82830" y="2978228"/>
            <a:ext cx="684059" cy="354268"/>
            <a:chOff x="3515164" y="5332359"/>
            <a:chExt cx="898135" cy="457200"/>
          </a:xfrm>
        </p:grpSpPr>
        <p:sp>
          <p:nvSpPr>
            <p:cNvPr id="225" name="Oval 224">
              <a:extLst>
                <a:ext uri="{FF2B5EF4-FFF2-40B4-BE49-F238E27FC236}">
                  <a16:creationId xmlns:a16="http://schemas.microsoft.com/office/drawing/2014/main" xmlns="" id="{39F05E66-26A4-FA41-85EF-CBE0AAE0E7C1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xmlns="" id="{82FFB83C-E604-DE4E-A500-91FB63ECCF49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xmlns="" id="{3666A0F6-D001-AB45-BAF0-26C460408A4D}"/>
                </a:ext>
              </a:extLst>
            </p:cNvPr>
            <p:cNvCxnSpPr>
              <a:cxnSpLocks/>
              <a:stCxn id="22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DB69E9A4-116D-D34B-9059-34DB6E7E8107}"/>
              </a:ext>
            </a:extLst>
          </p:cNvPr>
          <p:cNvGrpSpPr/>
          <p:nvPr/>
        </p:nvGrpSpPr>
        <p:grpSpPr>
          <a:xfrm rot="14286093" flipH="1" flipV="1">
            <a:off x="3160908" y="3639335"/>
            <a:ext cx="593503" cy="314208"/>
            <a:chOff x="3515164" y="5332359"/>
            <a:chExt cx="898135" cy="457200"/>
          </a:xfrm>
        </p:grpSpPr>
        <p:sp>
          <p:nvSpPr>
            <p:cNvPr id="222" name="Oval 221">
              <a:extLst>
                <a:ext uri="{FF2B5EF4-FFF2-40B4-BE49-F238E27FC236}">
                  <a16:creationId xmlns:a16="http://schemas.microsoft.com/office/drawing/2014/main" xmlns="" id="{AC420C0C-40A3-A546-8399-551598F4EC04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xmlns="" id="{F8DB606F-8EE6-CE4D-ABA9-8D099CF64930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xmlns="" id="{52C7137C-6D3D-584F-B1B2-4CE4B0B6EBE6}"/>
                </a:ext>
              </a:extLst>
            </p:cNvPr>
            <p:cNvCxnSpPr>
              <a:cxnSpLocks/>
              <a:stCxn id="222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xmlns="" id="{4C930A0D-275E-A840-BF61-B8DB18A38A87}"/>
              </a:ext>
            </a:extLst>
          </p:cNvPr>
          <p:cNvGrpSpPr/>
          <p:nvPr/>
        </p:nvGrpSpPr>
        <p:grpSpPr>
          <a:xfrm rot="3270414" flipH="1" flipV="1">
            <a:off x="7076821" y="3086064"/>
            <a:ext cx="550734" cy="263183"/>
            <a:chOff x="3515164" y="5332359"/>
            <a:chExt cx="898135" cy="457200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xmlns="" id="{0744925A-5B6F-9340-BB06-10F3E8B9E75E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xmlns="" id="{7CF1F346-90BB-854B-81C6-FDD374AFA115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xmlns="" id="{A6B8A10C-40DC-F344-B1BA-E554C0AF7867}"/>
                </a:ext>
              </a:extLst>
            </p:cNvPr>
            <p:cNvCxnSpPr>
              <a:cxnSpLocks/>
              <a:stCxn id="21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0800000" flipH="1" flipV="1">
            <a:off x="4807128" y="1513659"/>
            <a:ext cx="550734" cy="263183"/>
            <a:chOff x="3515164" y="5332359"/>
            <a:chExt cx="898135" cy="457200"/>
          </a:xfrm>
        </p:grpSpPr>
        <p:sp>
          <p:nvSpPr>
            <p:cNvPr id="216" name="Oval 21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1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5-Point Star 211">
            <a:extLst>
              <a:ext uri="{FF2B5EF4-FFF2-40B4-BE49-F238E27FC236}">
                <a16:creationId xmlns:a16="http://schemas.microsoft.com/office/drawing/2014/main" xmlns="" id="{45180D53-4E1C-674A-A5A1-7F744C9F247B}"/>
              </a:ext>
            </a:extLst>
          </p:cNvPr>
          <p:cNvSpPr/>
          <p:nvPr/>
        </p:nvSpPr>
        <p:spPr>
          <a:xfrm>
            <a:off x="820651" y="2131692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5-Point Star 212">
            <a:extLst>
              <a:ext uri="{FF2B5EF4-FFF2-40B4-BE49-F238E27FC236}">
                <a16:creationId xmlns:a16="http://schemas.microsoft.com/office/drawing/2014/main" xmlns="" id="{BBFEA50A-57E4-CE45-AB71-963A2919373E}"/>
              </a:ext>
            </a:extLst>
          </p:cNvPr>
          <p:cNvSpPr/>
          <p:nvPr/>
        </p:nvSpPr>
        <p:spPr>
          <a:xfrm>
            <a:off x="1142024" y="218066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xmlns="" id="{DEDE18DA-5282-7246-A69E-314884331242}"/>
              </a:ext>
            </a:extLst>
          </p:cNvPr>
          <p:cNvSpPr>
            <a:spLocks noChangeAspect="1"/>
          </p:cNvSpPr>
          <p:nvPr/>
        </p:nvSpPr>
        <p:spPr>
          <a:xfrm>
            <a:off x="363153" y="4754880"/>
            <a:ext cx="337681" cy="83228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xmlns="" id="{73B81383-E3E7-2B44-B623-26448CF6E796}"/>
              </a:ext>
            </a:extLst>
          </p:cNvPr>
          <p:cNvSpPr>
            <a:spLocks noChangeAspect="1"/>
          </p:cNvSpPr>
          <p:nvPr/>
        </p:nvSpPr>
        <p:spPr>
          <a:xfrm>
            <a:off x="55870" y="4754880"/>
            <a:ext cx="337681" cy="8322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xmlns="" id="{F63708B4-4355-8A4D-81FB-5DD24090C476}"/>
              </a:ext>
            </a:extLst>
          </p:cNvPr>
          <p:cNvSpPr>
            <a:spLocks noChangeAspect="1"/>
          </p:cNvSpPr>
          <p:nvPr/>
        </p:nvSpPr>
        <p:spPr>
          <a:xfrm>
            <a:off x="83405" y="5356799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xmlns="" id="{17FF0CA0-787F-8249-9176-2E7408EC2126}"/>
              </a:ext>
            </a:extLst>
          </p:cNvPr>
          <p:cNvSpPr/>
          <p:nvPr/>
        </p:nvSpPr>
        <p:spPr>
          <a:xfrm>
            <a:off x="505131" y="5347348"/>
            <a:ext cx="81708" cy="74212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xmlns="" id="{60699970-9E20-E34D-B55E-F05336CD9D3B}"/>
              </a:ext>
            </a:extLst>
          </p:cNvPr>
          <p:cNvCxnSpPr>
            <a:cxnSpLocks/>
          </p:cNvCxnSpPr>
          <p:nvPr/>
        </p:nvCxnSpPr>
        <p:spPr>
          <a:xfrm flipV="1">
            <a:off x="252480" y="5402015"/>
            <a:ext cx="236019" cy="24083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Left Arrow 184">
            <a:extLst>
              <a:ext uri="{FF2B5EF4-FFF2-40B4-BE49-F238E27FC236}">
                <a16:creationId xmlns:a16="http://schemas.microsoft.com/office/drawing/2014/main" xmlns="" id="{39226423-64CD-764A-A892-D321AB487055}"/>
              </a:ext>
            </a:extLst>
          </p:cNvPr>
          <p:cNvSpPr/>
          <p:nvPr/>
        </p:nvSpPr>
        <p:spPr>
          <a:xfrm flipH="1">
            <a:off x="243147" y="4857327"/>
            <a:ext cx="200670" cy="120893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9039AF52-B603-164D-BA77-E3558D2D8035}"/>
              </a:ext>
            </a:extLst>
          </p:cNvPr>
          <p:cNvSpPr/>
          <p:nvPr/>
        </p:nvSpPr>
        <p:spPr>
          <a:xfrm>
            <a:off x="659361" y="4829450"/>
            <a:ext cx="95090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Dispersal (4x)</a:t>
            </a:r>
          </a:p>
          <a:p>
            <a:endParaRPr lang="en-US" sz="800" b="1" dirty="0">
              <a:solidFill>
                <a:schemeClr val="bg1"/>
              </a:solidFill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 err="1">
                <a:solidFill>
                  <a:schemeClr val="bg1"/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800" b="1" dirty="0">
                <a:solidFill>
                  <a:schemeClr val="bg1"/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 (7x)</a:t>
            </a:r>
          </a:p>
          <a:p>
            <a:endParaRPr lang="en-US" sz="800" b="1" dirty="0">
              <a:solidFill>
                <a:schemeClr val="bg1"/>
              </a:solidFill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800" b="1" dirty="0">
                <a:solidFill>
                  <a:schemeClr val="bg1"/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Founder (13x)</a:t>
            </a:r>
            <a:endParaRPr lang="en-US" sz="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05C31B87-C09E-0842-A9BF-7B2CD4B5868B}"/>
              </a:ext>
            </a:extLst>
          </p:cNvPr>
          <p:cNvSpPr>
            <a:spLocks noChangeAspect="1"/>
          </p:cNvSpPr>
          <p:nvPr/>
        </p:nvSpPr>
        <p:spPr>
          <a:xfrm>
            <a:off x="128190" y="4837842"/>
            <a:ext cx="72528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6576" y="4837842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88498" y="5087459"/>
            <a:ext cx="126127" cy="178818"/>
            <a:chOff x="1506029" y="4720848"/>
            <a:chExt cx="397765" cy="532832"/>
          </a:xfrm>
        </p:grpSpPr>
        <p:sp>
          <p:nvSpPr>
            <p:cNvPr id="258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3" name="Oval 262">
            <a:extLst>
              <a:ext uri="{FF2B5EF4-FFF2-40B4-BE49-F238E27FC236}">
                <a16:creationId xmlns:a16="http://schemas.microsoft.com/office/drawing/2014/main" xmlns="" id="{C74799F8-7D82-CA4D-9FAA-65881804BA07}"/>
              </a:ext>
            </a:extLst>
          </p:cNvPr>
          <p:cNvSpPr>
            <a:spLocks noChangeAspect="1"/>
          </p:cNvSpPr>
          <p:nvPr/>
        </p:nvSpPr>
        <p:spPr>
          <a:xfrm>
            <a:off x="466073" y="5438740"/>
            <a:ext cx="163416" cy="14842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riangle 49">
            <a:extLst>
              <a:ext uri="{FF2B5EF4-FFF2-40B4-BE49-F238E27FC236}">
                <a16:creationId xmlns:a16="http://schemas.microsoft.com/office/drawing/2014/main" xmlns="" id="{674BAF2C-B50E-D143-B308-DBC0CA48E76C}"/>
              </a:ext>
            </a:extLst>
          </p:cNvPr>
          <p:cNvSpPr>
            <a:spLocks noChangeAspect="1"/>
          </p:cNvSpPr>
          <p:nvPr/>
        </p:nvSpPr>
        <p:spPr>
          <a:xfrm>
            <a:off x="129254" y="5180274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Triangle 50">
            <a:extLst>
              <a:ext uri="{FF2B5EF4-FFF2-40B4-BE49-F238E27FC236}">
                <a16:creationId xmlns:a16="http://schemas.microsoft.com/office/drawing/2014/main" xmlns="" id="{152176E4-6991-A949-8C91-5DB3027F692B}"/>
              </a:ext>
            </a:extLst>
          </p:cNvPr>
          <p:cNvSpPr>
            <a:spLocks noChangeAspect="1"/>
          </p:cNvSpPr>
          <p:nvPr/>
        </p:nvSpPr>
        <p:spPr>
          <a:xfrm rot="10800000">
            <a:off x="127803" y="5089162"/>
            <a:ext cx="124676" cy="8770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Left Arrow 33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000629" y="6040002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Left Arrow 33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860388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Left Arrow 3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941226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Left Arrow 334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566778" y="601118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Left Arrow 335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707726" y="602348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5-Point Star 337">
            <a:extLst>
              <a:ext uri="{FF2B5EF4-FFF2-40B4-BE49-F238E27FC236}">
                <a16:creationId xmlns:a16="http://schemas.microsoft.com/office/drawing/2014/main" xmlns="" id="{57D3718A-8564-7447-A2DE-2B05842FB3E3}"/>
              </a:ext>
            </a:extLst>
          </p:cNvPr>
          <p:cNvSpPr/>
          <p:nvPr/>
        </p:nvSpPr>
        <p:spPr>
          <a:xfrm>
            <a:off x="8288972" y="6511387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Left Arrow 338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186685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Left Arrow 339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379673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Left Arrow 340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555376" y="601542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Left Arrow 341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376423" y="607027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Left Arrow 342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511977" y="605452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Left Arrow 343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660613" y="606129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Left Arrow 344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017828" y="607377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Left Arrow 345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3741495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Left Arrow 346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2884968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Left Arrow 348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297713" y="607652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Left Arrow 349">
            <a:extLst>
              <a:ext uri="{FF2B5EF4-FFF2-40B4-BE49-F238E27FC236}">
                <a16:creationId xmlns:a16="http://schemas.microsoft.com/office/drawing/2014/main" xmlns="" id="{09D55C36-60E1-BA45-9B31-DC64C97B597F}"/>
              </a:ext>
            </a:extLst>
          </p:cNvPr>
          <p:cNvSpPr/>
          <p:nvPr/>
        </p:nvSpPr>
        <p:spPr>
          <a:xfrm rot="5400000" flipH="1">
            <a:off x="2258683" y="607980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Left Arrow 350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112078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Left Arrow 351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698369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5-Point Star 352">
            <a:extLst>
              <a:ext uri="{FF2B5EF4-FFF2-40B4-BE49-F238E27FC236}">
                <a16:creationId xmlns:a16="http://schemas.microsoft.com/office/drawing/2014/main" xmlns="" id="{A185A542-17F6-9543-B78F-BDD343F3E7F2}"/>
              </a:ext>
            </a:extLst>
          </p:cNvPr>
          <p:cNvSpPr/>
          <p:nvPr/>
        </p:nvSpPr>
        <p:spPr>
          <a:xfrm>
            <a:off x="1213057" y="6438156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272751" y="5760996"/>
            <a:ext cx="126127" cy="178818"/>
            <a:chOff x="1506029" y="4720848"/>
            <a:chExt cx="397765" cy="532832"/>
          </a:xfrm>
        </p:grpSpPr>
        <p:sp>
          <p:nvSpPr>
            <p:cNvPr id="355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 rot="5400000">
            <a:off x="1299493" y="5524693"/>
            <a:ext cx="163416" cy="239815"/>
            <a:chOff x="2347296" y="5401373"/>
            <a:chExt cx="163416" cy="239815"/>
          </a:xfrm>
        </p:grpSpPr>
        <p:sp>
          <p:nvSpPr>
            <p:cNvPr id="358" name="Oval 35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1856911" y="5760996"/>
            <a:ext cx="126127" cy="178818"/>
            <a:chOff x="1506029" y="4720848"/>
            <a:chExt cx="397765" cy="532832"/>
          </a:xfrm>
        </p:grpSpPr>
        <p:sp>
          <p:nvSpPr>
            <p:cNvPr id="361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3" name="Group 362"/>
          <p:cNvGrpSpPr/>
          <p:nvPr/>
        </p:nvGrpSpPr>
        <p:grpSpPr>
          <a:xfrm rot="5400000">
            <a:off x="2446944" y="5748364"/>
            <a:ext cx="163416" cy="239815"/>
            <a:chOff x="2347296" y="5401373"/>
            <a:chExt cx="163416" cy="239815"/>
          </a:xfrm>
        </p:grpSpPr>
        <p:sp>
          <p:nvSpPr>
            <p:cNvPr id="364" name="Oval 363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6" name="Group 365"/>
          <p:cNvGrpSpPr/>
          <p:nvPr/>
        </p:nvGrpSpPr>
        <p:grpSpPr>
          <a:xfrm rot="5400000">
            <a:off x="3077502" y="5728795"/>
            <a:ext cx="163416" cy="239815"/>
            <a:chOff x="2347296" y="5401373"/>
            <a:chExt cx="163416" cy="239815"/>
          </a:xfrm>
        </p:grpSpPr>
        <p:sp>
          <p:nvSpPr>
            <p:cNvPr id="367" name="Oval 36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9" name="Group 368"/>
          <p:cNvGrpSpPr/>
          <p:nvPr/>
        </p:nvGrpSpPr>
        <p:grpSpPr>
          <a:xfrm rot="5400000">
            <a:off x="3077501" y="5549443"/>
            <a:ext cx="163416" cy="239815"/>
            <a:chOff x="2347296" y="5401373"/>
            <a:chExt cx="163416" cy="239815"/>
          </a:xfrm>
        </p:grpSpPr>
        <p:sp>
          <p:nvSpPr>
            <p:cNvPr id="370" name="Oval 36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2" name="Group 371"/>
          <p:cNvGrpSpPr/>
          <p:nvPr/>
        </p:nvGrpSpPr>
        <p:grpSpPr>
          <a:xfrm rot="5400000">
            <a:off x="3908322" y="5741448"/>
            <a:ext cx="163416" cy="239815"/>
            <a:chOff x="2347296" y="5401373"/>
            <a:chExt cx="163416" cy="239815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209114" y="5752822"/>
            <a:ext cx="126127" cy="178818"/>
            <a:chOff x="1506029" y="4720848"/>
            <a:chExt cx="397765" cy="532832"/>
          </a:xfrm>
        </p:grpSpPr>
        <p:sp>
          <p:nvSpPr>
            <p:cNvPr id="376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419053" y="5752696"/>
            <a:ext cx="126127" cy="178818"/>
            <a:chOff x="1506029" y="4720848"/>
            <a:chExt cx="397765" cy="532832"/>
          </a:xfrm>
        </p:grpSpPr>
        <p:sp>
          <p:nvSpPr>
            <p:cNvPr id="37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1" name="Group 380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4560910" y="5600829"/>
            <a:ext cx="126127" cy="178818"/>
            <a:chOff x="1506029" y="4720848"/>
            <a:chExt cx="397765" cy="532832"/>
          </a:xfrm>
        </p:grpSpPr>
        <p:sp>
          <p:nvSpPr>
            <p:cNvPr id="382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4677884" y="5799451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Group 384"/>
          <p:cNvGrpSpPr/>
          <p:nvPr/>
        </p:nvGrpSpPr>
        <p:grpSpPr>
          <a:xfrm rot="5400000">
            <a:off x="4910267" y="5744958"/>
            <a:ext cx="163416" cy="239815"/>
            <a:chOff x="2347296" y="5401373"/>
            <a:chExt cx="163416" cy="239815"/>
          </a:xfrm>
        </p:grpSpPr>
        <p:sp>
          <p:nvSpPr>
            <p:cNvPr id="386" name="Oval 38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8" name="Rectangle 387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5318126" y="5746513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Group 388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5557293" y="5713496"/>
            <a:ext cx="126127" cy="178818"/>
            <a:chOff x="1506029" y="4720848"/>
            <a:chExt cx="397765" cy="532832"/>
          </a:xfrm>
        </p:grpSpPr>
        <p:sp>
          <p:nvSpPr>
            <p:cNvPr id="390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2" name="Group 391"/>
          <p:cNvGrpSpPr/>
          <p:nvPr/>
        </p:nvGrpSpPr>
        <p:grpSpPr>
          <a:xfrm rot="5400000">
            <a:off x="5768664" y="5693321"/>
            <a:ext cx="163416" cy="239815"/>
            <a:chOff x="2347296" y="5401373"/>
            <a:chExt cx="163416" cy="239815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 rot="5400000">
            <a:off x="6959821" y="5709974"/>
            <a:ext cx="163416" cy="239815"/>
            <a:chOff x="2347296" y="5401373"/>
            <a:chExt cx="163416" cy="239815"/>
          </a:xfrm>
        </p:grpSpPr>
        <p:sp>
          <p:nvSpPr>
            <p:cNvPr id="396" name="Oval 395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:a16="http://schemas.microsoft.com/office/drawing/2014/main" xmlns="" id="{B8F12298-AD09-8741-B558-EB92ED59DCB0}"/>
              </a:ext>
            </a:extLst>
          </p:cNvPr>
          <p:cNvGrpSpPr/>
          <p:nvPr/>
        </p:nvGrpSpPr>
        <p:grpSpPr>
          <a:xfrm>
            <a:off x="7204017" y="5736665"/>
            <a:ext cx="126127" cy="178818"/>
            <a:chOff x="1506029" y="4720848"/>
            <a:chExt cx="397765" cy="532832"/>
          </a:xfrm>
        </p:grpSpPr>
        <p:sp>
          <p:nvSpPr>
            <p:cNvPr id="399" name="Triangle 41">
              <a:extLst>
                <a:ext uri="{FF2B5EF4-FFF2-40B4-BE49-F238E27FC236}">
                  <a16:creationId xmlns:a16="http://schemas.microsoft.com/office/drawing/2014/main" xmlns="" id="{9A01EA8D-859C-914D-BE1A-44FC1F842B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10602" y="4992338"/>
              <a:ext cx="393192" cy="26134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Triangle 42">
              <a:extLst>
                <a:ext uri="{FF2B5EF4-FFF2-40B4-BE49-F238E27FC236}">
                  <a16:creationId xmlns:a16="http://schemas.microsoft.com/office/drawing/2014/main" xmlns="" id="{F9DF45D8-C2DA-6747-9ACD-C9984532079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506029" y="4720848"/>
              <a:ext cx="393192" cy="26134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 rot="5400000">
            <a:off x="6959820" y="5505836"/>
            <a:ext cx="163416" cy="239815"/>
            <a:chOff x="2347296" y="5401373"/>
            <a:chExt cx="163416" cy="239815"/>
          </a:xfrm>
        </p:grpSpPr>
        <p:sp>
          <p:nvSpPr>
            <p:cNvPr id="402" name="Oval 401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 rot="5400000">
            <a:off x="6959819" y="5301698"/>
            <a:ext cx="163416" cy="239815"/>
            <a:chOff x="2347296" y="5401373"/>
            <a:chExt cx="163416" cy="239815"/>
          </a:xfrm>
        </p:grpSpPr>
        <p:sp>
          <p:nvSpPr>
            <p:cNvPr id="405" name="Oval 40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 rot="5400000">
            <a:off x="7740635" y="5687485"/>
            <a:ext cx="163416" cy="239815"/>
            <a:chOff x="2347296" y="5401373"/>
            <a:chExt cx="163416" cy="239815"/>
          </a:xfrm>
        </p:grpSpPr>
        <p:sp>
          <p:nvSpPr>
            <p:cNvPr id="408" name="Oval 40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0" name="Rectangle 409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694939" y="5530789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Left Arrow 41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914569" y="603866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Left Arrow 413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879855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xmlns="" id="{735CA3A0-39D5-4147-92CA-A2D4E84DD6EB}"/>
              </a:ext>
            </a:extLst>
          </p:cNvPr>
          <p:cNvSpPr>
            <a:spLocks noChangeAspect="1"/>
          </p:cNvSpPr>
          <p:nvPr/>
        </p:nvSpPr>
        <p:spPr>
          <a:xfrm>
            <a:off x="7974459" y="5767060"/>
            <a:ext cx="163416" cy="1484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 rot="5400000">
            <a:off x="8233047" y="5719163"/>
            <a:ext cx="163416" cy="239815"/>
            <a:chOff x="2347296" y="5401373"/>
            <a:chExt cx="163416" cy="239815"/>
          </a:xfrm>
        </p:grpSpPr>
        <p:sp>
          <p:nvSpPr>
            <p:cNvPr id="417" name="Oval 416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 rot="5400000">
            <a:off x="8233047" y="5512617"/>
            <a:ext cx="163416" cy="239815"/>
            <a:chOff x="2347296" y="5401373"/>
            <a:chExt cx="163416" cy="239815"/>
          </a:xfrm>
        </p:grpSpPr>
        <p:sp>
          <p:nvSpPr>
            <p:cNvPr id="420" name="Oval 419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2" name="Left Arrow 42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355867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Left Arrow 42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296463" y="605374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4" name="Group 423"/>
          <p:cNvGrpSpPr/>
          <p:nvPr/>
        </p:nvGrpSpPr>
        <p:grpSpPr>
          <a:xfrm rot="5400000">
            <a:off x="8530697" y="5733562"/>
            <a:ext cx="163416" cy="239815"/>
            <a:chOff x="2347296" y="5401373"/>
            <a:chExt cx="163416" cy="239815"/>
          </a:xfrm>
        </p:grpSpPr>
        <p:sp>
          <p:nvSpPr>
            <p:cNvPr id="425" name="Oval 424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7" name="Group 426"/>
          <p:cNvGrpSpPr/>
          <p:nvPr/>
        </p:nvGrpSpPr>
        <p:grpSpPr>
          <a:xfrm rot="5400000">
            <a:off x="8521449" y="5534977"/>
            <a:ext cx="163416" cy="239815"/>
            <a:chOff x="2347296" y="5401373"/>
            <a:chExt cx="163416" cy="239815"/>
          </a:xfrm>
        </p:grpSpPr>
        <p:sp>
          <p:nvSpPr>
            <p:cNvPr id="428" name="Oval 427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0" name="Group 429"/>
          <p:cNvGrpSpPr/>
          <p:nvPr/>
        </p:nvGrpSpPr>
        <p:grpSpPr>
          <a:xfrm rot="5400000">
            <a:off x="8894525" y="5702309"/>
            <a:ext cx="163416" cy="239815"/>
            <a:chOff x="2347296" y="5401373"/>
            <a:chExt cx="163416" cy="239815"/>
          </a:xfrm>
        </p:grpSpPr>
        <p:sp>
          <p:nvSpPr>
            <p:cNvPr id="431" name="Oval 430">
              <a:extLst>
                <a:ext uri="{FF2B5EF4-FFF2-40B4-BE49-F238E27FC236}">
                  <a16:creationId xmlns:a16="http://schemas.microsoft.com/office/drawing/2014/main" xmlns="" id="{17FF0CA0-787F-8249-9176-2E7408EC2126}"/>
                </a:ext>
              </a:extLst>
            </p:cNvPr>
            <p:cNvSpPr/>
            <p:nvPr/>
          </p:nvSpPr>
          <p:spPr>
            <a:xfrm>
              <a:off x="2386354" y="5401373"/>
              <a:ext cx="81708" cy="74212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>
              <a:extLst>
                <a:ext uri="{FF2B5EF4-FFF2-40B4-BE49-F238E27FC236}">
                  <a16:creationId xmlns:a16="http://schemas.microsoft.com/office/drawing/2014/main" xmlns="" id="{C74799F8-7D82-CA4D-9FAA-65881804BA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296" y="5492765"/>
              <a:ext cx="163416" cy="1484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3" name="Left Arrow 43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016926" y="603582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bg1">
              <a:lumMod val="65000"/>
            </a:schemeClr>
          </a:solidFill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4" name="Group 433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flipH="1" flipV="1">
            <a:off x="4863704" y="1812283"/>
            <a:ext cx="550734" cy="263183"/>
            <a:chOff x="3515164" y="5332359"/>
            <a:chExt cx="898135" cy="457200"/>
          </a:xfrm>
        </p:grpSpPr>
        <p:sp>
          <p:nvSpPr>
            <p:cNvPr id="435" name="Oval 434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7" name="Straight Arrow Connector 436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43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8" name="Group 437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3282298" y="2234300"/>
            <a:ext cx="247059" cy="826249"/>
            <a:chOff x="4125179" y="3962703"/>
            <a:chExt cx="388620" cy="526752"/>
          </a:xfrm>
        </p:grpSpPr>
        <p:sp>
          <p:nvSpPr>
            <p:cNvPr id="439" name="Triangle 438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Triangle 439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xmlns="" id="{3F933BF0-0E6C-CF40-B35E-E7214F02E90C}"/>
              </a:ext>
            </a:extLst>
          </p:cNvPr>
          <p:cNvGrpSpPr/>
          <p:nvPr/>
        </p:nvGrpSpPr>
        <p:grpSpPr>
          <a:xfrm rot="2402228" flipH="1" flipV="1">
            <a:off x="1799558" y="2730347"/>
            <a:ext cx="767641" cy="397554"/>
            <a:chOff x="3515164" y="5332359"/>
            <a:chExt cx="898135" cy="457200"/>
          </a:xfrm>
        </p:grpSpPr>
        <p:sp>
          <p:nvSpPr>
            <p:cNvPr id="445" name="Oval 444">
              <a:extLst>
                <a:ext uri="{FF2B5EF4-FFF2-40B4-BE49-F238E27FC236}">
                  <a16:creationId xmlns:a16="http://schemas.microsoft.com/office/drawing/2014/main" xmlns="" id="{25E74AF6-F49B-EC4B-B676-7A9D0689E1B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xmlns="" id="{977104FE-E43E-0348-A4C8-D332D888C687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7" name="Straight Arrow Connector 446">
              <a:extLst>
                <a:ext uri="{FF2B5EF4-FFF2-40B4-BE49-F238E27FC236}">
                  <a16:creationId xmlns:a16="http://schemas.microsoft.com/office/drawing/2014/main" xmlns="" id="{6AF60F28-0D62-4843-BA98-E937D143335D}"/>
                </a:ext>
              </a:extLst>
            </p:cNvPr>
            <p:cNvCxnSpPr>
              <a:cxnSpLocks/>
              <a:stCxn id="445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8" name="Group 447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9924991" flipH="1" flipV="1">
            <a:off x="1902349" y="3514541"/>
            <a:ext cx="551414" cy="285572"/>
            <a:chOff x="3515164" y="5332359"/>
            <a:chExt cx="898135" cy="457200"/>
          </a:xfrm>
        </p:grpSpPr>
        <p:sp>
          <p:nvSpPr>
            <p:cNvPr id="449" name="Oval 448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1" name="Straight Arrow Connector 450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49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5" name="Group 454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7642180">
            <a:off x="2255019" y="2320328"/>
            <a:ext cx="247059" cy="826249"/>
            <a:chOff x="4125179" y="3962703"/>
            <a:chExt cx="388620" cy="526752"/>
          </a:xfrm>
        </p:grpSpPr>
        <p:sp>
          <p:nvSpPr>
            <p:cNvPr id="456" name="Triangle 455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Triangle 456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8" name="Left Arrow 457">
            <a:extLst>
              <a:ext uri="{FF2B5EF4-FFF2-40B4-BE49-F238E27FC236}">
                <a16:creationId xmlns:a16="http://schemas.microsoft.com/office/drawing/2014/main" xmlns="" id="{E7424A73-751F-CA4C-B994-00E21607C6CE}"/>
              </a:ext>
            </a:extLst>
          </p:cNvPr>
          <p:cNvSpPr/>
          <p:nvPr/>
        </p:nvSpPr>
        <p:spPr>
          <a:xfrm rot="19761844" flipH="1">
            <a:off x="2004918" y="3271987"/>
            <a:ext cx="476696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2146529" y="2907314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2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xmlns="" id="{B63E9FB4-6ACF-CE4F-8A70-9B9C3DB2E378}"/>
              </a:ext>
            </a:extLst>
          </p:cNvPr>
          <p:cNvSpPr/>
          <p:nvPr/>
        </p:nvSpPr>
        <p:spPr>
          <a:xfrm>
            <a:off x="3239491" y="2840682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3x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65" name="Group 464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10800000" flipH="1" flipV="1">
            <a:off x="1983038" y="2094237"/>
            <a:ext cx="551414" cy="285572"/>
            <a:chOff x="3515164" y="5332359"/>
            <a:chExt cx="898135" cy="457200"/>
          </a:xfrm>
        </p:grpSpPr>
        <p:sp>
          <p:nvSpPr>
            <p:cNvPr id="466" name="Oval 465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8" name="Straight Arrow Connector 467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6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9" name="Group 468">
            <a:extLst>
              <a:ext uri="{FF2B5EF4-FFF2-40B4-BE49-F238E27FC236}">
                <a16:creationId xmlns:a16="http://schemas.microsoft.com/office/drawing/2014/main" xmlns="" id="{686D2B69-DF36-E04F-A3FD-53D3438EEAA5}"/>
              </a:ext>
            </a:extLst>
          </p:cNvPr>
          <p:cNvGrpSpPr>
            <a:grpSpLocks noChangeAspect="1"/>
          </p:cNvGrpSpPr>
          <p:nvPr/>
        </p:nvGrpSpPr>
        <p:grpSpPr>
          <a:xfrm rot="9387001" flipH="1" flipV="1">
            <a:off x="1654865" y="3192401"/>
            <a:ext cx="551414" cy="285572"/>
            <a:chOff x="3515164" y="5332359"/>
            <a:chExt cx="898135" cy="457200"/>
          </a:xfrm>
        </p:grpSpPr>
        <p:sp>
          <p:nvSpPr>
            <p:cNvPr id="470" name="Oval 469">
              <a:extLst>
                <a:ext uri="{FF2B5EF4-FFF2-40B4-BE49-F238E27FC236}">
                  <a16:creationId xmlns:a16="http://schemas.microsoft.com/office/drawing/2014/main" xmlns="" id="{F5C7E11F-44BC-7140-9810-8DFF00756590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xmlns="" id="{236438AB-945A-5B40-9C93-1F64BE7B892B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2" name="Straight Arrow Connector 471">
              <a:extLst>
                <a:ext uri="{FF2B5EF4-FFF2-40B4-BE49-F238E27FC236}">
                  <a16:creationId xmlns:a16="http://schemas.microsoft.com/office/drawing/2014/main" xmlns="" id="{ED2BFDA5-6D8B-A049-BAE0-1230221AA57E}"/>
                </a:ext>
              </a:extLst>
            </p:cNvPr>
            <p:cNvCxnSpPr>
              <a:cxnSpLocks/>
              <a:stCxn id="470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3" name="Left Arrow 472">
            <a:extLst>
              <a:ext uri="{FF2B5EF4-FFF2-40B4-BE49-F238E27FC236}">
                <a16:creationId xmlns:a16="http://schemas.microsoft.com/office/drawing/2014/main" xmlns="" id="{17FEF46F-591E-DF46-B41B-EBA7BC98273B}"/>
              </a:ext>
            </a:extLst>
          </p:cNvPr>
          <p:cNvSpPr/>
          <p:nvPr/>
        </p:nvSpPr>
        <p:spPr>
          <a:xfrm rot="16200000" flipH="1">
            <a:off x="2696737" y="2657346"/>
            <a:ext cx="517061" cy="24448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4" name="Group 473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2906920">
            <a:off x="2242819" y="3522418"/>
            <a:ext cx="247059" cy="826249"/>
            <a:chOff x="4125179" y="3962703"/>
            <a:chExt cx="388620" cy="526752"/>
          </a:xfrm>
        </p:grpSpPr>
        <p:sp>
          <p:nvSpPr>
            <p:cNvPr id="475" name="Triangle 474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Triangle 475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xmlns="" id="{7202D856-C0E1-374A-96D2-FF02B7D3D78C}"/>
              </a:ext>
            </a:extLst>
          </p:cNvPr>
          <p:cNvSpPr/>
          <p:nvPr/>
        </p:nvSpPr>
        <p:spPr>
          <a:xfrm>
            <a:off x="1762154" y="426734"/>
            <a:ext cx="5602817" cy="59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3000" b="1" dirty="0">
                <a:solidFill>
                  <a:schemeClr val="bg1"/>
                </a:solidFill>
                <a:latin typeface="Century Gothic" charset="0"/>
              </a:rPr>
              <a:t>More than 40 my of evolution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xmlns="" id="{926A9196-EB43-4946-9B90-C020FA26F65A}"/>
              </a:ext>
            </a:extLst>
          </p:cNvPr>
          <p:cNvGrpSpPr/>
          <p:nvPr/>
        </p:nvGrpSpPr>
        <p:grpSpPr>
          <a:xfrm rot="10800000">
            <a:off x="1314839" y="2521059"/>
            <a:ext cx="247059" cy="663254"/>
            <a:chOff x="4125179" y="3962703"/>
            <a:chExt cx="388620" cy="526752"/>
          </a:xfrm>
        </p:grpSpPr>
        <p:sp>
          <p:nvSpPr>
            <p:cNvPr id="200" name="Triangle 199">
              <a:extLst>
                <a:ext uri="{FF2B5EF4-FFF2-40B4-BE49-F238E27FC236}">
                  <a16:creationId xmlns:a16="http://schemas.microsoft.com/office/drawing/2014/main" xmlns="" id="{E93F0495-6A3D-BE42-BE9C-DAB7B8EEAE00}"/>
                </a:ext>
              </a:extLst>
            </p:cNvPr>
            <p:cNvSpPr/>
            <p:nvPr/>
          </p:nvSpPr>
          <p:spPr>
            <a:xfrm>
              <a:off x="4125180" y="4231153"/>
              <a:ext cx="388619" cy="258302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riangle 201">
              <a:extLst>
                <a:ext uri="{FF2B5EF4-FFF2-40B4-BE49-F238E27FC236}">
                  <a16:creationId xmlns:a16="http://schemas.microsoft.com/office/drawing/2014/main" xmlns="" id="{84C1AC16-C041-4C4F-AB3D-E611E4665BA2}"/>
                </a:ext>
              </a:extLst>
            </p:cNvPr>
            <p:cNvSpPr/>
            <p:nvPr/>
          </p:nvSpPr>
          <p:spPr>
            <a:xfrm rot="10800000">
              <a:off x="4125179" y="3962703"/>
              <a:ext cx="388619" cy="258302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3656864" flipH="1" flipV="1">
            <a:off x="6770501" y="3199479"/>
            <a:ext cx="550734" cy="263183"/>
            <a:chOff x="3515164" y="5332359"/>
            <a:chExt cx="898135" cy="457200"/>
          </a:xfrm>
        </p:grpSpPr>
        <p:sp>
          <p:nvSpPr>
            <p:cNvPr id="206" name="Oval 205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06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4" name="Left Arrow 213">
            <a:extLst>
              <a:ext uri="{FF2B5EF4-FFF2-40B4-BE49-F238E27FC236}">
                <a16:creationId xmlns:a16="http://schemas.microsoft.com/office/drawing/2014/main" xmlns="" id="{9421F280-C5C0-CA49-95BB-5120CA356BD1}"/>
              </a:ext>
            </a:extLst>
          </p:cNvPr>
          <p:cNvSpPr/>
          <p:nvPr/>
        </p:nvSpPr>
        <p:spPr>
          <a:xfrm flipH="1">
            <a:off x="2374692" y="1662688"/>
            <a:ext cx="845157" cy="230459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xmlns="" id="{8DA0E989-62B6-FA47-A34A-3BE9B1B12652}"/>
              </a:ext>
            </a:extLst>
          </p:cNvPr>
          <p:cNvGrpSpPr/>
          <p:nvPr/>
        </p:nvGrpSpPr>
        <p:grpSpPr>
          <a:xfrm rot="16200000" flipH="1" flipV="1">
            <a:off x="2944357" y="2644663"/>
            <a:ext cx="550734" cy="263183"/>
            <a:chOff x="3515164" y="5332359"/>
            <a:chExt cx="898135" cy="457200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xmlns="" id="{7F7DC717-624B-8F49-B0AF-CD3E6E991225}"/>
                </a:ext>
              </a:extLst>
            </p:cNvPr>
            <p:cNvSpPr/>
            <p:nvPr/>
          </p:nvSpPr>
          <p:spPr>
            <a:xfrm>
              <a:off x="3515164" y="5332359"/>
              <a:ext cx="457200" cy="457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xmlns="" id="{56254B38-2A49-5A4E-AC5E-F722F3AEAA0D}"/>
                </a:ext>
              </a:extLst>
            </p:cNvPr>
            <p:cNvSpPr/>
            <p:nvPr/>
          </p:nvSpPr>
          <p:spPr>
            <a:xfrm>
              <a:off x="4230419" y="546951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0" name="Straight Arrow Connector 229">
              <a:extLst>
                <a:ext uri="{FF2B5EF4-FFF2-40B4-BE49-F238E27FC236}">
                  <a16:creationId xmlns:a16="http://schemas.microsoft.com/office/drawing/2014/main" xmlns="" id="{154B7A6F-D5A4-364A-91DF-739FF26C38DD}"/>
                </a:ext>
              </a:extLst>
            </p:cNvPr>
            <p:cNvCxnSpPr>
              <a:cxnSpLocks/>
              <a:stCxn id="228" idx="6"/>
            </p:cNvCxnSpPr>
            <p:nvPr/>
          </p:nvCxnSpPr>
          <p:spPr>
            <a:xfrm>
              <a:off x="3972364" y="5560959"/>
              <a:ext cx="259639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391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5425E7A6-2B48-EA4A-A5DC-66118582890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572" y="1158699"/>
            <a:ext cx="1636994" cy="169762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42" name="Left Arrow 41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21708" y="603193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5B427758-6EF5-AC4D-872B-81A2BEA591B8}"/>
              </a:ext>
            </a:extLst>
          </p:cNvPr>
          <p:cNvSpPr/>
          <p:nvPr/>
        </p:nvSpPr>
        <p:spPr>
          <a:xfrm>
            <a:off x="-49681" y="5431864"/>
            <a:ext cx="13404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Sister group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4A7588B4-2145-F940-A485-CF67BDDFE439}"/>
              </a:ext>
            </a:extLst>
          </p:cNvPr>
          <p:cNvSpPr/>
          <p:nvPr/>
        </p:nvSpPr>
        <p:spPr>
          <a:xfrm>
            <a:off x="53559" y="5642554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39-34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2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sp>
        <p:nvSpPr>
          <p:cNvPr id="28" name="Left Arrow 27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112078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5B427758-6EF5-AC4D-872B-81A2BEA591B8}"/>
              </a:ext>
            </a:extLst>
          </p:cNvPr>
          <p:cNvSpPr/>
          <p:nvPr/>
        </p:nvSpPr>
        <p:spPr>
          <a:xfrm>
            <a:off x="428957" y="5164111"/>
            <a:ext cx="1447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Divergence from sister group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4A7588B4-2145-F940-A485-CF67BDDFE439}"/>
              </a:ext>
            </a:extLst>
          </p:cNvPr>
          <p:cNvSpPr/>
          <p:nvPr/>
        </p:nvSpPr>
        <p:spPr>
          <a:xfrm>
            <a:off x="1074198" y="5711848"/>
            <a:ext cx="12446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34       31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Left Arrow 44">
            <a:extLst>
              <a:ext uri="{FF2B5EF4-FFF2-40B4-BE49-F238E27FC236}">
                <a16:creationId xmlns:a16="http://schemas.microsoft.com/office/drawing/2014/main" xmlns="" id="{3D8FCF21-68BD-A348-AEAC-037321855728}"/>
              </a:ext>
            </a:extLst>
          </p:cNvPr>
          <p:cNvSpPr/>
          <p:nvPr/>
        </p:nvSpPr>
        <p:spPr>
          <a:xfrm rot="5400000" flipH="1">
            <a:off x="1698369" y="607072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5B427758-6EF5-AC4D-872B-81A2BEA591B8}"/>
              </a:ext>
            </a:extLst>
          </p:cNvPr>
          <p:cNvSpPr/>
          <p:nvPr/>
        </p:nvSpPr>
        <p:spPr>
          <a:xfrm>
            <a:off x="1773980" y="5240062"/>
            <a:ext cx="1865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First split</a:t>
            </a:r>
          </a:p>
          <a:p>
            <a:pPr algn="r"/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Mystacinus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-like group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5425E7A6-2B48-EA4A-A5DC-66118582890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572" y="1158699"/>
            <a:ext cx="1636994" cy="169762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E69B3522-AE22-1E40-B24C-C3A4D46FE5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sp>
        <p:nvSpPr>
          <p:cNvPr id="47" name="5-Point Star 46">
            <a:extLst>
              <a:ext uri="{FF2B5EF4-FFF2-40B4-BE49-F238E27FC236}">
                <a16:creationId xmlns:a16="http://schemas.microsoft.com/office/drawing/2014/main" xmlns="" id="{B94EF9F8-4B73-5F4A-BAD1-9FF8B2B8C64F}"/>
              </a:ext>
            </a:extLst>
          </p:cNvPr>
          <p:cNvSpPr/>
          <p:nvPr/>
        </p:nvSpPr>
        <p:spPr>
          <a:xfrm>
            <a:off x="3868770" y="1721224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5-Point Star 47">
            <a:extLst>
              <a:ext uri="{FF2B5EF4-FFF2-40B4-BE49-F238E27FC236}">
                <a16:creationId xmlns:a16="http://schemas.microsoft.com/office/drawing/2014/main" xmlns="" id="{B94EF9F8-4B73-5F4A-BAD1-9FF8B2B8C64F}"/>
              </a:ext>
            </a:extLst>
          </p:cNvPr>
          <p:cNvSpPr/>
          <p:nvPr/>
        </p:nvSpPr>
        <p:spPr>
          <a:xfrm>
            <a:off x="1213889" y="6567803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 Arrow 49">
            <a:extLst>
              <a:ext uri="{FF2B5EF4-FFF2-40B4-BE49-F238E27FC236}">
                <a16:creationId xmlns:a16="http://schemas.microsoft.com/office/drawing/2014/main" xmlns="" id="{D288636C-B3F8-D045-BFDE-B252E10E150A}"/>
              </a:ext>
            </a:extLst>
          </p:cNvPr>
          <p:cNvSpPr/>
          <p:nvPr/>
        </p:nvSpPr>
        <p:spPr>
          <a:xfrm rot="16200000" flipH="1">
            <a:off x="4694856" y="1947374"/>
            <a:ext cx="295130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97830DB4-FD92-574C-8867-30C73189B477}"/>
              </a:ext>
            </a:extLst>
          </p:cNvPr>
          <p:cNvSpPr/>
          <p:nvPr/>
        </p:nvSpPr>
        <p:spPr>
          <a:xfrm>
            <a:off x="406491" y="4884704"/>
            <a:ext cx="1473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OrEP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&gt;EP&gt;WP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F3910015-6924-8141-9E43-9FFEF3F7E14F}"/>
              </a:ext>
            </a:extLst>
          </p:cNvPr>
          <p:cNvGrpSpPr/>
          <p:nvPr/>
        </p:nvGrpSpPr>
        <p:grpSpPr>
          <a:xfrm>
            <a:off x="940124" y="4451436"/>
            <a:ext cx="833856" cy="274320"/>
            <a:chOff x="507945" y="5240041"/>
            <a:chExt cx="833856" cy="27432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62A3E079-288C-984F-AD37-8025620381E6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F2FFD0A2-5D87-904A-8A96-C293D40FD3A0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xmlns="" id="{E047BBCB-BE5F-804A-8D73-8F1FCEF36050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Left Arrow 55">
            <a:extLst>
              <a:ext uri="{FF2B5EF4-FFF2-40B4-BE49-F238E27FC236}">
                <a16:creationId xmlns:a16="http://schemas.microsoft.com/office/drawing/2014/main" xmlns="" id="{D288636C-B3F8-D045-BFDE-B252E10E150A}"/>
              </a:ext>
            </a:extLst>
          </p:cNvPr>
          <p:cNvSpPr/>
          <p:nvPr/>
        </p:nvSpPr>
        <p:spPr>
          <a:xfrm rot="10800000" flipH="1">
            <a:off x="4553497" y="1648727"/>
            <a:ext cx="357083" cy="288656"/>
          </a:xfrm>
          <a:prstGeom prst="leftArrow">
            <a:avLst>
              <a:gd name="adj1" fmla="val 3274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4DE06ECC-EE97-1541-BA7E-17EE5562801E}"/>
              </a:ext>
            </a:extLst>
          </p:cNvPr>
          <p:cNvGrpSpPr/>
          <p:nvPr/>
        </p:nvGrpSpPr>
        <p:grpSpPr>
          <a:xfrm>
            <a:off x="620650" y="4546645"/>
            <a:ext cx="255881" cy="367908"/>
            <a:chOff x="994480" y="5081811"/>
            <a:chExt cx="255881" cy="367908"/>
          </a:xfrm>
        </p:grpSpPr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xmlns="" id="{A423C43E-FCC9-1F48-A862-969F30FCC6A5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xmlns="" id="{7E79807E-1D02-7E4F-BA1E-4CAECB2715CA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4DE06ECC-EE97-1541-BA7E-17EE5562801E}"/>
              </a:ext>
            </a:extLst>
          </p:cNvPr>
          <p:cNvGrpSpPr/>
          <p:nvPr/>
        </p:nvGrpSpPr>
        <p:grpSpPr>
          <a:xfrm>
            <a:off x="3619840" y="5471606"/>
            <a:ext cx="255881" cy="367908"/>
            <a:chOff x="994480" y="5081811"/>
            <a:chExt cx="255881" cy="367908"/>
          </a:xfrm>
        </p:grpSpPr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xmlns="" id="{A423C43E-FCC9-1F48-A862-969F30FCC6A5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xmlns="" id="{7E79807E-1D02-7E4F-BA1E-4CAECB2715CA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006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C85AACB-4BA6-7044-8A4B-7C5BAF0AA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872" y="1162709"/>
            <a:ext cx="2059174" cy="1260092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97830DB4-FD92-574C-8867-30C73189B477}"/>
              </a:ext>
            </a:extLst>
          </p:cNvPr>
          <p:cNvSpPr/>
          <p:nvPr/>
        </p:nvSpPr>
        <p:spPr>
          <a:xfrm>
            <a:off x="1683876" y="5469147"/>
            <a:ext cx="17315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EP &gt;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F3910015-6924-8141-9E43-9FFEF3F7E14F}"/>
              </a:ext>
            </a:extLst>
          </p:cNvPr>
          <p:cNvGrpSpPr/>
          <p:nvPr/>
        </p:nvGrpSpPr>
        <p:grpSpPr>
          <a:xfrm>
            <a:off x="1770429" y="5243875"/>
            <a:ext cx="833856" cy="274320"/>
            <a:chOff x="507945" y="5240041"/>
            <a:chExt cx="833856" cy="27432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62A3E079-288C-984F-AD37-8025620381E6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F2FFD0A2-5D87-904A-8A96-C293D40FD3A0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xmlns="" id="{E047BBCB-BE5F-804A-8D73-8F1FCEF36050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Left Arrow 48">
            <a:extLst>
              <a:ext uri="{FF2B5EF4-FFF2-40B4-BE49-F238E27FC236}">
                <a16:creationId xmlns:a16="http://schemas.microsoft.com/office/drawing/2014/main" xmlns="" id="{09D55C36-60E1-BA45-9B31-DC64C97B597F}"/>
              </a:ext>
            </a:extLst>
          </p:cNvPr>
          <p:cNvSpPr/>
          <p:nvPr/>
        </p:nvSpPr>
        <p:spPr>
          <a:xfrm rot="5400000" flipH="1">
            <a:off x="2258683" y="607980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C40DCAD-D099-5C42-B446-425E6658C1A9}"/>
              </a:ext>
            </a:extLst>
          </p:cNvPr>
          <p:cNvSpPr/>
          <p:nvPr/>
        </p:nvSpPr>
        <p:spPr>
          <a:xfrm>
            <a:off x="2275504" y="5693350"/>
            <a:ext cx="588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29.5</a:t>
            </a: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xmlns="" id="{5425E7A6-2B48-EA4A-A5DC-66118582890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572" y="1158699"/>
            <a:ext cx="1636994" cy="16976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E69B3522-AE22-1E40-B24C-C3A4D46FE5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8" name="Left Arrow 47">
            <a:extLst>
              <a:ext uri="{FF2B5EF4-FFF2-40B4-BE49-F238E27FC236}">
                <a16:creationId xmlns:a16="http://schemas.microsoft.com/office/drawing/2014/main" xmlns="" id="{73C4D9FC-3D99-464E-B846-4FD86453D560}"/>
              </a:ext>
            </a:extLst>
          </p:cNvPr>
          <p:cNvSpPr/>
          <p:nvPr/>
        </p:nvSpPr>
        <p:spPr>
          <a:xfrm flipH="1">
            <a:off x="5983301" y="142814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8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9195E4A-C421-A640-910D-08CB4EC8B0FB}"/>
              </a:ext>
            </a:extLst>
          </p:cNvPr>
          <p:cNvSpPr/>
          <p:nvPr/>
        </p:nvSpPr>
        <p:spPr>
          <a:xfrm>
            <a:off x="1535719" y="5486918"/>
            <a:ext cx="20521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Or &gt; E, WP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DF4FF35-0410-3844-BBE6-57B4309BD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37A9009F-173D-274C-8B2A-3DD3102AF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A58CB3FC-2F4A-BE49-922A-ADE069E8B9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863" y="2106568"/>
            <a:ext cx="2167019" cy="1229417"/>
          </a:xfrm>
          <a:prstGeom prst="rect">
            <a:avLst/>
          </a:prstGeom>
        </p:spPr>
      </p:pic>
      <p:sp>
        <p:nvSpPr>
          <p:cNvPr id="19" name="Left Arrow 18">
            <a:extLst>
              <a:ext uri="{FF2B5EF4-FFF2-40B4-BE49-F238E27FC236}">
                <a16:creationId xmlns:a16="http://schemas.microsoft.com/office/drawing/2014/main" xmlns="" id="{3F7AB73D-F0E9-9D4C-999B-DCB8826CDFE9}"/>
              </a:ext>
            </a:extLst>
          </p:cNvPr>
          <p:cNvSpPr/>
          <p:nvPr/>
        </p:nvSpPr>
        <p:spPr>
          <a:xfrm rot="8591709" flipH="1">
            <a:off x="4368766" y="229614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3696CBEA-DF31-3B42-91E0-83CCA21810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6101" y="1155508"/>
            <a:ext cx="2060326" cy="2346699"/>
          </a:xfrm>
          <a:prstGeom prst="rect">
            <a:avLst/>
          </a:prstGeom>
        </p:spPr>
      </p:pic>
      <p:sp>
        <p:nvSpPr>
          <p:cNvPr id="23" name="Left Arrow 22">
            <a:extLst>
              <a:ext uri="{FF2B5EF4-FFF2-40B4-BE49-F238E27FC236}">
                <a16:creationId xmlns:a16="http://schemas.microsoft.com/office/drawing/2014/main" xmlns="" id="{0E745FF8-EDBC-924F-A5BD-6C3F9DE37404}"/>
              </a:ext>
            </a:extLst>
          </p:cNvPr>
          <p:cNvSpPr/>
          <p:nvPr/>
        </p:nvSpPr>
        <p:spPr>
          <a:xfrm rot="2620723" flipH="1">
            <a:off x="7013427" y="230949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E44780F-4F8D-A34C-89CC-0ADCF9EDB41E}"/>
              </a:ext>
            </a:extLst>
          </p:cNvPr>
          <p:cNvSpPr/>
          <p:nvPr/>
        </p:nvSpPr>
        <p:spPr>
          <a:xfrm>
            <a:off x="1504823" y="5171743"/>
            <a:ext cx="1721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&gt;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Nt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59E789A-DA22-CD4F-A7EC-85C1156A0C26}"/>
              </a:ext>
            </a:extLst>
          </p:cNvPr>
          <p:cNvSpPr/>
          <p:nvPr/>
        </p:nvSpPr>
        <p:spPr>
          <a:xfrm>
            <a:off x="2783970" y="5699485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27-26</a:t>
            </a: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F3910015-6924-8141-9E43-9FFEF3F7E14F}"/>
              </a:ext>
            </a:extLst>
          </p:cNvPr>
          <p:cNvGrpSpPr/>
          <p:nvPr/>
        </p:nvGrpSpPr>
        <p:grpSpPr>
          <a:xfrm>
            <a:off x="1608934" y="4873055"/>
            <a:ext cx="833856" cy="274320"/>
            <a:chOff x="507945" y="5240041"/>
            <a:chExt cx="833856" cy="27432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62A3E079-288C-984F-AD37-8025620381E6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F2FFD0A2-5D87-904A-8A96-C293D40FD3A0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E047BBCB-BE5F-804A-8D73-8F1FCEF36050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Left Arrow 54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3741495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59E789A-DA22-CD4F-A7EC-85C1156A0C26}"/>
              </a:ext>
            </a:extLst>
          </p:cNvPr>
          <p:cNvSpPr/>
          <p:nvPr/>
        </p:nvSpPr>
        <p:spPr>
          <a:xfrm>
            <a:off x="3758317" y="5708813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24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66271" y="1155509"/>
            <a:ext cx="1311139" cy="1158681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0" name="Left Arrow 49">
            <a:extLst>
              <a:ext uri="{FF2B5EF4-FFF2-40B4-BE49-F238E27FC236}">
                <a16:creationId xmlns:a16="http://schemas.microsoft.com/office/drawing/2014/main" xmlns="" id="{3F7AB73D-F0E9-9D4C-999B-DCB8826CDFE9}"/>
              </a:ext>
            </a:extLst>
          </p:cNvPr>
          <p:cNvSpPr/>
          <p:nvPr/>
        </p:nvSpPr>
        <p:spPr>
          <a:xfrm rot="11858718" flipH="1">
            <a:off x="4368765" y="196987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19195E4A-C421-A640-910D-08CB4EC8B0FB}"/>
              </a:ext>
            </a:extLst>
          </p:cNvPr>
          <p:cNvSpPr/>
          <p:nvPr/>
        </p:nvSpPr>
        <p:spPr>
          <a:xfrm>
            <a:off x="3739031" y="5468537"/>
            <a:ext cx="18293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Or &gt; WP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29" name="Left Arrow 28">
            <a:extLst>
              <a:ext uri="{FF2B5EF4-FFF2-40B4-BE49-F238E27FC236}">
                <a16:creationId xmlns:a16="http://schemas.microsoft.com/office/drawing/2014/main" xmlns="" id="{CD34FE86-7986-7746-B1D6-34284AA1EFE1}"/>
              </a:ext>
            </a:extLst>
          </p:cNvPr>
          <p:cNvSpPr/>
          <p:nvPr/>
        </p:nvSpPr>
        <p:spPr>
          <a:xfrm rot="5400000" flipH="1">
            <a:off x="2884968" y="606748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5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7F72973-4F5D-7341-A10A-ECA590A99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872" y="1162709"/>
            <a:ext cx="2059174" cy="1260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1C3F0-D93B-6B42-A9CD-12EB8F4E4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9546" y="2239896"/>
            <a:ext cx="1200735" cy="1262311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79035E01-852D-3C44-8A99-C7E6F911D7E2}"/>
              </a:ext>
            </a:extLst>
          </p:cNvPr>
          <p:cNvSpPr/>
          <p:nvPr/>
        </p:nvSpPr>
        <p:spPr>
          <a:xfrm>
            <a:off x="3516863" y="5199836"/>
            <a:ext cx="18598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Vicariance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Nr-Nt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4DE06ECC-EE97-1541-BA7E-17EE5562801E}"/>
              </a:ext>
            </a:extLst>
          </p:cNvPr>
          <p:cNvGrpSpPr/>
          <p:nvPr/>
        </p:nvGrpSpPr>
        <p:grpSpPr>
          <a:xfrm>
            <a:off x="3260982" y="5291618"/>
            <a:ext cx="255881" cy="367908"/>
            <a:chOff x="994480" y="5081811"/>
            <a:chExt cx="255881" cy="367908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xmlns="" id="{A423C43E-FCC9-1F48-A862-969F30FCC6A5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xmlns="" id="{7E79807E-1D02-7E4F-BA1E-4CAECB2715CA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0647AD7F-416D-844A-BF1F-3ABA648242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A7557D97-7E1F-2949-BEEB-6CD1AB3D75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6863" y="2106568"/>
            <a:ext cx="2167019" cy="122941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48FCC31A-01D2-AC4C-8695-E2E46F017A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1035" y="2104656"/>
            <a:ext cx="1109672" cy="73978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CBED88C9-BB12-5C4B-BDE2-2D3D91C8F0D7}"/>
              </a:ext>
            </a:extLst>
          </p:cNvPr>
          <p:cNvSpPr/>
          <p:nvPr/>
        </p:nvSpPr>
        <p:spPr>
          <a:xfrm>
            <a:off x="6209275" y="941566"/>
            <a:ext cx="2057151" cy="137136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A87D57F5-3C0B-8841-A0AE-C817CF4E0387}"/>
              </a:ext>
            </a:extLst>
          </p:cNvPr>
          <p:cNvSpPr/>
          <p:nvPr/>
        </p:nvSpPr>
        <p:spPr>
          <a:xfrm>
            <a:off x="6788645" y="2312926"/>
            <a:ext cx="1477782" cy="128117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C81CB53E-C2CD-AD4A-8ACA-A6EC8C3494F7}"/>
              </a:ext>
            </a:extLst>
          </p:cNvPr>
          <p:cNvSpPr/>
          <p:nvPr/>
        </p:nvSpPr>
        <p:spPr>
          <a:xfrm>
            <a:off x="4006877" y="5694057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23-21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64" name="Picture 63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6271" y="1155509"/>
            <a:ext cx="1311139" cy="1158681"/>
          </a:xfrm>
          <a:prstGeom prst="rect">
            <a:avLst/>
          </a:prstGeom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4" name="Left Arrow 43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017828" y="607377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6362DCAA-F128-0C49-92FB-5C5EF7508348}"/>
              </a:ext>
            </a:extLst>
          </p:cNvPr>
          <p:cNvSpPr/>
          <p:nvPr/>
        </p:nvSpPr>
        <p:spPr>
          <a:xfrm>
            <a:off x="4690554" y="2079239"/>
            <a:ext cx="851535" cy="600081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79035E01-852D-3C44-8A99-C7E6F911D7E2}"/>
              </a:ext>
            </a:extLst>
          </p:cNvPr>
          <p:cNvSpPr/>
          <p:nvPr/>
        </p:nvSpPr>
        <p:spPr>
          <a:xfrm>
            <a:off x="3516863" y="5442108"/>
            <a:ext cx="2247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WP.EP-Or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69" name="Left Arrow 68">
            <a:extLst>
              <a:ext uri="{FF2B5EF4-FFF2-40B4-BE49-F238E27FC236}">
                <a16:creationId xmlns:a16="http://schemas.microsoft.com/office/drawing/2014/main" xmlns="" id="{17E57CB1-EDC4-5241-BCB0-720237AA5EE2}"/>
              </a:ext>
            </a:extLst>
          </p:cNvPr>
          <p:cNvSpPr/>
          <p:nvPr/>
        </p:nvSpPr>
        <p:spPr>
          <a:xfrm rot="5400000" flipH="1">
            <a:off x="4297713" y="607652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6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7F72973-4F5D-7341-A10A-ECA590A99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872" y="1162709"/>
            <a:ext cx="2059174" cy="1260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1C3F0-D93B-6B42-A9CD-12EB8F4E4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9546" y="2239896"/>
            <a:ext cx="1200735" cy="1262311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F8D68E53-B872-974C-8402-853A2D4A5139}"/>
              </a:ext>
            </a:extLst>
          </p:cNvPr>
          <p:cNvSpPr/>
          <p:nvPr/>
        </p:nvSpPr>
        <p:spPr>
          <a:xfrm>
            <a:off x="3487973" y="5487615"/>
            <a:ext cx="18357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E-WP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0880C657-DE23-EC45-8A0E-58B0A37806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4C61C76F-ACE3-6C46-9ABE-20FC2F9CB7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6863" y="2106568"/>
            <a:ext cx="2167019" cy="12294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1782" y="1155509"/>
            <a:ext cx="1311139" cy="11586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E65B02-6760-1241-B5E0-6116D0AB8A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9968" y="2104563"/>
            <a:ext cx="1109672" cy="739781"/>
          </a:xfrm>
          <a:prstGeom prst="rect">
            <a:avLst/>
          </a:prstGeom>
        </p:spPr>
      </p:pic>
      <p:sp>
        <p:nvSpPr>
          <p:cNvPr id="41" name="Left Arrow 40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376423" y="607027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1FDE7ACC-2FBC-5C42-AEBC-8EC90B5FE67A}"/>
              </a:ext>
            </a:extLst>
          </p:cNvPr>
          <p:cNvSpPr/>
          <p:nvPr/>
        </p:nvSpPr>
        <p:spPr>
          <a:xfrm>
            <a:off x="4373326" y="5719936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20-19</a:t>
            </a: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2DEDFA6-0562-4648-A41A-11D93F48C578}"/>
              </a:ext>
            </a:extLst>
          </p:cNvPr>
          <p:cNvSpPr/>
          <p:nvPr/>
        </p:nvSpPr>
        <p:spPr>
          <a:xfrm>
            <a:off x="3571462" y="2262406"/>
            <a:ext cx="1069878" cy="99374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02DEDFA6-0562-4648-A41A-11D93F48C578}"/>
              </a:ext>
            </a:extLst>
          </p:cNvPr>
          <p:cNvSpPr/>
          <p:nvPr/>
        </p:nvSpPr>
        <p:spPr>
          <a:xfrm>
            <a:off x="3576585" y="1253655"/>
            <a:ext cx="1064755" cy="99374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4DE06ECC-EE97-1541-BA7E-17EE5562801E}"/>
              </a:ext>
            </a:extLst>
          </p:cNvPr>
          <p:cNvGrpSpPr/>
          <p:nvPr/>
        </p:nvGrpSpPr>
        <p:grpSpPr>
          <a:xfrm>
            <a:off x="3226192" y="5440010"/>
            <a:ext cx="255881" cy="367908"/>
            <a:chOff x="994480" y="5081811"/>
            <a:chExt cx="255881" cy="367908"/>
          </a:xfrm>
        </p:grpSpPr>
        <p:sp>
          <p:nvSpPr>
            <p:cNvPr id="69" name="Triangle 68">
              <a:extLst>
                <a:ext uri="{FF2B5EF4-FFF2-40B4-BE49-F238E27FC236}">
                  <a16:creationId xmlns:a16="http://schemas.microsoft.com/office/drawing/2014/main" xmlns="" id="{A423C43E-FCC9-1F48-A862-969F30FCC6A5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iangle 69">
              <a:extLst>
                <a:ext uri="{FF2B5EF4-FFF2-40B4-BE49-F238E27FC236}">
                  <a16:creationId xmlns:a16="http://schemas.microsoft.com/office/drawing/2014/main" xmlns="" id="{7E79807E-1D02-7E4F-BA1E-4CAECB2715CA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8D68E53-B872-974C-8402-853A2D4A5139}"/>
              </a:ext>
            </a:extLst>
          </p:cNvPr>
          <p:cNvSpPr/>
          <p:nvPr/>
        </p:nvSpPr>
        <p:spPr>
          <a:xfrm>
            <a:off x="3226191" y="4973537"/>
            <a:ext cx="18966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WP &gt; EP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A52D9F9F-3330-6F40-9267-69E16B6EE7B2}"/>
              </a:ext>
            </a:extLst>
          </p:cNvPr>
          <p:cNvGrpSpPr/>
          <p:nvPr/>
        </p:nvGrpSpPr>
        <p:grpSpPr>
          <a:xfrm>
            <a:off x="3354131" y="4613309"/>
            <a:ext cx="942336" cy="357455"/>
            <a:chOff x="308025" y="4254121"/>
            <a:chExt cx="1231399" cy="466410"/>
          </a:xfrm>
        </p:grpSpPr>
        <p:sp>
          <p:nvSpPr>
            <p:cNvPr id="73" name="Left Arrow 72">
              <a:extLst>
                <a:ext uri="{FF2B5EF4-FFF2-40B4-BE49-F238E27FC236}">
                  <a16:creationId xmlns:a16="http://schemas.microsoft.com/office/drawing/2014/main" xmlns="" id="{F8A4F139-0876-A14A-A3F5-D57A746CE50D}"/>
                </a:ext>
              </a:extLst>
            </p:cNvPr>
            <p:cNvSpPr/>
            <p:nvPr/>
          </p:nvSpPr>
          <p:spPr>
            <a:xfrm flipH="1">
              <a:off x="557019" y="4366584"/>
              <a:ext cx="449141" cy="297918"/>
            </a:xfrm>
            <a:prstGeom prst="leftArrow">
              <a:avLst>
                <a:gd name="adj1" fmla="val 26788"/>
                <a:gd name="adj2" fmla="val 50000"/>
              </a:avLst>
            </a:prstGeom>
            <a:solidFill>
              <a:schemeClr val="accent2"/>
            </a:solidFill>
            <a:ln w="127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94947318-36B5-9648-834C-9382CA6CB065}"/>
                </a:ext>
              </a:extLst>
            </p:cNvPr>
            <p:cNvSpPr/>
            <p:nvPr/>
          </p:nvSpPr>
          <p:spPr>
            <a:xfrm>
              <a:off x="308025" y="4254121"/>
              <a:ext cx="202918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FF3A3F4B-383C-BC4F-9C07-87D37CE3D650}"/>
                </a:ext>
              </a:extLst>
            </p:cNvPr>
            <p:cNvSpPr/>
            <p:nvPr/>
          </p:nvSpPr>
          <p:spPr>
            <a:xfrm>
              <a:off x="1082224" y="4263331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Left Arrow 75">
            <a:extLst>
              <a:ext uri="{FF2B5EF4-FFF2-40B4-BE49-F238E27FC236}">
                <a16:creationId xmlns:a16="http://schemas.microsoft.com/office/drawing/2014/main" xmlns="" id="{4F98E565-2655-1D4D-99BC-708CBBD1FB7C}"/>
              </a:ext>
            </a:extLst>
          </p:cNvPr>
          <p:cNvSpPr/>
          <p:nvPr/>
        </p:nvSpPr>
        <p:spPr>
          <a:xfrm rot="14519822" flipH="1">
            <a:off x="6942434" y="225267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F442FCCB-C10B-1F48-ABAD-8895C343F0AE}"/>
              </a:ext>
            </a:extLst>
          </p:cNvPr>
          <p:cNvGrpSpPr/>
          <p:nvPr/>
        </p:nvGrpSpPr>
        <p:grpSpPr>
          <a:xfrm>
            <a:off x="5262712" y="5092611"/>
            <a:ext cx="833856" cy="274320"/>
            <a:chOff x="507945" y="5240041"/>
            <a:chExt cx="833856" cy="274320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4C629A11-70EF-B949-A44F-B7DEAB660000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xmlns="" id="{A930866C-0787-5743-AA9B-B4724BADA8A9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xmlns="" id="{813C253C-1411-D240-A960-4B48BC679016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F8D68E53-B872-974C-8402-853A2D4A5139}"/>
              </a:ext>
            </a:extLst>
          </p:cNvPr>
          <p:cNvSpPr/>
          <p:nvPr/>
        </p:nvSpPr>
        <p:spPr>
          <a:xfrm>
            <a:off x="5418338" y="4806249"/>
            <a:ext cx="16065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Nt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&gt;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xmlns="" id="{3C1FFD06-2D20-694D-A7E5-11BDC67688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10599" y="2248024"/>
            <a:ext cx="1238738" cy="1114864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45" name="Left Arrow 44">
            <a:extLst>
              <a:ext uri="{FF2B5EF4-FFF2-40B4-BE49-F238E27FC236}">
                <a16:creationId xmlns:a16="http://schemas.microsoft.com/office/drawing/2014/main" xmlns="" id="{4F98E565-2655-1D4D-99BC-708CBBD1FB7C}"/>
              </a:ext>
            </a:extLst>
          </p:cNvPr>
          <p:cNvSpPr/>
          <p:nvPr/>
        </p:nvSpPr>
        <p:spPr>
          <a:xfrm rot="223973" flipH="1">
            <a:off x="4546288" y="1726791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Left Arrow 88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511977" y="605452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Left Arrow 89">
            <a:extLst>
              <a:ext uri="{FF2B5EF4-FFF2-40B4-BE49-F238E27FC236}">
                <a16:creationId xmlns:a16="http://schemas.microsoft.com/office/drawing/2014/main" xmlns="" id="{2B8867C9-E3BE-7E43-A728-DEE701B76BC4}"/>
              </a:ext>
            </a:extLst>
          </p:cNvPr>
          <p:cNvSpPr/>
          <p:nvPr/>
        </p:nvSpPr>
        <p:spPr>
          <a:xfrm rot="5400000" flipH="1">
            <a:off x="4660613" y="606129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475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7F72973-4F5D-7341-A10A-ECA590A99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872" y="1162709"/>
            <a:ext cx="2059174" cy="1260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1C3F0-D93B-6B42-A9CD-12EB8F4E4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9546" y="2239896"/>
            <a:ext cx="1200735" cy="1262311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F8D68E53-B872-974C-8402-853A2D4A5139}"/>
              </a:ext>
            </a:extLst>
          </p:cNvPr>
          <p:cNvSpPr/>
          <p:nvPr/>
        </p:nvSpPr>
        <p:spPr>
          <a:xfrm>
            <a:off x="4706640" y="4996499"/>
            <a:ext cx="19672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WP-Or</a:t>
            </a: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E &gt;Or</a:t>
            </a: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Or &gt; WP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0880C657-DE23-EC45-8A0E-58B0A37806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3097" y="1158699"/>
            <a:ext cx="2746470" cy="11542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1782" y="1155509"/>
            <a:ext cx="1311139" cy="11586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E65B02-6760-1241-B5E0-6116D0AB8A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9968" y="2104563"/>
            <a:ext cx="1109672" cy="73978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3C1FFD06-2D20-694D-A7E5-11BDC67688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10599" y="2248024"/>
            <a:ext cx="1238738" cy="111486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7BCE014-E13D-954C-8CEF-03D4026A408D}"/>
              </a:ext>
            </a:extLst>
          </p:cNvPr>
          <p:cNvSpPr/>
          <p:nvPr/>
        </p:nvSpPr>
        <p:spPr>
          <a:xfrm>
            <a:off x="5313075" y="5691929"/>
            <a:ext cx="73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16-15</a:t>
            </a:r>
          </a:p>
          <a:p>
            <a:endParaRPr lang="en-US" sz="16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66271" y="1155509"/>
            <a:ext cx="1311139" cy="1158681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02DEDFA6-0562-4648-A41A-11D93F48C578}"/>
              </a:ext>
            </a:extLst>
          </p:cNvPr>
          <p:cNvSpPr/>
          <p:nvPr/>
        </p:nvSpPr>
        <p:spPr>
          <a:xfrm>
            <a:off x="3576585" y="1253655"/>
            <a:ext cx="1064755" cy="99374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6362DCAA-F128-0C49-92FB-5C5EF7508348}"/>
              </a:ext>
            </a:extLst>
          </p:cNvPr>
          <p:cNvSpPr/>
          <p:nvPr/>
        </p:nvSpPr>
        <p:spPr>
          <a:xfrm>
            <a:off x="4690554" y="2079239"/>
            <a:ext cx="851535" cy="600081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Left Arrow 59">
            <a:extLst>
              <a:ext uri="{FF2B5EF4-FFF2-40B4-BE49-F238E27FC236}">
                <a16:creationId xmlns:a16="http://schemas.microsoft.com/office/drawing/2014/main" xmlns="" id="{D288636C-B3F8-D045-BFDE-B252E10E150A}"/>
              </a:ext>
            </a:extLst>
          </p:cNvPr>
          <p:cNvSpPr/>
          <p:nvPr/>
        </p:nvSpPr>
        <p:spPr>
          <a:xfrm rot="20685903" flipH="1">
            <a:off x="4482070" y="222587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 Arrow 63">
            <a:extLst>
              <a:ext uri="{FF2B5EF4-FFF2-40B4-BE49-F238E27FC236}">
                <a16:creationId xmlns:a16="http://schemas.microsoft.com/office/drawing/2014/main" xmlns="" id="{D288636C-B3F8-D045-BFDE-B252E10E150A}"/>
              </a:ext>
            </a:extLst>
          </p:cNvPr>
          <p:cNvSpPr/>
          <p:nvPr/>
        </p:nvSpPr>
        <p:spPr>
          <a:xfrm rot="12959838" flipH="1">
            <a:off x="4311726" y="1787640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4DE06ECC-EE97-1541-BA7E-17EE5562801E}"/>
              </a:ext>
            </a:extLst>
          </p:cNvPr>
          <p:cNvGrpSpPr/>
          <p:nvPr/>
        </p:nvGrpSpPr>
        <p:grpSpPr>
          <a:xfrm>
            <a:off x="6641605" y="4812545"/>
            <a:ext cx="255881" cy="367908"/>
            <a:chOff x="994480" y="5081811"/>
            <a:chExt cx="255881" cy="367908"/>
          </a:xfrm>
        </p:grpSpPr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xmlns="" id="{A423C43E-FCC9-1F48-A862-969F30FCC6A5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riangle 66">
              <a:extLst>
                <a:ext uri="{FF2B5EF4-FFF2-40B4-BE49-F238E27FC236}">
                  <a16:creationId xmlns:a16="http://schemas.microsoft.com/office/drawing/2014/main" xmlns="" id="{7E79807E-1D02-7E4F-BA1E-4CAECB2715CA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A52D9F9F-3330-6F40-9267-69E16B6EE7B2}"/>
              </a:ext>
            </a:extLst>
          </p:cNvPr>
          <p:cNvGrpSpPr/>
          <p:nvPr/>
        </p:nvGrpSpPr>
        <p:grpSpPr>
          <a:xfrm>
            <a:off x="3763979" y="5140661"/>
            <a:ext cx="942336" cy="357455"/>
            <a:chOff x="308025" y="4254121"/>
            <a:chExt cx="1231399" cy="466410"/>
          </a:xfrm>
        </p:grpSpPr>
        <p:sp>
          <p:nvSpPr>
            <p:cNvPr id="69" name="Left Arrow 68">
              <a:extLst>
                <a:ext uri="{FF2B5EF4-FFF2-40B4-BE49-F238E27FC236}">
                  <a16:creationId xmlns:a16="http://schemas.microsoft.com/office/drawing/2014/main" xmlns="" id="{F8A4F139-0876-A14A-A3F5-D57A746CE50D}"/>
                </a:ext>
              </a:extLst>
            </p:cNvPr>
            <p:cNvSpPr/>
            <p:nvPr/>
          </p:nvSpPr>
          <p:spPr>
            <a:xfrm flipH="1">
              <a:off x="557019" y="4366584"/>
              <a:ext cx="449141" cy="297918"/>
            </a:xfrm>
            <a:prstGeom prst="leftArrow">
              <a:avLst>
                <a:gd name="adj1" fmla="val 26788"/>
                <a:gd name="adj2" fmla="val 50000"/>
              </a:avLst>
            </a:prstGeom>
            <a:solidFill>
              <a:schemeClr val="accent2"/>
            </a:solidFill>
            <a:ln w="127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94947318-36B5-9648-834C-9382CA6CB065}"/>
                </a:ext>
              </a:extLst>
            </p:cNvPr>
            <p:cNvSpPr/>
            <p:nvPr/>
          </p:nvSpPr>
          <p:spPr>
            <a:xfrm>
              <a:off x="308025" y="4254121"/>
              <a:ext cx="202918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xmlns="" id="{FF3A3F4B-383C-BC4F-9C07-87D37CE3D650}"/>
                </a:ext>
              </a:extLst>
            </p:cNvPr>
            <p:cNvSpPr/>
            <p:nvPr/>
          </p:nvSpPr>
          <p:spPr>
            <a:xfrm>
              <a:off x="1082224" y="4263331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F442FCCB-C10B-1F48-ABAD-8895C343F0AE}"/>
              </a:ext>
            </a:extLst>
          </p:cNvPr>
          <p:cNvGrpSpPr/>
          <p:nvPr/>
        </p:nvGrpSpPr>
        <p:grpSpPr>
          <a:xfrm>
            <a:off x="3872459" y="5578517"/>
            <a:ext cx="833856" cy="274320"/>
            <a:chOff x="507945" y="5240041"/>
            <a:chExt cx="833856" cy="27432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xmlns="" id="{4C629A11-70EF-B949-A44F-B7DEAB660000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A930866C-0787-5743-AA9B-B4724BADA8A9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xmlns="" id="{813C253C-1411-D240-A960-4B48BC679016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77" name="Left Arrow 76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186685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Left Arrow 78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379673" y="600900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Left Arrow 79">
            <a:extLst>
              <a:ext uri="{FF2B5EF4-FFF2-40B4-BE49-F238E27FC236}">
                <a16:creationId xmlns:a16="http://schemas.microsoft.com/office/drawing/2014/main" xmlns="" id="{A6412F70-54A6-E349-A7E7-3D8F061A3762}"/>
              </a:ext>
            </a:extLst>
          </p:cNvPr>
          <p:cNvSpPr/>
          <p:nvPr/>
        </p:nvSpPr>
        <p:spPr>
          <a:xfrm rot="5400000" flipH="1">
            <a:off x="5555376" y="601542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6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8237E7-06CC-234D-BFA1-6582B6E4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096" y="1161343"/>
            <a:ext cx="4803331" cy="23408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48ADB3F-FAAB-B649-8971-B4C51E31E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6271" y="1155509"/>
            <a:ext cx="1311139" cy="11586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E65B02-6760-1241-B5E0-6116D0AB8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035" y="2117719"/>
            <a:ext cx="1109672" cy="73978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7F72973-4F5D-7341-A10A-ECA590A997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7872" y="1162709"/>
            <a:ext cx="2059174" cy="1260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1C3F0-D93B-6B42-A9CD-12EB8F4E4A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9546" y="2239896"/>
            <a:ext cx="1200735" cy="12623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E6C1992-4E75-A243-9E3C-4362AC12F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035" y="2117718"/>
            <a:ext cx="1109672" cy="7397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5B9437A-72E8-1B4D-B1E1-7F62CB85E6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0599" y="2248024"/>
            <a:ext cx="1238738" cy="11148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6135674-A316-0C40-8B1B-4F2555D7D9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4918" y="1155507"/>
            <a:ext cx="1573712" cy="10857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E74B99E5-60B4-854E-8205-284224A4BC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24325" y="2479298"/>
            <a:ext cx="1037082" cy="97422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D8A113E-6FB1-384B-9A6B-8FE30F4CA3AC}"/>
              </a:ext>
            </a:extLst>
          </p:cNvPr>
          <p:cNvSpPr/>
          <p:nvPr/>
        </p:nvSpPr>
        <p:spPr>
          <a:xfrm>
            <a:off x="5701149" y="4212869"/>
            <a:ext cx="355898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&gt;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Nt</a:t>
            </a:r>
            <a:endParaRPr lang="en-US" sz="16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WP &gt;EP </a:t>
            </a:r>
            <a:endParaRPr lang="en-US" sz="1600" b="1" dirty="0">
              <a:latin typeface="Century Gothic" panose="020B0502020202020204" pitchFamily="34" charset="0"/>
            </a:endParaRP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E &gt;Or, Founder E &gt;WP</a:t>
            </a: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Nr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&gt;EP, Dispersal EP &gt;WP</a:t>
            </a: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Dispersal Or &gt;EP</a:t>
            </a:r>
          </a:p>
          <a:p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Vicariance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EOr</a:t>
            </a:r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 &gt;E-Or</a:t>
            </a:r>
          </a:p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Founder Or &gt;</a:t>
            </a:r>
            <a:r>
              <a:rPr lang="en-US" sz="1600" b="1" dirty="0" err="1">
                <a:latin typeface="Century Gothic" panose="020B0502020202020204" pitchFamily="34" charset="0"/>
                <a:ea typeface="MS Mincho" panose="02020609040205080304" pitchFamily="49" charset="-128"/>
              </a:rPr>
              <a:t>Oc</a:t>
            </a:r>
            <a:endParaRPr lang="en-US" sz="16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  <a:p>
            <a:endParaRPr lang="en-US" sz="1600" b="1" dirty="0">
              <a:latin typeface="Century Gothic" panose="020B0502020202020204" pitchFamily="34" charset="0"/>
              <a:ea typeface="MS Mincho" panose="02020609040205080304" pitchFamily="49" charset="-128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F442FCCB-C10B-1F48-ABAD-8895C343F0AE}"/>
              </a:ext>
            </a:extLst>
          </p:cNvPr>
          <p:cNvGrpSpPr/>
          <p:nvPr/>
        </p:nvGrpSpPr>
        <p:grpSpPr>
          <a:xfrm>
            <a:off x="4763682" y="4330028"/>
            <a:ext cx="833856" cy="274320"/>
            <a:chOff x="507945" y="5240041"/>
            <a:chExt cx="833856" cy="27432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4C629A11-70EF-B949-A44F-B7DEAB660000}"/>
                </a:ext>
              </a:extLst>
            </p:cNvPr>
            <p:cNvSpPr/>
            <p:nvPr/>
          </p:nvSpPr>
          <p:spPr>
            <a:xfrm>
              <a:off x="507945" y="5240041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A930866C-0787-5743-AA9B-B4724BADA8A9}"/>
                </a:ext>
              </a:extLst>
            </p:cNvPr>
            <p:cNvSpPr/>
            <p:nvPr/>
          </p:nvSpPr>
          <p:spPr>
            <a:xfrm>
              <a:off x="1158921" y="5312559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813C253C-1411-D240-A960-4B48BC679016}"/>
                </a:ext>
              </a:extLst>
            </p:cNvPr>
            <p:cNvCxnSpPr>
              <a:cxnSpLocks/>
            </p:cNvCxnSpPr>
            <p:nvPr/>
          </p:nvCxnSpPr>
          <p:spPr>
            <a:xfrm>
              <a:off x="824098" y="5403999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BE362144-C1EF-AD47-B1A4-4201878A8A7E}"/>
              </a:ext>
            </a:extLst>
          </p:cNvPr>
          <p:cNvGrpSpPr/>
          <p:nvPr/>
        </p:nvGrpSpPr>
        <p:grpSpPr>
          <a:xfrm rot="16200000">
            <a:off x="5304762" y="5519013"/>
            <a:ext cx="255881" cy="367908"/>
            <a:chOff x="994480" y="5081811"/>
            <a:chExt cx="255881" cy="367908"/>
          </a:xfrm>
        </p:grpSpPr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xmlns="" id="{6C526F07-23B5-8D46-8BC4-96A1FE6B7158}"/>
                </a:ext>
              </a:extLst>
            </p:cNvPr>
            <p:cNvSpPr/>
            <p:nvPr/>
          </p:nvSpPr>
          <p:spPr>
            <a:xfrm>
              <a:off x="994481" y="5269309"/>
              <a:ext cx="255880" cy="180410"/>
            </a:xfrm>
            <a:prstGeom prst="triangl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xmlns="" id="{274587BF-56C3-1A48-A49D-7BD3A76D9499}"/>
                </a:ext>
              </a:extLst>
            </p:cNvPr>
            <p:cNvSpPr/>
            <p:nvPr/>
          </p:nvSpPr>
          <p:spPr>
            <a:xfrm rot="10800000">
              <a:off x="994480" y="5081811"/>
              <a:ext cx="255880" cy="18041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2D474D88-43A8-2943-80F1-F1F1630DCBCC}"/>
              </a:ext>
            </a:extLst>
          </p:cNvPr>
          <p:cNvGrpSpPr/>
          <p:nvPr/>
        </p:nvGrpSpPr>
        <p:grpSpPr>
          <a:xfrm>
            <a:off x="4017516" y="5148498"/>
            <a:ext cx="1675596" cy="340687"/>
            <a:chOff x="1004358" y="4501716"/>
            <a:chExt cx="1675596" cy="340687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4211984E-4450-204B-8188-21EAA28ED2FC}"/>
                </a:ext>
              </a:extLst>
            </p:cNvPr>
            <p:cNvSpPr/>
            <p:nvPr/>
          </p:nvSpPr>
          <p:spPr>
            <a:xfrm>
              <a:off x="1004358" y="4501716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D8A7132F-4B8B-EE42-8E9F-8E01C6A6091B}"/>
                </a:ext>
              </a:extLst>
            </p:cNvPr>
            <p:cNvSpPr/>
            <p:nvPr/>
          </p:nvSpPr>
          <p:spPr>
            <a:xfrm>
              <a:off x="1655334" y="4574234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10C7083E-2979-1640-B929-88A655640BE8}"/>
                </a:ext>
              </a:extLst>
            </p:cNvPr>
            <p:cNvCxnSpPr>
              <a:cxnSpLocks/>
            </p:cNvCxnSpPr>
            <p:nvPr/>
          </p:nvCxnSpPr>
          <p:spPr>
            <a:xfrm>
              <a:off x="1320511" y="4665674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Left Arrow 64">
              <a:extLst>
                <a:ext uri="{FF2B5EF4-FFF2-40B4-BE49-F238E27FC236}">
                  <a16:creationId xmlns:a16="http://schemas.microsoft.com/office/drawing/2014/main" xmlns="" id="{F7C1368F-5C2B-0C4F-BBF5-3D6E5E68D209}"/>
                </a:ext>
              </a:extLst>
            </p:cNvPr>
            <p:cNvSpPr/>
            <p:nvPr/>
          </p:nvSpPr>
          <p:spPr>
            <a:xfrm flipH="1">
              <a:off x="1927210" y="4539044"/>
              <a:ext cx="343708" cy="228323"/>
            </a:xfrm>
            <a:prstGeom prst="leftArrow">
              <a:avLst>
                <a:gd name="adj1" fmla="val 26788"/>
                <a:gd name="adj2" fmla="val 50000"/>
              </a:avLst>
            </a:prstGeom>
            <a:solidFill>
              <a:schemeClr val="accent2"/>
            </a:solidFill>
            <a:ln w="127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DF67EFCA-1C92-D143-859D-EA60ABD72C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59914" y="4522363"/>
              <a:ext cx="320040" cy="32004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E355E8B9-2DD9-3D43-8C80-ABEA38DB9170}"/>
              </a:ext>
            </a:extLst>
          </p:cNvPr>
          <p:cNvGrpSpPr/>
          <p:nvPr/>
        </p:nvGrpSpPr>
        <p:grpSpPr>
          <a:xfrm>
            <a:off x="4037862" y="4680144"/>
            <a:ext cx="1616053" cy="274320"/>
            <a:chOff x="3801674" y="5251679"/>
            <a:chExt cx="1616053" cy="27432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036D164A-6C56-BE41-AF1C-853889959EB2}"/>
                </a:ext>
              </a:extLst>
            </p:cNvPr>
            <p:cNvSpPr/>
            <p:nvPr/>
          </p:nvSpPr>
          <p:spPr>
            <a:xfrm>
              <a:off x="3801674" y="5251679"/>
              <a:ext cx="274320" cy="2743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42271BC8-F97F-2C43-A583-DFE86A1AC836}"/>
                </a:ext>
              </a:extLst>
            </p:cNvPr>
            <p:cNvSpPr/>
            <p:nvPr/>
          </p:nvSpPr>
          <p:spPr>
            <a:xfrm>
              <a:off x="4452650" y="5324197"/>
              <a:ext cx="182880" cy="18288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ECF755C6-2EED-344A-86AD-94ACAB6A0083}"/>
                </a:ext>
              </a:extLst>
            </p:cNvPr>
            <p:cNvCxnSpPr>
              <a:cxnSpLocks/>
            </p:cNvCxnSpPr>
            <p:nvPr/>
          </p:nvCxnSpPr>
          <p:spPr>
            <a:xfrm>
              <a:off x="4117827" y="5415637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2C68B6A7-261F-0B4D-817A-35058D641475}"/>
                </a:ext>
              </a:extLst>
            </p:cNvPr>
            <p:cNvSpPr/>
            <p:nvPr/>
          </p:nvSpPr>
          <p:spPr>
            <a:xfrm rot="5400000">
              <a:off x="5164887" y="5240439"/>
              <a:ext cx="155284" cy="3503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xmlns="" id="{45933B80-2685-114E-BBA2-2B21149ED152}"/>
                </a:ext>
              </a:extLst>
            </p:cNvPr>
            <p:cNvCxnSpPr>
              <a:cxnSpLocks/>
            </p:cNvCxnSpPr>
            <p:nvPr/>
          </p:nvCxnSpPr>
          <p:spPr>
            <a:xfrm>
              <a:off x="4704690" y="5415637"/>
              <a:ext cx="280715" cy="0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-Point Star 58">
            <a:extLst>
              <a:ext uri="{FF2B5EF4-FFF2-40B4-BE49-F238E27FC236}">
                <a16:creationId xmlns:a16="http://schemas.microsoft.com/office/drawing/2014/main" xmlns="" id="{57D3718A-8564-7447-A2DE-2B05842FB3E3}"/>
              </a:ext>
            </a:extLst>
          </p:cNvPr>
          <p:cNvSpPr/>
          <p:nvPr/>
        </p:nvSpPr>
        <p:spPr>
          <a:xfrm>
            <a:off x="3995638" y="1740045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09A53935-D7EE-1241-8B41-3D5D138D9793}"/>
              </a:ext>
            </a:extLst>
          </p:cNvPr>
          <p:cNvSpPr/>
          <p:nvPr/>
        </p:nvSpPr>
        <p:spPr>
          <a:xfrm>
            <a:off x="5719409" y="4018585"/>
            <a:ext cx="14721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Fossil record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64" name="5-Point Star 63">
            <a:extLst>
              <a:ext uri="{FF2B5EF4-FFF2-40B4-BE49-F238E27FC236}">
                <a16:creationId xmlns:a16="http://schemas.microsoft.com/office/drawing/2014/main" xmlns="" id="{A1048AAB-7950-E44F-ADBA-5135FDF04871}"/>
              </a:ext>
            </a:extLst>
          </p:cNvPr>
          <p:cNvSpPr/>
          <p:nvPr/>
        </p:nvSpPr>
        <p:spPr>
          <a:xfrm>
            <a:off x="5493898" y="4054083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503BEEF3-1B6E-6043-8C8F-5308CE6630A1}"/>
              </a:ext>
            </a:extLst>
          </p:cNvPr>
          <p:cNvGrpSpPr/>
          <p:nvPr/>
        </p:nvGrpSpPr>
        <p:grpSpPr>
          <a:xfrm>
            <a:off x="3962586" y="1509047"/>
            <a:ext cx="3805840" cy="1666769"/>
            <a:chOff x="3962586" y="1509047"/>
            <a:chExt cx="3805840" cy="1666769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3BF16767-A5C5-0245-8AC0-F07A36EC457E}"/>
                </a:ext>
              </a:extLst>
            </p:cNvPr>
            <p:cNvSpPr/>
            <p:nvPr/>
          </p:nvSpPr>
          <p:spPr>
            <a:xfrm>
              <a:off x="4165485" y="1509047"/>
              <a:ext cx="4844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WP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CC986785-0553-1140-9182-4552903C6C03}"/>
                </a:ext>
              </a:extLst>
            </p:cNvPr>
            <p:cNvSpPr/>
            <p:nvPr/>
          </p:nvSpPr>
          <p:spPr>
            <a:xfrm>
              <a:off x="4951456" y="1520432"/>
              <a:ext cx="4074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EP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xmlns="" id="{4880A14D-D11B-FF49-BB60-B767A6CE9885}"/>
                </a:ext>
              </a:extLst>
            </p:cNvPr>
            <p:cNvSpPr/>
            <p:nvPr/>
          </p:nvSpPr>
          <p:spPr>
            <a:xfrm>
              <a:off x="6900361" y="1827523"/>
              <a:ext cx="40267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A9621522-D037-7D46-AF30-B9BA75408B75}"/>
                </a:ext>
              </a:extLst>
            </p:cNvPr>
            <p:cNvSpPr/>
            <p:nvPr/>
          </p:nvSpPr>
          <p:spPr>
            <a:xfrm>
              <a:off x="7370560" y="2648535"/>
              <a:ext cx="3978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Nt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xmlns="" id="{FEC7E2AB-1308-AF49-BB96-198C69B37156}"/>
                </a:ext>
              </a:extLst>
            </p:cNvPr>
            <p:cNvSpPr/>
            <p:nvPr/>
          </p:nvSpPr>
          <p:spPr>
            <a:xfrm>
              <a:off x="5359626" y="2837262"/>
              <a:ext cx="4892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Oc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xmlns="" id="{58454F1A-8382-1249-85BC-9BAB7E90B0A4}"/>
                </a:ext>
              </a:extLst>
            </p:cNvPr>
            <p:cNvSpPr/>
            <p:nvPr/>
          </p:nvSpPr>
          <p:spPr>
            <a:xfrm>
              <a:off x="3962586" y="2370183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E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xmlns="" id="{019125D0-7193-C347-B03E-84E9D3FDABEA}"/>
                </a:ext>
              </a:extLst>
            </p:cNvPr>
            <p:cNvSpPr/>
            <p:nvPr/>
          </p:nvSpPr>
          <p:spPr>
            <a:xfrm>
              <a:off x="4910580" y="2004468"/>
              <a:ext cx="4235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S Mincho" panose="02020609040205080304" pitchFamily="49" charset="-128"/>
                </a:rPr>
                <a:t>Or</a:t>
              </a:r>
              <a:endParaRPr lang="en-US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-49681" y="6388956"/>
            <a:ext cx="9314358" cy="539232"/>
            <a:chOff x="-49681" y="6388956"/>
            <a:chExt cx="9314358" cy="53923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C40124E7-FC13-034B-9711-51BD1AB29725}"/>
                </a:ext>
              </a:extLst>
            </p:cNvPr>
            <p:cNvSpPr/>
            <p:nvPr/>
          </p:nvSpPr>
          <p:spPr>
            <a:xfrm>
              <a:off x="8964595" y="6519446"/>
              <a:ext cx="30008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503CF317-5593-2F4C-921B-5C45C82576D6}"/>
                </a:ext>
              </a:extLst>
            </p:cNvPr>
            <p:cNvSpPr/>
            <p:nvPr/>
          </p:nvSpPr>
          <p:spPr>
            <a:xfrm>
              <a:off x="6635584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10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81F16FC9-6DEF-9D4A-9180-92824B8C6299}"/>
                </a:ext>
              </a:extLst>
            </p:cNvPr>
            <p:cNvSpPr/>
            <p:nvPr/>
          </p:nvSpPr>
          <p:spPr>
            <a:xfrm>
              <a:off x="4391358" y="6512298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20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xmlns="" id="{283CCE21-C786-F44C-8283-6499115701BE}"/>
                </a:ext>
              </a:extLst>
            </p:cNvPr>
            <p:cNvSpPr/>
            <p:nvPr/>
          </p:nvSpPr>
          <p:spPr>
            <a:xfrm>
              <a:off x="-49681" y="6519446"/>
              <a:ext cx="41549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anose="020B0502020202020204" pitchFamily="34" charset="0"/>
                  <a:ea typeface="MS Mincho" panose="02020609040205080304" pitchFamily="49" charset="-128"/>
                </a:rPr>
                <a:t>40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08491599-4DA0-A445-877B-A0480F3C7614}"/>
                </a:ext>
              </a:extLst>
            </p:cNvPr>
            <p:cNvSpPr/>
            <p:nvPr/>
          </p:nvSpPr>
          <p:spPr>
            <a:xfrm>
              <a:off x="261308" y="6589634"/>
              <a:ext cx="64793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entury Gothic" panose="020B0502020202020204" pitchFamily="34" charset="0"/>
                  <a:ea typeface="MS Mincho" panose="02020609040205080304" pitchFamily="49" charset="-128"/>
                </a:rPr>
                <a:t>MYA</a:t>
              </a:r>
              <a:endParaRPr lang="en-US" sz="16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56562" y="6388956"/>
              <a:ext cx="9049026" cy="130490"/>
              <a:chOff x="1821118" y="6287727"/>
              <a:chExt cx="7284470" cy="139199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xmlns="" id="{B26A130D-EBD5-834A-9E6C-28646548F083}"/>
                  </a:ext>
                </a:extLst>
              </p:cNvPr>
              <p:cNvSpPr/>
              <p:nvPr/>
            </p:nvSpPr>
            <p:spPr>
              <a:xfrm>
                <a:off x="7284470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6BE7E1C8-AC92-0948-A423-A801F4EDC9F3}"/>
                  </a:ext>
                </a:extLst>
              </p:cNvPr>
              <p:cNvSpPr/>
              <p:nvPr/>
            </p:nvSpPr>
            <p:spPr>
              <a:xfrm>
                <a:off x="5463353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AD92849-4175-6142-9ADA-E4BD5F708583}"/>
                  </a:ext>
                </a:extLst>
              </p:cNvPr>
              <p:cNvSpPr/>
              <p:nvPr/>
            </p:nvSpPr>
            <p:spPr>
              <a:xfrm>
                <a:off x="3642235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xmlns="" id="{B71195BC-FDA3-2A49-B128-632DE2A0BEC2}"/>
                  </a:ext>
                </a:extLst>
              </p:cNvPr>
              <p:cNvSpPr/>
              <p:nvPr/>
            </p:nvSpPr>
            <p:spPr>
              <a:xfrm>
                <a:off x="1821118" y="6287727"/>
                <a:ext cx="1821118" cy="139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7" name="5-Point Star 86">
            <a:extLst>
              <a:ext uri="{FF2B5EF4-FFF2-40B4-BE49-F238E27FC236}">
                <a16:creationId xmlns:a16="http://schemas.microsoft.com/office/drawing/2014/main" xmlns="" id="{57D3718A-8564-7447-A2DE-2B05842FB3E3}"/>
              </a:ext>
            </a:extLst>
          </p:cNvPr>
          <p:cNvSpPr/>
          <p:nvPr/>
        </p:nvSpPr>
        <p:spPr>
          <a:xfrm>
            <a:off x="8288972" y="6511387"/>
            <a:ext cx="245517" cy="227544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6362DCAA-F128-0C49-92FB-5C5EF7508348}"/>
              </a:ext>
            </a:extLst>
          </p:cNvPr>
          <p:cNvSpPr/>
          <p:nvPr/>
        </p:nvSpPr>
        <p:spPr>
          <a:xfrm>
            <a:off x="4690554" y="2079239"/>
            <a:ext cx="851535" cy="600081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02DEDFA6-0562-4648-A41A-11D93F48C578}"/>
              </a:ext>
            </a:extLst>
          </p:cNvPr>
          <p:cNvSpPr/>
          <p:nvPr/>
        </p:nvSpPr>
        <p:spPr>
          <a:xfrm>
            <a:off x="3534097" y="2276545"/>
            <a:ext cx="1069878" cy="99374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Left Arrow 87">
            <a:extLst>
              <a:ext uri="{FF2B5EF4-FFF2-40B4-BE49-F238E27FC236}">
                <a16:creationId xmlns:a16="http://schemas.microsoft.com/office/drawing/2014/main" xmlns="" id="{D36AECE9-C701-9C46-904E-6F64691B2CF9}"/>
              </a:ext>
            </a:extLst>
          </p:cNvPr>
          <p:cNvSpPr/>
          <p:nvPr/>
        </p:nvSpPr>
        <p:spPr>
          <a:xfrm rot="2464834" flipH="1">
            <a:off x="6947918" y="2244336"/>
            <a:ext cx="622728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6"/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Left Arrow 88">
            <a:extLst>
              <a:ext uri="{FF2B5EF4-FFF2-40B4-BE49-F238E27FC236}">
                <a16:creationId xmlns:a16="http://schemas.microsoft.com/office/drawing/2014/main" xmlns="" id="{D36AECE9-C701-9C46-904E-6F64691B2CF9}"/>
              </a:ext>
            </a:extLst>
          </p:cNvPr>
          <p:cNvSpPr/>
          <p:nvPr/>
        </p:nvSpPr>
        <p:spPr>
          <a:xfrm flipH="1">
            <a:off x="4421145" y="1689709"/>
            <a:ext cx="622728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6"/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Left Arrow 89">
            <a:extLst>
              <a:ext uri="{FF2B5EF4-FFF2-40B4-BE49-F238E27FC236}">
                <a16:creationId xmlns:a16="http://schemas.microsoft.com/office/drawing/2014/main" xmlns="" id="{D36AECE9-C701-9C46-904E-6F64691B2CF9}"/>
              </a:ext>
            </a:extLst>
          </p:cNvPr>
          <p:cNvSpPr/>
          <p:nvPr/>
        </p:nvSpPr>
        <p:spPr>
          <a:xfrm flipH="1">
            <a:off x="4252603" y="2286404"/>
            <a:ext cx="622728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6"/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Left Arrow 90">
            <a:extLst>
              <a:ext uri="{FF2B5EF4-FFF2-40B4-BE49-F238E27FC236}">
                <a16:creationId xmlns:a16="http://schemas.microsoft.com/office/drawing/2014/main" xmlns="" id="{D36AECE9-C701-9C46-904E-6F64691B2CF9}"/>
              </a:ext>
            </a:extLst>
          </p:cNvPr>
          <p:cNvSpPr/>
          <p:nvPr/>
        </p:nvSpPr>
        <p:spPr>
          <a:xfrm rot="15905923" flipH="1">
            <a:off x="3808577" y="2099698"/>
            <a:ext cx="377605" cy="288703"/>
          </a:xfrm>
          <a:prstGeom prst="leftArrow">
            <a:avLst>
              <a:gd name="adj1" fmla="val 32549"/>
              <a:gd name="adj2" fmla="val 50000"/>
            </a:avLst>
          </a:prstGeom>
          <a:solidFill>
            <a:schemeClr val="accent6"/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Left Arrow 91">
            <a:extLst>
              <a:ext uri="{FF2B5EF4-FFF2-40B4-BE49-F238E27FC236}">
                <a16:creationId xmlns:a16="http://schemas.microsoft.com/office/drawing/2014/main" xmlns="" id="{D36AECE9-C701-9C46-904E-6F64691B2CF9}"/>
              </a:ext>
            </a:extLst>
          </p:cNvPr>
          <p:cNvSpPr/>
          <p:nvPr/>
        </p:nvSpPr>
        <p:spPr>
          <a:xfrm rot="10800000" flipH="1">
            <a:off x="4437973" y="1404052"/>
            <a:ext cx="622728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81F16FC9-6DEF-9D4A-9180-92824B8C6299}"/>
              </a:ext>
            </a:extLst>
          </p:cNvPr>
          <p:cNvSpPr/>
          <p:nvPr/>
        </p:nvSpPr>
        <p:spPr>
          <a:xfrm>
            <a:off x="2111071" y="6519446"/>
            <a:ext cx="415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  <a:ea typeface="MS Mincho" panose="02020609040205080304" pitchFamily="49" charset="-128"/>
              </a:rPr>
              <a:t>3</a:t>
            </a:r>
            <a:r>
              <a:rPr lang="en-US" sz="1600" b="1">
                <a:latin typeface="Century Gothic" panose="020B0502020202020204" pitchFamily="34" charset="0"/>
                <a:ea typeface="MS Mincho" panose="02020609040205080304" pitchFamily="49" charset="-128"/>
              </a:rPr>
              <a:t>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102" name="Left Arrow 101">
            <a:extLst>
              <a:ext uri="{FF2B5EF4-FFF2-40B4-BE49-F238E27FC236}">
                <a16:creationId xmlns:a16="http://schemas.microsoft.com/office/drawing/2014/main" xmlns="" id="{73C4D9FC-3D99-464E-B846-4FD86453D560}"/>
              </a:ext>
            </a:extLst>
          </p:cNvPr>
          <p:cNvSpPr/>
          <p:nvPr/>
        </p:nvSpPr>
        <p:spPr>
          <a:xfrm rot="10800000" flipH="1">
            <a:off x="5983301" y="142814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Left Arrow 102">
            <a:extLst>
              <a:ext uri="{FF2B5EF4-FFF2-40B4-BE49-F238E27FC236}">
                <a16:creationId xmlns:a16="http://schemas.microsoft.com/office/drawing/2014/main" xmlns="" id="{73C4D9FC-3D99-464E-B846-4FD86453D560}"/>
              </a:ext>
            </a:extLst>
          </p:cNvPr>
          <p:cNvSpPr/>
          <p:nvPr/>
        </p:nvSpPr>
        <p:spPr>
          <a:xfrm rot="3261537" flipH="1">
            <a:off x="5148502" y="2565859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7D852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 Arrow 116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000629" y="6040002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Left Arrow 117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860388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Left Arrow 118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941226" y="6031088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Left Arrow 119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566778" y="6011185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Left Arrow 120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707726" y="602348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Left Arrow 121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6914569" y="6038663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Left Arrow 122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879855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Left Arrow 123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355867" y="6046097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Left Arrow 124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8296463" y="6053746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Left Arrow 125">
            <a:extLst>
              <a:ext uri="{FF2B5EF4-FFF2-40B4-BE49-F238E27FC236}">
                <a16:creationId xmlns:a16="http://schemas.microsoft.com/office/drawing/2014/main" xmlns="" id="{1533D57F-60EB-3D49-B38A-42BD72148963}"/>
              </a:ext>
            </a:extLst>
          </p:cNvPr>
          <p:cNvSpPr/>
          <p:nvPr/>
        </p:nvSpPr>
        <p:spPr>
          <a:xfrm rot="5400000" flipH="1">
            <a:off x="7016926" y="6035824"/>
            <a:ext cx="449141" cy="297918"/>
          </a:xfrm>
          <a:prstGeom prst="leftArrow">
            <a:avLst>
              <a:gd name="adj1" fmla="val 26788"/>
              <a:gd name="adj2" fmla="val 50000"/>
            </a:avLst>
          </a:prstGeom>
          <a:solidFill>
            <a:srgbClr val="FF0000"/>
          </a:solidFill>
          <a:ln w="12700" cmpd="sng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Left Arrow 129">
            <a:extLst>
              <a:ext uri="{FF2B5EF4-FFF2-40B4-BE49-F238E27FC236}">
                <a16:creationId xmlns:a16="http://schemas.microsoft.com/office/drawing/2014/main" xmlns="" id="{96AC4EDD-AA73-C94A-9F09-E49D247B12B5}"/>
              </a:ext>
            </a:extLst>
          </p:cNvPr>
          <p:cNvSpPr/>
          <p:nvPr/>
        </p:nvSpPr>
        <p:spPr>
          <a:xfrm rot="16200000" flipH="1">
            <a:off x="5096209" y="1953333"/>
            <a:ext cx="406557" cy="207526"/>
          </a:xfrm>
          <a:prstGeom prst="leftArrow">
            <a:avLst>
              <a:gd name="adj1" fmla="val 26788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 w="127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2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14677</TotalTime>
  <Words>370</Words>
  <Application>Microsoft Macintosh PowerPoint</Application>
  <PresentationFormat>Presentación en pantalla (4:3)</PresentationFormat>
  <Paragraphs>213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The Ohio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Summary.Biogeography.Myotis</dc:title>
  <dc:subject/>
  <dc:creator>Ariadna Morales Garcia</dc:creator>
  <cp:keywords/>
  <dc:description/>
  <cp:lastModifiedBy>Ariadna Morales</cp:lastModifiedBy>
  <cp:revision>390</cp:revision>
  <cp:lastPrinted>2018-06-07T23:11:10Z</cp:lastPrinted>
  <dcterms:created xsi:type="dcterms:W3CDTF">2016-12-27T20:48:26Z</dcterms:created>
  <dcterms:modified xsi:type="dcterms:W3CDTF">2018-11-02T19:02:55Z</dcterms:modified>
  <cp:category/>
</cp:coreProperties>
</file>