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308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3" r:id="rId14"/>
    <p:sldId id="304" r:id="rId15"/>
    <p:sldId id="305" r:id="rId16"/>
    <p:sldId id="306" r:id="rId17"/>
  </p:sldIdLst>
  <p:sldSz cx="10287000" cy="6858000" type="35mm"/>
  <p:notesSz cx="6858000" cy="9144000"/>
  <p:defaultTextStyle>
    <a:defPPr>
      <a:defRPr lang="en-US"/>
    </a:defPPr>
    <a:lvl1pPr marL="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64">
          <p15:clr>
            <a:srgbClr val="A4A3A4"/>
          </p15:clr>
        </p15:guide>
        <p15:guide id="2" pos="281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730" y="72"/>
      </p:cViewPr>
      <p:guideLst>
        <p:guide orient="horz" pos="1864"/>
        <p:guide pos="281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CA6160-D38F-4BA1-9EF5-942E3EC4A594}" type="datetimeFigureOut">
              <a:rPr lang="en-US" smtClean="0"/>
              <a:pPr/>
              <a:t>3/29/2017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4B274-F975-466B-9146-9DC13E682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9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689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10/24/13 </a:t>
            </a:r>
            <a:r>
              <a:rPr lang="en-US" baseline="0" dirty="0" smtClean="0"/>
              <a:t>RA - </a:t>
            </a:r>
            <a:r>
              <a:rPr lang="en-US" baseline="0" dirty="0" err="1" smtClean="0"/>
              <a:t>MCh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080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10/24/13 </a:t>
            </a:r>
            <a:r>
              <a:rPr lang="en-US" baseline="0" dirty="0" smtClean="0"/>
              <a:t>RA - </a:t>
            </a:r>
            <a:r>
              <a:rPr lang="en-US" baseline="0" dirty="0" err="1" smtClean="0"/>
              <a:t>Cktl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17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2/12/14 </a:t>
            </a:r>
            <a:r>
              <a:rPr lang="en-US" baseline="0" dirty="0" smtClean="0"/>
              <a:t>RA - </a:t>
            </a:r>
            <a:r>
              <a:rPr lang="en-US" baseline="0" dirty="0" err="1" smtClean="0"/>
              <a:t>MCh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92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2/12/14</a:t>
            </a:r>
            <a:r>
              <a:rPr lang="en-US" baseline="0" dirty="0" smtClean="0"/>
              <a:t> RA - </a:t>
            </a:r>
            <a:r>
              <a:rPr lang="en-US" baseline="0" dirty="0" err="1" smtClean="0"/>
              <a:t>Cktl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91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4/15/14</a:t>
            </a:r>
            <a:r>
              <a:rPr lang="en-US" baseline="0" dirty="0" smtClean="0"/>
              <a:t> RA - </a:t>
            </a:r>
            <a:r>
              <a:rPr lang="en-US" baseline="0" dirty="0" err="1" smtClean="0"/>
              <a:t>MCh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52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4/15/14</a:t>
            </a:r>
            <a:r>
              <a:rPr lang="en-US" baseline="0" dirty="0" smtClean="0"/>
              <a:t> RA - </a:t>
            </a:r>
            <a:r>
              <a:rPr lang="en-US" baseline="0" dirty="0" err="1" smtClean="0"/>
              <a:t>Cktl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34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8/22/13 </a:t>
            </a:r>
            <a:r>
              <a:rPr lang="en-US" baseline="0" dirty="0" smtClean="0"/>
              <a:t>RA - </a:t>
            </a:r>
            <a:r>
              <a:rPr lang="en-US" baseline="0" dirty="0" err="1" smtClean="0"/>
              <a:t>MCh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94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8/22/13 </a:t>
            </a:r>
            <a:r>
              <a:rPr lang="en-US" baseline="0" dirty="0" smtClean="0"/>
              <a:t>RA - </a:t>
            </a:r>
            <a:r>
              <a:rPr lang="en-US" baseline="0" dirty="0" err="1" smtClean="0"/>
              <a:t>Cktl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99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9/5/13 </a:t>
            </a:r>
            <a:r>
              <a:rPr lang="en-US" baseline="0" dirty="0" smtClean="0"/>
              <a:t>RA - </a:t>
            </a:r>
            <a:r>
              <a:rPr lang="en-US" baseline="0" dirty="0" err="1" smtClean="0"/>
              <a:t>MCh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53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9/5/13 </a:t>
            </a:r>
            <a:r>
              <a:rPr lang="en-US" baseline="0" dirty="0" smtClean="0"/>
              <a:t>RA - </a:t>
            </a:r>
            <a:r>
              <a:rPr lang="en-US" baseline="0" dirty="0" err="1" smtClean="0"/>
              <a:t>Cktl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48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9/16/13 </a:t>
            </a:r>
            <a:r>
              <a:rPr lang="en-US" baseline="0" dirty="0" smtClean="0"/>
              <a:t>RA - </a:t>
            </a:r>
            <a:r>
              <a:rPr lang="en-US" baseline="0" dirty="0" err="1" smtClean="0"/>
              <a:t>MCh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35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9/16/13 </a:t>
            </a:r>
            <a:r>
              <a:rPr lang="en-US" baseline="0" dirty="0" smtClean="0"/>
              <a:t>RA – </a:t>
            </a:r>
            <a:r>
              <a:rPr lang="en-US" baseline="0" dirty="0" err="1" smtClean="0"/>
              <a:t>Cktl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14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9/30/13 </a:t>
            </a:r>
            <a:r>
              <a:rPr lang="en-US" baseline="0" dirty="0" smtClean="0"/>
              <a:t>RA - </a:t>
            </a:r>
            <a:r>
              <a:rPr lang="en-US" baseline="0" dirty="0" err="1" smtClean="0"/>
              <a:t>MCh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916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9/30/13 </a:t>
            </a:r>
            <a:r>
              <a:rPr lang="en-US" baseline="0" dirty="0" smtClean="0"/>
              <a:t>RA - </a:t>
            </a:r>
            <a:r>
              <a:rPr lang="en-US" baseline="0" dirty="0" err="1" smtClean="0"/>
              <a:t>Cktl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90341-96ED-4642-93BE-417D5990C8F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29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B284F-023B-4F2C-80E2-5733AD22E4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487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8AA57-476E-4C72-806A-5CA3682346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953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36BCF-2278-4C6C-AB1C-2A9C11D458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055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B284F-023B-4F2C-80E2-5733AD22E4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162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43875" y="0"/>
            <a:ext cx="2143125" cy="457200"/>
          </a:xfrm>
          <a:ln/>
        </p:spPr>
        <p:txBody>
          <a:bodyPr/>
          <a:lstStyle>
            <a:lvl1pPr>
              <a:defRPr sz="2000"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157A5C8A-63DC-49BC-A677-C8981383166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507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04FBC-884B-423B-A4F5-C7FBC4ED86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571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CDC85-4D0F-425E-A990-D99921F699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5004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69CF3-381A-4A0A-A293-8D84E95BF2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114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E4633-5B6C-46CA-99F9-72576E34D3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264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43875" y="0"/>
            <a:ext cx="2143125" cy="457200"/>
          </a:xfrm>
        </p:spPr>
        <p:txBody>
          <a:bodyPr/>
          <a:lstStyle>
            <a:lvl1pPr>
              <a:defRPr sz="1800"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1820665C-CFF4-480E-A65C-4D235DF2F7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85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747B9-4CF0-42B6-A9BC-03ECAB8ACF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911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43875" y="0"/>
            <a:ext cx="2143125" cy="457200"/>
          </a:xfrm>
          <a:ln/>
        </p:spPr>
        <p:txBody>
          <a:bodyPr/>
          <a:lstStyle>
            <a:lvl1pPr>
              <a:defRPr sz="2000"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157A5C8A-63DC-49BC-A677-C8981383166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58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9EB99-E537-4AF1-BEB2-26882DD307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9924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8AA57-476E-4C72-806A-5CA3682346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988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36BCF-2278-4C6C-AB1C-2A9C11D458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87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04FBC-884B-423B-A4F5-C7FBC4ED86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392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CDC85-4D0F-425E-A990-D99921F699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74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69CF3-381A-4A0A-A293-8D84E95BF2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113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E4633-5B6C-46CA-99F9-72576E34D3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787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43875" y="0"/>
            <a:ext cx="2143125" cy="457200"/>
          </a:xfrm>
        </p:spPr>
        <p:txBody>
          <a:bodyPr/>
          <a:lstStyle>
            <a:lvl1pPr>
              <a:defRPr sz="1800"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1820665C-CFF4-480E-A65C-4D235DF2F7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4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747B9-4CF0-42B6-A9BC-03ECAB8ACF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106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9EB99-E537-4AF1-BEB2-26882DD307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579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0B0AE30-7788-4FED-A5EF-6C23E91EEEA8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139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0B0AE30-7788-4FED-A5EF-6C23E91EEEA8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94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S10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F508del/R117H-5T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A5C8A-63DC-49BC-A677-C8981383166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50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A5C8A-63DC-49BC-A677-C8981383166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60125" y="222540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914221" y="147442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29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817605" y="221255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34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586251" y="273034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7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652352" y="310492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660833" y="379898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076939" y="331424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1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09141" y="366678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6090491" y="100069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28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6784554" y="146340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30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7456583" y="179391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35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7983557" y="183614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36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8137791" y="225478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37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7928472" y="341155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39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6749666" y="406155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7596128" y="369615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40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7452909" y="426903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41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6318172" y="505123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43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7122403" y="493004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42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8334259" y="351988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38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5877498" y="477581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5282586" y="488598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11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4377367" y="406889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4035844" y="471889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12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3802654" y="537806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13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3360144" y="523301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14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3360143" y="450589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15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3800819" y="2941504"/>
            <a:ext cx="302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2994751" y="303147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16</a:t>
            </a:r>
            <a:endParaRPr 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3787965" y="156623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18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3025965" y="199405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17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3918331" y="92541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23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4425107" y="49576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24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5262389" y="70140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26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3885281" y="33050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22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3433589" y="13220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21</a:t>
            </a: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2750544" y="116778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19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2970881" y="64999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4876799" y="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25</a:t>
            </a:r>
            <a:endParaRPr lang="en-US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5901368" y="23869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27</a:t>
            </a:r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7234409" y="58022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31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7476781" y="97682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32</a:t>
            </a:r>
            <a:endParaRPr lang="en-US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7917455" y="86666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33</a:t>
            </a:r>
            <a:endParaRPr lang="en-US" sz="1200" dirty="0"/>
          </a:p>
        </p:txBody>
      </p:sp>
      <p:sp>
        <p:nvSpPr>
          <p:cNvPr id="49" name="TextBox 48"/>
          <p:cNvSpPr txBox="1"/>
          <p:nvPr/>
        </p:nvSpPr>
        <p:spPr>
          <a:xfrm>
            <a:off x="5515777" y="564798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45</a:t>
            </a:r>
            <a:endParaRPr lang="en-US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6209840" y="582425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44</a:t>
            </a:r>
            <a:endParaRPr lang="en-US" sz="1200" dirty="0"/>
          </a:p>
        </p:txBody>
      </p:sp>
      <p:sp>
        <p:nvSpPr>
          <p:cNvPr id="51" name="TextBox 50"/>
          <p:cNvSpPr txBox="1"/>
          <p:nvPr/>
        </p:nvSpPr>
        <p:spPr>
          <a:xfrm>
            <a:off x="3519887" y="234868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32675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23" y="0"/>
            <a:ext cx="9128312" cy="684623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A5C8A-63DC-49BC-A677-C8981383166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29066" y="207300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183162" y="132202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29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7086546" y="206015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34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855192" y="257794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7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921293" y="295252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929774" y="364658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345880" y="316184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1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78082" y="351438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6359432" y="84829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28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7053495" y="131100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30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7725524" y="164151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35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8252498" y="168374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36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8406732" y="210238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37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8197413" y="325915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39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7018607" y="390915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7865069" y="354375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40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7721850" y="411663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41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6587113" y="489883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43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7391344" y="477764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42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8603200" y="336748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38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6146439" y="462341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5551527" y="473358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11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4646308" y="391649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4304785" y="456649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12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4071595" y="522566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13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3629085" y="508061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14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3629084" y="435349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15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4069760" y="2789104"/>
            <a:ext cx="302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3263692" y="287907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16</a:t>
            </a:r>
            <a:endParaRPr 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4056906" y="141383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18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3294906" y="184165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17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4187272" y="77301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23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4694048" y="34336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24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5531330" y="54900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26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4154222" y="17810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22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3702530" y="-2019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21</a:t>
            </a: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3019485" y="101538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19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3239822" y="49759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5145740" y="-15240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25</a:t>
            </a:r>
            <a:endParaRPr lang="en-US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6170309" y="8629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27</a:t>
            </a:r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7503350" y="42782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31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7745722" y="82442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32</a:t>
            </a:r>
            <a:endParaRPr lang="en-US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8186396" y="71426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33</a:t>
            </a:r>
            <a:endParaRPr lang="en-US" sz="1200" dirty="0"/>
          </a:p>
        </p:txBody>
      </p:sp>
      <p:sp>
        <p:nvSpPr>
          <p:cNvPr id="49" name="TextBox 48"/>
          <p:cNvSpPr txBox="1"/>
          <p:nvPr/>
        </p:nvSpPr>
        <p:spPr>
          <a:xfrm>
            <a:off x="5784718" y="549558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45</a:t>
            </a:r>
            <a:endParaRPr lang="en-US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6478781" y="567185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44</a:t>
            </a:r>
            <a:endParaRPr lang="en-US" sz="1200" dirty="0"/>
          </a:p>
        </p:txBody>
      </p:sp>
      <p:sp>
        <p:nvSpPr>
          <p:cNvPr id="51" name="TextBox 50"/>
          <p:cNvSpPr txBox="1"/>
          <p:nvPr/>
        </p:nvSpPr>
        <p:spPr>
          <a:xfrm>
            <a:off x="3788828" y="219628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72879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A5C8A-63DC-49BC-A677-C8981383166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0"/>
            <a:ext cx="9144000" cy="685800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5794872" y="231354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6</a:t>
            </a:r>
            <a:endParaRPr lang="en-US" sz="1200" dirty="0"/>
          </a:p>
        </p:txBody>
      </p:sp>
      <p:sp>
        <p:nvSpPr>
          <p:cNvPr id="52" name="TextBox 51"/>
          <p:cNvSpPr txBox="1"/>
          <p:nvPr/>
        </p:nvSpPr>
        <p:spPr>
          <a:xfrm>
            <a:off x="5748968" y="156255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29</a:t>
            </a:r>
            <a:endParaRPr lang="en-US" sz="1200" dirty="0"/>
          </a:p>
        </p:txBody>
      </p:sp>
      <p:sp>
        <p:nvSpPr>
          <p:cNvPr id="53" name="TextBox 52"/>
          <p:cNvSpPr txBox="1"/>
          <p:nvPr/>
        </p:nvSpPr>
        <p:spPr>
          <a:xfrm>
            <a:off x="6619301" y="214645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34</a:t>
            </a:r>
            <a:endParaRPr lang="en-US" sz="1200" dirty="0"/>
          </a:p>
        </p:txBody>
      </p:sp>
      <p:sp>
        <p:nvSpPr>
          <p:cNvPr id="54" name="TextBox 53"/>
          <p:cNvSpPr txBox="1"/>
          <p:nvPr/>
        </p:nvSpPr>
        <p:spPr>
          <a:xfrm>
            <a:off x="6420998" y="281848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7</a:t>
            </a:r>
            <a:endParaRPr lang="en-US" sz="1200" dirty="0"/>
          </a:p>
        </p:txBody>
      </p:sp>
      <p:sp>
        <p:nvSpPr>
          <p:cNvPr id="55" name="TextBox 54"/>
          <p:cNvSpPr txBox="1"/>
          <p:nvPr/>
        </p:nvSpPr>
        <p:spPr>
          <a:xfrm>
            <a:off x="6487099" y="319305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</a:t>
            </a:r>
            <a:endParaRPr lang="en-US" sz="1200" dirty="0"/>
          </a:p>
        </p:txBody>
      </p:sp>
      <p:sp>
        <p:nvSpPr>
          <p:cNvPr id="56" name="TextBox 55"/>
          <p:cNvSpPr txBox="1"/>
          <p:nvPr/>
        </p:nvSpPr>
        <p:spPr>
          <a:xfrm>
            <a:off x="5495580" y="388711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sp>
        <p:nvSpPr>
          <p:cNvPr id="57" name="TextBox 56"/>
          <p:cNvSpPr txBox="1"/>
          <p:nvPr/>
        </p:nvSpPr>
        <p:spPr>
          <a:xfrm>
            <a:off x="4911686" y="340237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58" name="TextBox 57"/>
          <p:cNvSpPr txBox="1"/>
          <p:nvPr/>
        </p:nvSpPr>
        <p:spPr>
          <a:xfrm>
            <a:off x="5043888" y="375491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59" name="TextBox 58"/>
          <p:cNvSpPr txBox="1"/>
          <p:nvPr/>
        </p:nvSpPr>
        <p:spPr>
          <a:xfrm>
            <a:off x="5925238" y="108883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28</a:t>
            </a:r>
            <a:endParaRPr lang="en-US" sz="1200" dirty="0"/>
          </a:p>
        </p:txBody>
      </p:sp>
      <p:sp>
        <p:nvSpPr>
          <p:cNvPr id="60" name="TextBox 59"/>
          <p:cNvSpPr txBox="1"/>
          <p:nvPr/>
        </p:nvSpPr>
        <p:spPr>
          <a:xfrm>
            <a:off x="6586250" y="139730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30</a:t>
            </a:r>
            <a:endParaRPr lang="en-US" sz="1200" dirty="0"/>
          </a:p>
        </p:txBody>
      </p:sp>
      <p:sp>
        <p:nvSpPr>
          <p:cNvPr id="61" name="TextBox 60"/>
          <p:cNvSpPr txBox="1"/>
          <p:nvPr/>
        </p:nvSpPr>
        <p:spPr>
          <a:xfrm>
            <a:off x="7258279" y="172781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35</a:t>
            </a:r>
            <a:endParaRPr lang="en-US" sz="1200" dirty="0"/>
          </a:p>
        </p:txBody>
      </p:sp>
      <p:sp>
        <p:nvSpPr>
          <p:cNvPr id="62" name="TextBox 61"/>
          <p:cNvSpPr txBox="1"/>
          <p:nvPr/>
        </p:nvSpPr>
        <p:spPr>
          <a:xfrm>
            <a:off x="7818304" y="192427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36</a:t>
            </a:r>
            <a:endParaRPr lang="en-US" sz="1200" dirty="0"/>
          </a:p>
        </p:txBody>
      </p:sp>
      <p:sp>
        <p:nvSpPr>
          <p:cNvPr id="63" name="TextBox 62"/>
          <p:cNvSpPr txBox="1"/>
          <p:nvPr/>
        </p:nvSpPr>
        <p:spPr>
          <a:xfrm>
            <a:off x="7972538" y="234292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37</a:t>
            </a:r>
            <a:endParaRPr lang="en-US" sz="1200" dirty="0"/>
          </a:p>
        </p:txBody>
      </p:sp>
      <p:sp>
        <p:nvSpPr>
          <p:cNvPr id="64" name="TextBox 63"/>
          <p:cNvSpPr txBox="1"/>
          <p:nvPr/>
        </p:nvSpPr>
        <p:spPr>
          <a:xfrm>
            <a:off x="7763219" y="349969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39</a:t>
            </a:r>
            <a:endParaRPr lang="en-US" sz="1200" dirty="0"/>
          </a:p>
        </p:txBody>
      </p:sp>
      <p:sp>
        <p:nvSpPr>
          <p:cNvPr id="65" name="TextBox 64"/>
          <p:cNvSpPr txBox="1"/>
          <p:nvPr/>
        </p:nvSpPr>
        <p:spPr>
          <a:xfrm>
            <a:off x="6584413" y="414968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</a:t>
            </a:r>
            <a:endParaRPr lang="en-US" sz="1200" dirty="0"/>
          </a:p>
        </p:txBody>
      </p:sp>
      <p:sp>
        <p:nvSpPr>
          <p:cNvPr id="66" name="TextBox 65"/>
          <p:cNvSpPr txBox="1"/>
          <p:nvPr/>
        </p:nvSpPr>
        <p:spPr>
          <a:xfrm>
            <a:off x="7430875" y="378429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40</a:t>
            </a:r>
            <a:endParaRPr lang="en-US" sz="1200" dirty="0"/>
          </a:p>
        </p:txBody>
      </p:sp>
      <p:sp>
        <p:nvSpPr>
          <p:cNvPr id="67" name="TextBox 66"/>
          <p:cNvSpPr txBox="1"/>
          <p:nvPr/>
        </p:nvSpPr>
        <p:spPr>
          <a:xfrm>
            <a:off x="7287656" y="435717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41</a:t>
            </a:r>
            <a:endParaRPr lang="en-US" sz="1200" dirty="0"/>
          </a:p>
        </p:txBody>
      </p:sp>
      <p:sp>
        <p:nvSpPr>
          <p:cNvPr id="68" name="TextBox 67"/>
          <p:cNvSpPr txBox="1"/>
          <p:nvPr/>
        </p:nvSpPr>
        <p:spPr>
          <a:xfrm>
            <a:off x="6152919" y="513936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43</a:t>
            </a:r>
            <a:endParaRPr lang="en-US" sz="1200" dirty="0"/>
          </a:p>
        </p:txBody>
      </p:sp>
      <p:sp>
        <p:nvSpPr>
          <p:cNvPr id="69" name="TextBox 68"/>
          <p:cNvSpPr txBox="1"/>
          <p:nvPr/>
        </p:nvSpPr>
        <p:spPr>
          <a:xfrm>
            <a:off x="6957150" y="501818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42</a:t>
            </a:r>
            <a:endParaRPr lang="en-US" sz="1200" dirty="0"/>
          </a:p>
        </p:txBody>
      </p:sp>
      <p:sp>
        <p:nvSpPr>
          <p:cNvPr id="70" name="TextBox 69"/>
          <p:cNvSpPr txBox="1"/>
          <p:nvPr/>
        </p:nvSpPr>
        <p:spPr>
          <a:xfrm>
            <a:off x="8169006" y="360802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38</a:t>
            </a:r>
            <a:endParaRPr lang="en-US" sz="1200" dirty="0"/>
          </a:p>
        </p:txBody>
      </p:sp>
      <p:sp>
        <p:nvSpPr>
          <p:cNvPr id="71" name="TextBox 70"/>
          <p:cNvSpPr txBox="1"/>
          <p:nvPr/>
        </p:nvSpPr>
        <p:spPr>
          <a:xfrm>
            <a:off x="5712245" y="486394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</a:t>
            </a:r>
            <a:endParaRPr lang="en-US" sz="1200" dirty="0"/>
          </a:p>
        </p:txBody>
      </p:sp>
      <p:sp>
        <p:nvSpPr>
          <p:cNvPr id="72" name="TextBox 71"/>
          <p:cNvSpPr txBox="1"/>
          <p:nvPr/>
        </p:nvSpPr>
        <p:spPr>
          <a:xfrm>
            <a:off x="5117333" y="497411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11</a:t>
            </a:r>
            <a:endParaRPr lang="en-US" sz="1200" dirty="0"/>
          </a:p>
        </p:txBody>
      </p:sp>
      <p:sp>
        <p:nvSpPr>
          <p:cNvPr id="73" name="TextBox 72"/>
          <p:cNvSpPr txBox="1"/>
          <p:nvPr/>
        </p:nvSpPr>
        <p:spPr>
          <a:xfrm>
            <a:off x="4212114" y="415703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</a:t>
            </a:r>
            <a:endParaRPr lang="en-US" sz="1200" dirty="0"/>
          </a:p>
        </p:txBody>
      </p:sp>
      <p:sp>
        <p:nvSpPr>
          <p:cNvPr id="74" name="TextBox 73"/>
          <p:cNvSpPr txBox="1"/>
          <p:nvPr/>
        </p:nvSpPr>
        <p:spPr>
          <a:xfrm>
            <a:off x="3870591" y="480702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12</a:t>
            </a:r>
            <a:endParaRPr lang="en-US" sz="1200" dirty="0"/>
          </a:p>
        </p:txBody>
      </p:sp>
      <p:sp>
        <p:nvSpPr>
          <p:cNvPr id="75" name="TextBox 74"/>
          <p:cNvSpPr txBox="1"/>
          <p:nvPr/>
        </p:nvSpPr>
        <p:spPr>
          <a:xfrm>
            <a:off x="3637401" y="546620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13</a:t>
            </a:r>
            <a:endParaRPr lang="en-US" sz="1200" dirty="0"/>
          </a:p>
        </p:txBody>
      </p:sp>
      <p:sp>
        <p:nvSpPr>
          <p:cNvPr id="76" name="TextBox 75"/>
          <p:cNvSpPr txBox="1"/>
          <p:nvPr/>
        </p:nvSpPr>
        <p:spPr>
          <a:xfrm>
            <a:off x="3194891" y="532114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14</a:t>
            </a:r>
            <a:endParaRPr lang="en-US" sz="1200" dirty="0"/>
          </a:p>
        </p:txBody>
      </p:sp>
      <p:sp>
        <p:nvSpPr>
          <p:cNvPr id="77" name="TextBox 76"/>
          <p:cNvSpPr txBox="1"/>
          <p:nvPr/>
        </p:nvSpPr>
        <p:spPr>
          <a:xfrm>
            <a:off x="3194890" y="459403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15</a:t>
            </a:r>
            <a:endParaRPr lang="en-US" sz="1200" dirty="0"/>
          </a:p>
        </p:txBody>
      </p:sp>
      <p:sp>
        <p:nvSpPr>
          <p:cNvPr id="78" name="TextBox 77"/>
          <p:cNvSpPr txBox="1"/>
          <p:nvPr/>
        </p:nvSpPr>
        <p:spPr>
          <a:xfrm>
            <a:off x="3635566" y="3029639"/>
            <a:ext cx="302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</a:t>
            </a:r>
            <a:endParaRPr lang="en-US" sz="1200" dirty="0"/>
          </a:p>
        </p:txBody>
      </p:sp>
      <p:sp>
        <p:nvSpPr>
          <p:cNvPr id="79" name="TextBox 78"/>
          <p:cNvSpPr txBox="1"/>
          <p:nvPr/>
        </p:nvSpPr>
        <p:spPr>
          <a:xfrm>
            <a:off x="2829498" y="311961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16</a:t>
            </a:r>
            <a:endParaRPr lang="en-US" sz="1200" dirty="0"/>
          </a:p>
        </p:txBody>
      </p:sp>
      <p:sp>
        <p:nvSpPr>
          <p:cNvPr id="80" name="TextBox 79"/>
          <p:cNvSpPr txBox="1"/>
          <p:nvPr/>
        </p:nvSpPr>
        <p:spPr>
          <a:xfrm>
            <a:off x="3622712" y="165436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18</a:t>
            </a:r>
            <a:endParaRPr lang="en-US" sz="1200" dirty="0"/>
          </a:p>
        </p:txBody>
      </p:sp>
      <p:sp>
        <p:nvSpPr>
          <p:cNvPr id="81" name="TextBox 80"/>
          <p:cNvSpPr txBox="1"/>
          <p:nvPr/>
        </p:nvSpPr>
        <p:spPr>
          <a:xfrm>
            <a:off x="2860712" y="208218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17</a:t>
            </a:r>
            <a:endParaRPr lang="en-US" sz="1200" dirty="0"/>
          </a:p>
        </p:txBody>
      </p:sp>
      <p:sp>
        <p:nvSpPr>
          <p:cNvPr id="82" name="TextBox 81"/>
          <p:cNvSpPr txBox="1"/>
          <p:nvPr/>
        </p:nvSpPr>
        <p:spPr>
          <a:xfrm>
            <a:off x="3753078" y="101355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23</a:t>
            </a:r>
            <a:endParaRPr lang="en-US" sz="1200" dirty="0"/>
          </a:p>
        </p:txBody>
      </p:sp>
      <p:sp>
        <p:nvSpPr>
          <p:cNvPr id="83" name="TextBox 82"/>
          <p:cNvSpPr txBox="1"/>
          <p:nvPr/>
        </p:nvSpPr>
        <p:spPr>
          <a:xfrm>
            <a:off x="4259854" y="58389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24</a:t>
            </a:r>
            <a:endParaRPr lang="en-US" sz="1200" dirty="0"/>
          </a:p>
        </p:txBody>
      </p:sp>
      <p:sp>
        <p:nvSpPr>
          <p:cNvPr id="84" name="TextBox 83"/>
          <p:cNvSpPr txBox="1"/>
          <p:nvPr/>
        </p:nvSpPr>
        <p:spPr>
          <a:xfrm>
            <a:off x="5097136" y="78954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26</a:t>
            </a:r>
            <a:endParaRPr lang="en-US" sz="1200" dirty="0"/>
          </a:p>
        </p:txBody>
      </p:sp>
      <p:sp>
        <p:nvSpPr>
          <p:cNvPr id="85" name="TextBox 84"/>
          <p:cNvSpPr txBox="1"/>
          <p:nvPr/>
        </p:nvSpPr>
        <p:spPr>
          <a:xfrm>
            <a:off x="3720028" y="41864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22</a:t>
            </a:r>
            <a:endParaRPr lang="en-US" sz="1200" dirty="0"/>
          </a:p>
        </p:txBody>
      </p:sp>
      <p:sp>
        <p:nvSpPr>
          <p:cNvPr id="86" name="TextBox 85"/>
          <p:cNvSpPr txBox="1"/>
          <p:nvPr/>
        </p:nvSpPr>
        <p:spPr>
          <a:xfrm>
            <a:off x="3268336" y="22033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21</a:t>
            </a:r>
            <a:endParaRPr lang="en-US" sz="1200" dirty="0"/>
          </a:p>
        </p:txBody>
      </p:sp>
      <p:sp>
        <p:nvSpPr>
          <p:cNvPr id="87" name="TextBox 86"/>
          <p:cNvSpPr txBox="1"/>
          <p:nvPr/>
        </p:nvSpPr>
        <p:spPr>
          <a:xfrm>
            <a:off x="2585291" y="125592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19</a:t>
            </a:r>
            <a:endParaRPr lang="en-US" sz="1200" dirty="0"/>
          </a:p>
        </p:txBody>
      </p:sp>
      <p:sp>
        <p:nvSpPr>
          <p:cNvPr id="88" name="TextBox 87"/>
          <p:cNvSpPr txBox="1"/>
          <p:nvPr/>
        </p:nvSpPr>
        <p:spPr>
          <a:xfrm>
            <a:off x="2805628" y="73813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</a:t>
            </a:r>
            <a:endParaRPr lang="en-US" sz="1200" dirty="0"/>
          </a:p>
        </p:txBody>
      </p:sp>
      <p:sp>
        <p:nvSpPr>
          <p:cNvPr id="89" name="TextBox 88"/>
          <p:cNvSpPr txBox="1"/>
          <p:nvPr/>
        </p:nvSpPr>
        <p:spPr>
          <a:xfrm>
            <a:off x="4557310" y="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25</a:t>
            </a:r>
            <a:endParaRPr lang="en-US" sz="1200" dirty="0"/>
          </a:p>
        </p:txBody>
      </p:sp>
      <p:sp>
        <p:nvSpPr>
          <p:cNvPr id="90" name="TextBox 89"/>
          <p:cNvSpPr txBox="1"/>
          <p:nvPr/>
        </p:nvSpPr>
        <p:spPr>
          <a:xfrm>
            <a:off x="5736115" y="32683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27</a:t>
            </a:r>
            <a:endParaRPr lang="en-US" sz="1200" dirty="0"/>
          </a:p>
        </p:txBody>
      </p:sp>
      <p:sp>
        <p:nvSpPr>
          <p:cNvPr id="91" name="TextBox 90"/>
          <p:cNvSpPr txBox="1"/>
          <p:nvPr/>
        </p:nvSpPr>
        <p:spPr>
          <a:xfrm>
            <a:off x="7036105" y="51412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31</a:t>
            </a:r>
            <a:endParaRPr lang="en-US" sz="1200" dirty="0"/>
          </a:p>
        </p:txBody>
      </p:sp>
      <p:sp>
        <p:nvSpPr>
          <p:cNvPr id="92" name="TextBox 91"/>
          <p:cNvSpPr txBox="1"/>
          <p:nvPr/>
        </p:nvSpPr>
        <p:spPr>
          <a:xfrm>
            <a:off x="7278477" y="91072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32</a:t>
            </a:r>
            <a:endParaRPr lang="en-US" sz="1200" dirty="0"/>
          </a:p>
        </p:txBody>
      </p:sp>
      <p:sp>
        <p:nvSpPr>
          <p:cNvPr id="93" name="TextBox 92"/>
          <p:cNvSpPr txBox="1"/>
          <p:nvPr/>
        </p:nvSpPr>
        <p:spPr>
          <a:xfrm>
            <a:off x="7719151" y="80056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33</a:t>
            </a:r>
            <a:endParaRPr lang="en-US" sz="1200" dirty="0"/>
          </a:p>
        </p:txBody>
      </p:sp>
      <p:sp>
        <p:nvSpPr>
          <p:cNvPr id="94" name="TextBox 93"/>
          <p:cNvSpPr txBox="1"/>
          <p:nvPr/>
        </p:nvSpPr>
        <p:spPr>
          <a:xfrm>
            <a:off x="5350524" y="573611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45</a:t>
            </a:r>
            <a:endParaRPr lang="en-US" sz="1200" dirty="0"/>
          </a:p>
        </p:txBody>
      </p:sp>
      <p:sp>
        <p:nvSpPr>
          <p:cNvPr id="95" name="TextBox 94"/>
          <p:cNvSpPr txBox="1"/>
          <p:nvPr/>
        </p:nvSpPr>
        <p:spPr>
          <a:xfrm>
            <a:off x="6044587" y="591238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44</a:t>
            </a:r>
            <a:endParaRPr lang="en-US" sz="1200" dirty="0"/>
          </a:p>
        </p:txBody>
      </p:sp>
      <p:sp>
        <p:nvSpPr>
          <p:cNvPr id="96" name="TextBox 95"/>
          <p:cNvSpPr txBox="1"/>
          <p:nvPr/>
        </p:nvSpPr>
        <p:spPr>
          <a:xfrm>
            <a:off x="3442768" y="238173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99589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34" y="-1"/>
            <a:ext cx="9146241" cy="685968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A5C8A-63DC-49BC-A677-C8981383166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660401" y="231354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614497" y="156255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29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484830" y="214645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34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286527" y="281848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7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352628" y="319305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361109" y="388711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4777215" y="340237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4909417" y="375491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790767" y="108883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28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6451779" y="139730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30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7123808" y="172781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35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7683833" y="192427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36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7838067" y="234292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37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7628748" y="349969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39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6449942" y="414968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7296404" y="378429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40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7153185" y="435717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41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6018448" y="513936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43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6822679" y="501818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42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8034535" y="360802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38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5577774" y="486394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4982862" y="497411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11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4077643" y="415703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3736120" y="480702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12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3502930" y="546620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13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3060420" y="532114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14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3060419" y="459403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15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3501095" y="3029639"/>
            <a:ext cx="302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2695027" y="311961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16</a:t>
            </a:r>
            <a:endParaRPr 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3488241" y="165436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18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2726241" y="208218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17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3618607" y="101355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23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4125383" y="58389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24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4962665" y="78954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26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3585557" y="41864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22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3133865" y="22033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21</a:t>
            </a: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2450820" y="125592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19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2671157" y="73813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4422839" y="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25</a:t>
            </a:r>
            <a:endParaRPr lang="en-US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5601644" y="32683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27</a:t>
            </a:r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6901634" y="51412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31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7144006" y="91072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32</a:t>
            </a:r>
            <a:endParaRPr lang="en-US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7584680" y="80056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33</a:t>
            </a:r>
            <a:endParaRPr lang="en-US" sz="1200" dirty="0"/>
          </a:p>
        </p:txBody>
      </p:sp>
      <p:sp>
        <p:nvSpPr>
          <p:cNvPr id="49" name="TextBox 48"/>
          <p:cNvSpPr txBox="1"/>
          <p:nvPr/>
        </p:nvSpPr>
        <p:spPr>
          <a:xfrm>
            <a:off x="5216053" y="573611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45</a:t>
            </a:r>
            <a:endParaRPr lang="en-US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5910116" y="591238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44</a:t>
            </a:r>
            <a:endParaRPr lang="en-US" sz="1200" dirty="0"/>
          </a:p>
        </p:txBody>
      </p:sp>
      <p:sp>
        <p:nvSpPr>
          <p:cNvPr id="51" name="TextBox 50"/>
          <p:cNvSpPr txBox="1"/>
          <p:nvPr/>
        </p:nvSpPr>
        <p:spPr>
          <a:xfrm>
            <a:off x="3308297" y="238173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20176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A5C8A-63DC-49BC-A677-C8981383166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93175" y="251184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980322" y="188204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29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850655" y="246594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34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608284" y="292865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7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674385" y="330322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660833" y="382101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076939" y="333627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1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09141" y="377695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6156592" y="140832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28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6817604" y="171679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30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7489633" y="204730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35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8104742" y="207851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36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8258977" y="250817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37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7928472" y="343359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39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6749666" y="408358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7695280" y="380632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40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7452909" y="429107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41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6318172" y="507326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43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7122403" y="495208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42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8334259" y="354192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38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5877498" y="479784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5282586" y="490801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11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4377367" y="409093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4035844" y="474092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12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3802654" y="540010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13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3360144" y="525504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14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3360143" y="452793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15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3966071" y="324997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3082886" y="347949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16</a:t>
            </a:r>
            <a:endParaRPr 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3876100" y="201425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18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3114100" y="244207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17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4006466" y="137343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23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4458157" y="105394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24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5328490" y="110903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26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3973416" y="77852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22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3521724" y="58022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21</a:t>
            </a: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2838679" y="161580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19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3059016" y="109801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4810698" y="35988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25</a:t>
            </a:r>
            <a:endParaRPr lang="en-US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5967469" y="64632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27</a:t>
            </a:r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7267459" y="83361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31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7509831" y="123021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32</a:t>
            </a:r>
            <a:endParaRPr lang="en-US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7950505" y="112004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33</a:t>
            </a:r>
            <a:endParaRPr lang="en-US" sz="1200" dirty="0"/>
          </a:p>
        </p:txBody>
      </p:sp>
      <p:sp>
        <p:nvSpPr>
          <p:cNvPr id="49" name="TextBox 48"/>
          <p:cNvSpPr txBox="1"/>
          <p:nvPr/>
        </p:nvSpPr>
        <p:spPr>
          <a:xfrm>
            <a:off x="5515777" y="567001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45</a:t>
            </a:r>
            <a:endParaRPr lang="en-US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6187806" y="571408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44</a:t>
            </a:r>
            <a:endParaRPr lang="en-US" sz="1200" dirty="0"/>
          </a:p>
        </p:txBody>
      </p:sp>
      <p:sp>
        <p:nvSpPr>
          <p:cNvPr id="52" name="TextBox 51"/>
          <p:cNvSpPr txBox="1"/>
          <p:nvPr/>
        </p:nvSpPr>
        <p:spPr>
          <a:xfrm>
            <a:off x="3663105" y="258004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70883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30" y="-1"/>
            <a:ext cx="9137276" cy="685295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A5C8A-63DC-49BC-A677-C8981383166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876634" y="269114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863781" y="206134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29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734114" y="264523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34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491743" y="310794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7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557844" y="348251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544292" y="400031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4960398" y="351556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1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92600" y="395624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6040051" y="158761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28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6701063" y="189609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30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7373092" y="222659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35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7988201" y="225780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36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8142436" y="268746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37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7811931" y="361288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39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6633125" y="426288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7578739" y="398562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40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7336368" y="447036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41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6201631" y="525256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43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7005862" y="513137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42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8217718" y="372121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38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5760957" y="497714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5166045" y="508730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11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4260826" y="427022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3919303" y="492022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12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3686113" y="557939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13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3243603" y="543434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14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3243602" y="470722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15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3849530" y="342927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2966345" y="365878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16</a:t>
            </a:r>
            <a:endParaRPr 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3759559" y="219354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18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2997559" y="262136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17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3889925" y="155273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23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4341616" y="123324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24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5211949" y="128832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26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3856875" y="95782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22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3405183" y="75951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21</a:t>
            </a: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2722138" y="179510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19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2942475" y="127730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4694157" y="53917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25</a:t>
            </a:r>
            <a:endParaRPr lang="en-US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5850928" y="82561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27</a:t>
            </a:r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7150918" y="101290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31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7393290" y="140951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32</a:t>
            </a:r>
            <a:endParaRPr lang="en-US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7833964" y="129934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33</a:t>
            </a:r>
            <a:endParaRPr lang="en-US" sz="1200" dirty="0"/>
          </a:p>
        </p:txBody>
      </p:sp>
      <p:sp>
        <p:nvSpPr>
          <p:cNvPr id="49" name="TextBox 48"/>
          <p:cNvSpPr txBox="1"/>
          <p:nvPr/>
        </p:nvSpPr>
        <p:spPr>
          <a:xfrm>
            <a:off x="5399236" y="584930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45</a:t>
            </a:r>
            <a:endParaRPr lang="en-US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6071265" y="589337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44</a:t>
            </a:r>
            <a:endParaRPr lang="en-US" sz="1200" dirty="0"/>
          </a:p>
        </p:txBody>
      </p:sp>
      <p:sp>
        <p:nvSpPr>
          <p:cNvPr id="51" name="TextBox 50"/>
          <p:cNvSpPr txBox="1"/>
          <p:nvPr/>
        </p:nvSpPr>
        <p:spPr>
          <a:xfrm>
            <a:off x="3546564" y="275933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88364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A5C8A-63DC-49BC-A677-C8981383166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0973" y="312879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673688" y="2566930"/>
            <a:ext cx="407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29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718453" y="311593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34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487099" y="363373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7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553200" y="400830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561681" y="470236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4977787" y="421762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109989" y="457016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991339" y="190408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28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6795570" y="235577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30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7379465" y="277441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35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7987228" y="2743200"/>
            <a:ext cx="385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36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8148808" y="337850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37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7983556" y="425985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39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6650514" y="496493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7651212" y="454445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40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7353758" y="531563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41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6163936" y="617495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43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6968167" y="605377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42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8301208" y="447835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38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5712246" y="599868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5117333" y="604275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11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4278215" y="497228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4002793" y="579854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12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3769603" y="645772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13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3327093" y="631266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14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3327092" y="558555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15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3657601" y="4010140"/>
            <a:ext cx="302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2961701" y="424333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16</a:t>
            </a:r>
            <a:endParaRPr 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3468475" y="246961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18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2706475" y="289743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17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3686976" y="163049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23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4105617" y="139914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24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5141203" y="163784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26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3565791" y="123388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22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3213251" y="95846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21</a:t>
            </a: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2431054" y="207117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19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2651391" y="155337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4480191" y="67202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25</a:t>
            </a:r>
            <a:endParaRPr lang="en-US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5846284" y="99886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27</a:t>
            </a:r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7149944" y="1344058"/>
            <a:ext cx="385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31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7392316" y="1740665"/>
            <a:ext cx="385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32</a:t>
            </a:r>
            <a:endParaRPr lang="en-US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7832990" y="1630497"/>
            <a:ext cx="385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33</a:t>
            </a:r>
            <a:endParaRPr lang="en-US" sz="1200" dirty="0"/>
          </a:p>
        </p:txBody>
      </p:sp>
      <p:sp>
        <p:nvSpPr>
          <p:cNvPr id="49" name="TextBox 48"/>
          <p:cNvSpPr txBox="1"/>
          <p:nvPr/>
        </p:nvSpPr>
        <p:spPr>
          <a:xfrm>
            <a:off x="5570861" y="658100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45</a:t>
            </a:r>
            <a:endParaRPr lang="en-US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6375093" y="674966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44</a:t>
            </a:r>
            <a:endParaRPr lang="en-US" sz="1200" dirty="0"/>
          </a:p>
        </p:txBody>
      </p:sp>
      <p:sp>
        <p:nvSpPr>
          <p:cNvPr id="51" name="TextBox 50"/>
          <p:cNvSpPr txBox="1"/>
          <p:nvPr/>
        </p:nvSpPr>
        <p:spPr>
          <a:xfrm>
            <a:off x="3189381" y="323003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73807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46" y="0"/>
            <a:ext cx="9137277" cy="685295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A5C8A-63DC-49BC-A677-C8981383166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89890" y="235782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202605" y="1795966"/>
            <a:ext cx="407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29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7247370" y="234497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34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016016" y="286276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7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7082117" y="323733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090598" y="393140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506704" y="344666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638906" y="379920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6520256" y="113311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28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7324487" y="158481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30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7908382" y="200344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35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8516145" y="1972236"/>
            <a:ext cx="385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36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8677725" y="260754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37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8512473" y="348889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39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7179431" y="419397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8180129" y="377349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40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7882675" y="454467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41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6692853" y="540399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43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7497084" y="528280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42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8830125" y="370739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38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6241163" y="522772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5646250" y="527178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11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4807132" y="420131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4531710" y="502758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12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4298520" y="568675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13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3856010" y="554170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14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3856009" y="481458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15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4186518" y="3239176"/>
            <a:ext cx="302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3490618" y="347236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16</a:t>
            </a:r>
            <a:endParaRPr 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3997392" y="169865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18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3235392" y="212647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17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4215893" y="85953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23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4634534" y="62817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24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5670120" y="86687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26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4094708" y="46292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22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3742168" y="18750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21</a:t>
            </a: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2959971" y="130020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19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3180308" y="78241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5009108" y="-9893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25</a:t>
            </a:r>
            <a:endParaRPr lang="en-US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6375201" y="22789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27</a:t>
            </a:r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7678861" y="573094"/>
            <a:ext cx="385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31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7921233" y="969701"/>
            <a:ext cx="385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32</a:t>
            </a:r>
            <a:endParaRPr lang="en-US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8361907" y="859533"/>
            <a:ext cx="385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33</a:t>
            </a:r>
            <a:endParaRPr lang="en-US" sz="1200" dirty="0"/>
          </a:p>
        </p:txBody>
      </p:sp>
      <p:sp>
        <p:nvSpPr>
          <p:cNvPr id="49" name="TextBox 48"/>
          <p:cNvSpPr txBox="1"/>
          <p:nvPr/>
        </p:nvSpPr>
        <p:spPr>
          <a:xfrm>
            <a:off x="5974922" y="581870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45</a:t>
            </a:r>
            <a:endParaRPr lang="en-US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6904010" y="597870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44</a:t>
            </a:r>
            <a:endParaRPr lang="en-US" sz="1200" dirty="0"/>
          </a:p>
        </p:txBody>
      </p:sp>
      <p:sp>
        <p:nvSpPr>
          <p:cNvPr id="51" name="TextBox 50"/>
          <p:cNvSpPr txBox="1"/>
          <p:nvPr/>
        </p:nvSpPr>
        <p:spPr>
          <a:xfrm>
            <a:off x="3718298" y="245907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27784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A5C8A-63DC-49BC-A677-C8981383166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64356" y="350336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577071" y="2941504"/>
            <a:ext cx="407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29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7555735" y="333627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34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390482" y="400830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7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7456583" y="438287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398963" y="492270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815069" y="443796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947271" y="479050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6828621" y="212442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28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7445566" y="242187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30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8249797" y="311593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35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8857560" y="3084724"/>
            <a:ext cx="385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36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9019140" y="372002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37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8710669" y="425985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39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7487796" y="518527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8444426" y="469869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40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8146971" y="549190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41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7320707" y="619698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43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7926634" y="609783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42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9116456" y="436818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38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6615628" y="589953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6208003" y="620800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11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5115497" y="519261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5027362" y="611803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12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4794172" y="677721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13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4351662" y="663215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14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4351661" y="590504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15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4693187" y="4549967"/>
            <a:ext cx="302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3765933" y="477214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16</a:t>
            </a:r>
            <a:endParaRPr 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4272707" y="299842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18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3510707" y="342624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17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4645444" y="223642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23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5086119" y="183981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24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6022553" y="190224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26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4546293" y="167456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22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4094601" y="147626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21</a:t>
            </a: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3411556" y="251184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19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3631893" y="199405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5471710" y="116778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25</a:t>
            </a:r>
            <a:endParaRPr lang="en-US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6584414" y="142852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27</a:t>
            </a:r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7943159" y="1751683"/>
            <a:ext cx="385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31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8185531" y="2148290"/>
            <a:ext cx="385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32</a:t>
            </a:r>
            <a:endParaRPr lang="en-US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8626205" y="2038122"/>
            <a:ext cx="385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33</a:t>
            </a:r>
            <a:endParaRPr lang="en-US" sz="1200" dirty="0"/>
          </a:p>
        </p:txBody>
      </p:sp>
      <p:sp>
        <p:nvSpPr>
          <p:cNvPr id="49" name="TextBox 48"/>
          <p:cNvSpPr txBox="1"/>
          <p:nvPr/>
        </p:nvSpPr>
        <p:spPr>
          <a:xfrm>
            <a:off x="6518312" y="679373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45</a:t>
            </a:r>
            <a:endParaRPr lang="en-US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7212375" y="697000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44</a:t>
            </a:r>
            <a:endParaRPr lang="en-US" sz="1200" dirty="0"/>
          </a:p>
        </p:txBody>
      </p:sp>
      <p:sp>
        <p:nvSpPr>
          <p:cNvPr id="51" name="TextBox 50"/>
          <p:cNvSpPr txBox="1"/>
          <p:nvPr/>
        </p:nvSpPr>
        <p:spPr>
          <a:xfrm>
            <a:off x="4202932" y="352749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4412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23" y="0"/>
            <a:ext cx="9119347" cy="683951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A5C8A-63DC-49BC-A677-C8981383166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57532" y="320304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770247" y="2641186"/>
            <a:ext cx="407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29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748911" y="303595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34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583658" y="370798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7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649759" y="408255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592139" y="462238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008245" y="413764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140447" y="449018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6021797" y="182410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28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6638742" y="212155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30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7442973" y="281561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35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8050736" y="2784406"/>
            <a:ext cx="385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36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8212316" y="341971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37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7903845" y="395953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39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6680972" y="488495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7637602" y="439837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40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7340147" y="519159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41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6513883" y="589667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43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7119810" y="579752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42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8309632" y="406787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38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5808804" y="559921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5401179" y="590768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11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4308673" y="489230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4220538" y="581771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12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3987348" y="647689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13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3544838" y="633183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14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3544837" y="560472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15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3886363" y="4249649"/>
            <a:ext cx="302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2959109" y="447182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16</a:t>
            </a:r>
            <a:endParaRPr 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3465883" y="269810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18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2703883" y="312592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17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3838620" y="193610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23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4279295" y="153950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24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5215729" y="160192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26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3739469" y="137424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22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3287777" y="117594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21</a:t>
            </a: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2604732" y="221152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19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2825069" y="169373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4664886" y="86747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25</a:t>
            </a:r>
            <a:endParaRPr lang="en-US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5777590" y="112820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27</a:t>
            </a:r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7136335" y="1451365"/>
            <a:ext cx="385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31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7378707" y="1847972"/>
            <a:ext cx="385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32</a:t>
            </a:r>
            <a:endParaRPr lang="en-US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7819381" y="1737804"/>
            <a:ext cx="385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33</a:t>
            </a:r>
            <a:endParaRPr lang="en-US" sz="1200" dirty="0"/>
          </a:p>
        </p:txBody>
      </p:sp>
      <p:sp>
        <p:nvSpPr>
          <p:cNvPr id="49" name="TextBox 48"/>
          <p:cNvSpPr txBox="1"/>
          <p:nvPr/>
        </p:nvSpPr>
        <p:spPr>
          <a:xfrm>
            <a:off x="5711488" y="649341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45</a:t>
            </a:r>
            <a:endParaRPr lang="en-US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6405551" y="666968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44</a:t>
            </a:r>
            <a:endParaRPr lang="en-US" sz="1200" dirty="0"/>
          </a:p>
        </p:txBody>
      </p:sp>
      <p:sp>
        <p:nvSpPr>
          <p:cNvPr id="51" name="TextBox 50"/>
          <p:cNvSpPr txBox="1"/>
          <p:nvPr/>
        </p:nvSpPr>
        <p:spPr>
          <a:xfrm>
            <a:off x="3396108" y="322717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84779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A5C8A-63DC-49BC-A677-C8981383166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91479" y="253387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004194" y="1972019"/>
            <a:ext cx="407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29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7048959" y="252102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34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817605" y="303881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7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883706" y="341339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892187" y="410745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308293" y="362271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1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40495" y="397525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6321845" y="130917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28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6938790" y="160662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30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7599802" y="195916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35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8207565" y="1927952"/>
            <a:ext cx="385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36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8369145" y="256325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37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8203893" y="344460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39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6981020" y="437002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7871549" y="372920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40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7772398" y="450039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41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6813931" y="538174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43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7618162" y="526055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42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8609680" y="355293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38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6108852" y="508428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5701227" y="539275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11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4608721" y="437736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4520586" y="530278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12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4287396" y="596196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13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3844886" y="581690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14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3844885" y="508979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15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4186411" y="3734718"/>
            <a:ext cx="302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3259157" y="395689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16</a:t>
            </a:r>
            <a:endParaRPr 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3765931" y="218317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18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3003931" y="261099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17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3907314" y="123388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23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4403073" y="111270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24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5251372" y="100988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26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3863247" y="94745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22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3411555" y="74914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21</a:t>
            </a: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2728510" y="178473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19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2948847" y="126693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4777647" y="38559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25</a:t>
            </a:r>
            <a:endParaRPr lang="en-US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5890351" y="54717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27</a:t>
            </a:r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7293164" y="594911"/>
            <a:ext cx="385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31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7535536" y="991518"/>
            <a:ext cx="385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32</a:t>
            </a:r>
            <a:endParaRPr lang="en-US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7976210" y="881350"/>
            <a:ext cx="385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33</a:t>
            </a:r>
            <a:endParaRPr lang="en-US" sz="1200" dirty="0"/>
          </a:p>
        </p:txBody>
      </p:sp>
      <p:sp>
        <p:nvSpPr>
          <p:cNvPr id="49" name="TextBox 48"/>
          <p:cNvSpPr txBox="1"/>
          <p:nvPr/>
        </p:nvSpPr>
        <p:spPr>
          <a:xfrm>
            <a:off x="6011536" y="597848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45</a:t>
            </a:r>
            <a:endParaRPr lang="en-US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6705599" y="615475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44</a:t>
            </a:r>
            <a:endParaRPr lang="en-US" sz="1200" dirty="0"/>
          </a:p>
        </p:txBody>
      </p:sp>
      <p:sp>
        <p:nvSpPr>
          <p:cNvPr id="51" name="TextBox 50"/>
          <p:cNvSpPr txBox="1"/>
          <p:nvPr/>
        </p:nvSpPr>
        <p:spPr>
          <a:xfrm>
            <a:off x="3685140" y="298766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45566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70" y="0"/>
            <a:ext cx="9146242" cy="685968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A5C8A-63DC-49BC-A677-C8981383166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6227338" y="207667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6</a:t>
            </a:r>
            <a:endParaRPr lang="en-US" sz="1200" dirty="0"/>
          </a:p>
        </p:txBody>
      </p:sp>
      <p:sp>
        <p:nvSpPr>
          <p:cNvPr id="55" name="TextBox 54"/>
          <p:cNvSpPr txBox="1"/>
          <p:nvPr/>
        </p:nvSpPr>
        <p:spPr>
          <a:xfrm>
            <a:off x="6040053" y="1514819"/>
            <a:ext cx="407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29</a:t>
            </a:r>
            <a:endParaRPr lang="en-US" sz="1200" dirty="0"/>
          </a:p>
        </p:txBody>
      </p:sp>
      <p:sp>
        <p:nvSpPr>
          <p:cNvPr id="56" name="TextBox 55"/>
          <p:cNvSpPr txBox="1"/>
          <p:nvPr/>
        </p:nvSpPr>
        <p:spPr>
          <a:xfrm>
            <a:off x="7084818" y="206382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34</a:t>
            </a:r>
            <a:endParaRPr lang="en-US" sz="1200" dirty="0"/>
          </a:p>
        </p:txBody>
      </p:sp>
      <p:sp>
        <p:nvSpPr>
          <p:cNvPr id="57" name="TextBox 56"/>
          <p:cNvSpPr txBox="1"/>
          <p:nvPr/>
        </p:nvSpPr>
        <p:spPr>
          <a:xfrm>
            <a:off x="6853464" y="258161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7</a:t>
            </a:r>
            <a:endParaRPr lang="en-US" sz="1200" dirty="0"/>
          </a:p>
        </p:txBody>
      </p:sp>
      <p:sp>
        <p:nvSpPr>
          <p:cNvPr id="58" name="TextBox 57"/>
          <p:cNvSpPr txBox="1"/>
          <p:nvPr/>
        </p:nvSpPr>
        <p:spPr>
          <a:xfrm>
            <a:off x="6919565" y="295619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</a:t>
            </a:r>
            <a:endParaRPr lang="en-US" sz="1200" dirty="0"/>
          </a:p>
        </p:txBody>
      </p:sp>
      <p:sp>
        <p:nvSpPr>
          <p:cNvPr id="59" name="TextBox 58"/>
          <p:cNvSpPr txBox="1"/>
          <p:nvPr/>
        </p:nvSpPr>
        <p:spPr>
          <a:xfrm>
            <a:off x="5928046" y="365025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sp>
        <p:nvSpPr>
          <p:cNvPr id="60" name="TextBox 59"/>
          <p:cNvSpPr txBox="1"/>
          <p:nvPr/>
        </p:nvSpPr>
        <p:spPr>
          <a:xfrm>
            <a:off x="5344152" y="316551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1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476354" y="351805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62" name="TextBox 61"/>
          <p:cNvSpPr txBox="1"/>
          <p:nvPr/>
        </p:nvSpPr>
        <p:spPr>
          <a:xfrm>
            <a:off x="6357704" y="85197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28</a:t>
            </a:r>
            <a:endParaRPr lang="en-US" sz="1200" dirty="0"/>
          </a:p>
        </p:txBody>
      </p:sp>
      <p:sp>
        <p:nvSpPr>
          <p:cNvPr id="63" name="TextBox 62"/>
          <p:cNvSpPr txBox="1"/>
          <p:nvPr/>
        </p:nvSpPr>
        <p:spPr>
          <a:xfrm>
            <a:off x="6974649" y="114942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30</a:t>
            </a:r>
            <a:endParaRPr lang="en-US" sz="1200" dirty="0"/>
          </a:p>
        </p:txBody>
      </p:sp>
      <p:sp>
        <p:nvSpPr>
          <p:cNvPr id="64" name="TextBox 63"/>
          <p:cNvSpPr txBox="1"/>
          <p:nvPr/>
        </p:nvSpPr>
        <p:spPr>
          <a:xfrm>
            <a:off x="7635661" y="150196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35</a:t>
            </a:r>
            <a:endParaRPr lang="en-US" sz="1200" dirty="0"/>
          </a:p>
        </p:txBody>
      </p:sp>
      <p:sp>
        <p:nvSpPr>
          <p:cNvPr id="65" name="TextBox 64"/>
          <p:cNvSpPr txBox="1"/>
          <p:nvPr/>
        </p:nvSpPr>
        <p:spPr>
          <a:xfrm>
            <a:off x="8243424" y="1470752"/>
            <a:ext cx="385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36</a:t>
            </a:r>
            <a:endParaRPr lang="en-US" sz="1200" dirty="0"/>
          </a:p>
        </p:txBody>
      </p:sp>
      <p:sp>
        <p:nvSpPr>
          <p:cNvPr id="66" name="TextBox 65"/>
          <p:cNvSpPr txBox="1"/>
          <p:nvPr/>
        </p:nvSpPr>
        <p:spPr>
          <a:xfrm>
            <a:off x="8405004" y="210605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37</a:t>
            </a:r>
            <a:endParaRPr lang="en-US" sz="1200" dirty="0"/>
          </a:p>
        </p:txBody>
      </p:sp>
      <p:sp>
        <p:nvSpPr>
          <p:cNvPr id="67" name="TextBox 66"/>
          <p:cNvSpPr txBox="1"/>
          <p:nvPr/>
        </p:nvSpPr>
        <p:spPr>
          <a:xfrm>
            <a:off x="8239752" y="298740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39</a:t>
            </a:r>
            <a:endParaRPr lang="en-US" sz="1200" dirty="0"/>
          </a:p>
        </p:txBody>
      </p:sp>
      <p:sp>
        <p:nvSpPr>
          <p:cNvPr id="68" name="TextBox 67"/>
          <p:cNvSpPr txBox="1"/>
          <p:nvPr/>
        </p:nvSpPr>
        <p:spPr>
          <a:xfrm>
            <a:off x="7016879" y="391282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</a:t>
            </a:r>
            <a:endParaRPr lang="en-US" sz="1200" dirty="0"/>
          </a:p>
        </p:txBody>
      </p:sp>
      <p:sp>
        <p:nvSpPr>
          <p:cNvPr id="69" name="TextBox 68"/>
          <p:cNvSpPr txBox="1"/>
          <p:nvPr/>
        </p:nvSpPr>
        <p:spPr>
          <a:xfrm>
            <a:off x="7907408" y="327200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40</a:t>
            </a:r>
            <a:endParaRPr lang="en-US" sz="1200" dirty="0"/>
          </a:p>
        </p:txBody>
      </p:sp>
      <p:sp>
        <p:nvSpPr>
          <p:cNvPr id="70" name="TextBox 69"/>
          <p:cNvSpPr txBox="1"/>
          <p:nvPr/>
        </p:nvSpPr>
        <p:spPr>
          <a:xfrm>
            <a:off x="7808257" y="404319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41</a:t>
            </a:r>
            <a:endParaRPr lang="en-US" sz="1200" dirty="0"/>
          </a:p>
        </p:txBody>
      </p:sp>
      <p:sp>
        <p:nvSpPr>
          <p:cNvPr id="71" name="TextBox 70"/>
          <p:cNvSpPr txBox="1"/>
          <p:nvPr/>
        </p:nvSpPr>
        <p:spPr>
          <a:xfrm>
            <a:off x="6849790" y="492454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43</a:t>
            </a:r>
            <a:endParaRPr lang="en-US" sz="1200" dirty="0"/>
          </a:p>
        </p:txBody>
      </p:sp>
      <p:sp>
        <p:nvSpPr>
          <p:cNvPr id="72" name="TextBox 71"/>
          <p:cNvSpPr txBox="1"/>
          <p:nvPr/>
        </p:nvSpPr>
        <p:spPr>
          <a:xfrm>
            <a:off x="7654021" y="480335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42</a:t>
            </a:r>
            <a:endParaRPr lang="en-US" sz="1200" dirty="0"/>
          </a:p>
        </p:txBody>
      </p:sp>
      <p:sp>
        <p:nvSpPr>
          <p:cNvPr id="73" name="TextBox 72"/>
          <p:cNvSpPr txBox="1"/>
          <p:nvPr/>
        </p:nvSpPr>
        <p:spPr>
          <a:xfrm>
            <a:off x="8645539" y="309573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38</a:t>
            </a:r>
            <a:endParaRPr lang="en-US" sz="1200" dirty="0"/>
          </a:p>
        </p:txBody>
      </p:sp>
      <p:sp>
        <p:nvSpPr>
          <p:cNvPr id="74" name="TextBox 73"/>
          <p:cNvSpPr txBox="1"/>
          <p:nvPr/>
        </p:nvSpPr>
        <p:spPr>
          <a:xfrm>
            <a:off x="6144711" y="462708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</a:t>
            </a:r>
            <a:endParaRPr lang="en-US" sz="1200" dirty="0"/>
          </a:p>
        </p:txBody>
      </p:sp>
      <p:sp>
        <p:nvSpPr>
          <p:cNvPr id="75" name="TextBox 74"/>
          <p:cNvSpPr txBox="1"/>
          <p:nvPr/>
        </p:nvSpPr>
        <p:spPr>
          <a:xfrm>
            <a:off x="5737086" y="493555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11</a:t>
            </a:r>
            <a:endParaRPr lang="en-US" sz="1200" dirty="0"/>
          </a:p>
        </p:txBody>
      </p:sp>
      <p:sp>
        <p:nvSpPr>
          <p:cNvPr id="76" name="TextBox 75"/>
          <p:cNvSpPr txBox="1"/>
          <p:nvPr/>
        </p:nvSpPr>
        <p:spPr>
          <a:xfrm>
            <a:off x="4644580" y="392016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</a:t>
            </a:r>
            <a:endParaRPr lang="en-US" sz="1200" dirty="0"/>
          </a:p>
        </p:txBody>
      </p:sp>
      <p:sp>
        <p:nvSpPr>
          <p:cNvPr id="77" name="TextBox 76"/>
          <p:cNvSpPr txBox="1"/>
          <p:nvPr/>
        </p:nvSpPr>
        <p:spPr>
          <a:xfrm>
            <a:off x="4556445" y="484558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12</a:t>
            </a:r>
            <a:endParaRPr lang="en-US" sz="1200" dirty="0"/>
          </a:p>
        </p:txBody>
      </p:sp>
      <p:sp>
        <p:nvSpPr>
          <p:cNvPr id="78" name="TextBox 77"/>
          <p:cNvSpPr txBox="1"/>
          <p:nvPr/>
        </p:nvSpPr>
        <p:spPr>
          <a:xfrm>
            <a:off x="4323255" y="550476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13</a:t>
            </a:r>
            <a:endParaRPr lang="en-US" sz="1200" dirty="0"/>
          </a:p>
        </p:txBody>
      </p:sp>
      <p:sp>
        <p:nvSpPr>
          <p:cNvPr id="79" name="TextBox 78"/>
          <p:cNvSpPr txBox="1"/>
          <p:nvPr/>
        </p:nvSpPr>
        <p:spPr>
          <a:xfrm>
            <a:off x="3880745" y="535970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14</a:t>
            </a:r>
            <a:endParaRPr lang="en-US" sz="1200" dirty="0"/>
          </a:p>
        </p:txBody>
      </p:sp>
      <p:sp>
        <p:nvSpPr>
          <p:cNvPr id="80" name="TextBox 79"/>
          <p:cNvSpPr txBox="1"/>
          <p:nvPr/>
        </p:nvSpPr>
        <p:spPr>
          <a:xfrm>
            <a:off x="3880744" y="463259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15</a:t>
            </a:r>
            <a:endParaRPr lang="en-US" sz="1200" dirty="0"/>
          </a:p>
        </p:txBody>
      </p:sp>
      <p:sp>
        <p:nvSpPr>
          <p:cNvPr id="81" name="TextBox 80"/>
          <p:cNvSpPr txBox="1"/>
          <p:nvPr/>
        </p:nvSpPr>
        <p:spPr>
          <a:xfrm>
            <a:off x="4222270" y="3277518"/>
            <a:ext cx="302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</a:t>
            </a:r>
            <a:endParaRPr lang="en-US" sz="1200" dirty="0"/>
          </a:p>
        </p:txBody>
      </p:sp>
      <p:sp>
        <p:nvSpPr>
          <p:cNvPr id="82" name="TextBox 81"/>
          <p:cNvSpPr txBox="1"/>
          <p:nvPr/>
        </p:nvSpPr>
        <p:spPr>
          <a:xfrm>
            <a:off x="3295016" y="349969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16</a:t>
            </a:r>
            <a:endParaRPr lang="en-US" sz="1200" dirty="0"/>
          </a:p>
        </p:txBody>
      </p:sp>
      <p:sp>
        <p:nvSpPr>
          <p:cNvPr id="83" name="TextBox 82"/>
          <p:cNvSpPr txBox="1"/>
          <p:nvPr/>
        </p:nvSpPr>
        <p:spPr>
          <a:xfrm>
            <a:off x="3801790" y="172597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18</a:t>
            </a:r>
            <a:endParaRPr lang="en-US" sz="1200" dirty="0"/>
          </a:p>
        </p:txBody>
      </p:sp>
      <p:sp>
        <p:nvSpPr>
          <p:cNvPr id="84" name="TextBox 83"/>
          <p:cNvSpPr txBox="1"/>
          <p:nvPr/>
        </p:nvSpPr>
        <p:spPr>
          <a:xfrm>
            <a:off x="3039790" y="215379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17</a:t>
            </a:r>
            <a:endParaRPr lang="en-US" sz="1200" dirty="0"/>
          </a:p>
        </p:txBody>
      </p:sp>
      <p:sp>
        <p:nvSpPr>
          <p:cNvPr id="85" name="TextBox 84"/>
          <p:cNvSpPr txBox="1"/>
          <p:nvPr/>
        </p:nvSpPr>
        <p:spPr>
          <a:xfrm>
            <a:off x="3943173" y="77668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23</a:t>
            </a:r>
            <a:endParaRPr lang="en-US" sz="1200" dirty="0"/>
          </a:p>
        </p:txBody>
      </p:sp>
      <p:sp>
        <p:nvSpPr>
          <p:cNvPr id="86" name="TextBox 85"/>
          <p:cNvSpPr txBox="1"/>
          <p:nvPr/>
        </p:nvSpPr>
        <p:spPr>
          <a:xfrm>
            <a:off x="4438932" y="65550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24</a:t>
            </a:r>
            <a:endParaRPr lang="en-US" sz="1200" dirty="0"/>
          </a:p>
        </p:txBody>
      </p:sp>
      <p:sp>
        <p:nvSpPr>
          <p:cNvPr id="87" name="TextBox 86"/>
          <p:cNvSpPr txBox="1"/>
          <p:nvPr/>
        </p:nvSpPr>
        <p:spPr>
          <a:xfrm>
            <a:off x="5287231" y="55268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26</a:t>
            </a:r>
            <a:endParaRPr lang="en-US" sz="1200" dirty="0"/>
          </a:p>
        </p:txBody>
      </p:sp>
      <p:sp>
        <p:nvSpPr>
          <p:cNvPr id="88" name="TextBox 87"/>
          <p:cNvSpPr txBox="1"/>
          <p:nvPr/>
        </p:nvSpPr>
        <p:spPr>
          <a:xfrm>
            <a:off x="3899106" y="49025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22</a:t>
            </a:r>
            <a:endParaRPr lang="en-US" sz="1200" dirty="0"/>
          </a:p>
        </p:txBody>
      </p:sp>
      <p:sp>
        <p:nvSpPr>
          <p:cNvPr id="89" name="TextBox 88"/>
          <p:cNvSpPr txBox="1"/>
          <p:nvPr/>
        </p:nvSpPr>
        <p:spPr>
          <a:xfrm>
            <a:off x="3447414" y="29194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21</a:t>
            </a:r>
            <a:endParaRPr lang="en-US" sz="1200" dirty="0"/>
          </a:p>
        </p:txBody>
      </p:sp>
      <p:sp>
        <p:nvSpPr>
          <p:cNvPr id="90" name="TextBox 89"/>
          <p:cNvSpPr txBox="1"/>
          <p:nvPr/>
        </p:nvSpPr>
        <p:spPr>
          <a:xfrm>
            <a:off x="2764369" y="132753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19</a:t>
            </a:r>
            <a:endParaRPr lang="en-US" sz="1200" dirty="0"/>
          </a:p>
        </p:txBody>
      </p:sp>
      <p:sp>
        <p:nvSpPr>
          <p:cNvPr id="91" name="TextBox 90"/>
          <p:cNvSpPr txBox="1"/>
          <p:nvPr/>
        </p:nvSpPr>
        <p:spPr>
          <a:xfrm>
            <a:off x="2984706" y="80973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</a:t>
            </a:r>
            <a:endParaRPr lang="en-US" sz="1200" dirty="0"/>
          </a:p>
        </p:txBody>
      </p:sp>
      <p:sp>
        <p:nvSpPr>
          <p:cNvPr id="92" name="TextBox 91"/>
          <p:cNvSpPr txBox="1"/>
          <p:nvPr/>
        </p:nvSpPr>
        <p:spPr>
          <a:xfrm>
            <a:off x="4813506" y="-7161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25</a:t>
            </a:r>
            <a:endParaRPr lang="en-US" sz="1200" dirty="0"/>
          </a:p>
        </p:txBody>
      </p:sp>
      <p:sp>
        <p:nvSpPr>
          <p:cNvPr id="93" name="TextBox 92"/>
          <p:cNvSpPr txBox="1"/>
          <p:nvPr/>
        </p:nvSpPr>
        <p:spPr>
          <a:xfrm>
            <a:off x="5926210" y="8997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27</a:t>
            </a:r>
            <a:endParaRPr lang="en-US" sz="1200" dirty="0"/>
          </a:p>
        </p:txBody>
      </p:sp>
      <p:sp>
        <p:nvSpPr>
          <p:cNvPr id="94" name="TextBox 93"/>
          <p:cNvSpPr txBox="1"/>
          <p:nvPr/>
        </p:nvSpPr>
        <p:spPr>
          <a:xfrm>
            <a:off x="7329023" y="137711"/>
            <a:ext cx="385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31</a:t>
            </a:r>
            <a:endParaRPr lang="en-US" sz="1200" dirty="0"/>
          </a:p>
        </p:txBody>
      </p:sp>
      <p:sp>
        <p:nvSpPr>
          <p:cNvPr id="95" name="TextBox 94"/>
          <p:cNvSpPr txBox="1"/>
          <p:nvPr/>
        </p:nvSpPr>
        <p:spPr>
          <a:xfrm>
            <a:off x="7571395" y="534318"/>
            <a:ext cx="385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32</a:t>
            </a:r>
            <a:endParaRPr lang="en-US" sz="1200" dirty="0"/>
          </a:p>
        </p:txBody>
      </p:sp>
      <p:sp>
        <p:nvSpPr>
          <p:cNvPr id="96" name="TextBox 95"/>
          <p:cNvSpPr txBox="1"/>
          <p:nvPr/>
        </p:nvSpPr>
        <p:spPr>
          <a:xfrm>
            <a:off x="8012069" y="424150"/>
            <a:ext cx="385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33</a:t>
            </a:r>
            <a:endParaRPr lang="en-US" sz="1200" dirty="0"/>
          </a:p>
        </p:txBody>
      </p:sp>
      <p:sp>
        <p:nvSpPr>
          <p:cNvPr id="97" name="TextBox 96"/>
          <p:cNvSpPr txBox="1"/>
          <p:nvPr/>
        </p:nvSpPr>
        <p:spPr>
          <a:xfrm>
            <a:off x="6047395" y="552128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45</a:t>
            </a:r>
            <a:endParaRPr lang="en-US" sz="1200" dirty="0"/>
          </a:p>
        </p:txBody>
      </p:sp>
      <p:sp>
        <p:nvSpPr>
          <p:cNvPr id="98" name="TextBox 97"/>
          <p:cNvSpPr txBox="1"/>
          <p:nvPr/>
        </p:nvSpPr>
        <p:spPr>
          <a:xfrm>
            <a:off x="6741458" y="569755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44</a:t>
            </a:r>
            <a:endParaRPr lang="en-US" sz="1200" dirty="0"/>
          </a:p>
        </p:txBody>
      </p:sp>
      <p:sp>
        <p:nvSpPr>
          <p:cNvPr id="99" name="TextBox 98"/>
          <p:cNvSpPr txBox="1"/>
          <p:nvPr/>
        </p:nvSpPr>
        <p:spPr>
          <a:xfrm>
            <a:off x="3720999" y="253046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85187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A5C8A-63DC-49BC-A677-C8981383166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77069" y="246777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389784" y="1905918"/>
            <a:ext cx="407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29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7434549" y="245492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34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203195" y="297271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7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7269296" y="334729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277777" y="404135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693883" y="355661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1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26085" y="390915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6707435" y="124307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28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7324380" y="154052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30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8073527" y="203628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35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8600501" y="207851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36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8754735" y="249715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37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8633551" y="357680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39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7366610" y="430392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8301207" y="386141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40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8157988" y="443428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41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7199521" y="531563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43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8003752" y="519445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42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9039338" y="368514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38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6494442" y="501818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5899530" y="512835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11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4994311" y="431126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4652788" y="496126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12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4419598" y="562043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13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3977088" y="547538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14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3977087" y="474826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15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4461832" y="3492348"/>
            <a:ext cx="302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3655764" y="358231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16</a:t>
            </a:r>
            <a:endParaRPr 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4162538" y="180860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18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3400538" y="223642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17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4292904" y="116778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23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4799680" y="73813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24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5636962" y="94377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26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4259854" y="57287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22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3808162" y="37457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21</a:t>
            </a: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3125117" y="141015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19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3345454" y="89236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5251372" y="24237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25</a:t>
            </a:r>
            <a:endParaRPr lang="en-US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6275941" y="48107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27</a:t>
            </a:r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7774235" y="65734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31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8016607" y="105394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32</a:t>
            </a:r>
            <a:endParaRPr lang="en-US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8457281" y="94377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33</a:t>
            </a:r>
            <a:endParaRPr lang="en-US" sz="1200" dirty="0"/>
          </a:p>
        </p:txBody>
      </p:sp>
      <p:sp>
        <p:nvSpPr>
          <p:cNvPr id="49" name="TextBox 48"/>
          <p:cNvSpPr txBox="1"/>
          <p:nvPr/>
        </p:nvSpPr>
        <p:spPr>
          <a:xfrm>
            <a:off x="6397126" y="591238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45</a:t>
            </a:r>
            <a:endParaRPr lang="en-US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7091189" y="608865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44</a:t>
            </a:r>
            <a:endParaRPr lang="en-US" sz="1200" dirty="0"/>
          </a:p>
        </p:txBody>
      </p:sp>
      <p:sp>
        <p:nvSpPr>
          <p:cNvPr id="51" name="TextBox 50"/>
          <p:cNvSpPr txBox="1"/>
          <p:nvPr/>
        </p:nvSpPr>
        <p:spPr>
          <a:xfrm>
            <a:off x="4015646" y="275631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67298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40" y="0"/>
            <a:ext cx="9119347" cy="683951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7A5C8A-63DC-49BC-A677-C8981383166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39822" y="243191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6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452537" y="1870059"/>
            <a:ext cx="407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29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497302" y="241906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34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7265948" y="293685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7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332049" y="331143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6340530" y="400549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756636" y="352075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1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88838" y="387329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6770188" y="120721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28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7387133" y="150466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30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8136280" y="200042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35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8663254" y="2042656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36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8817488" y="246129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37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8696304" y="354095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39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7429363" y="426806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8363960" y="382555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40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8220741" y="439843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41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7262274" y="527978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43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8066505" y="515859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42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9102091" y="364928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38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6557195" y="498232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5962283" y="509249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11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5057064" y="427540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4715541" y="492540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12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4482351" y="558457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13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4039841" y="543952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14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4039840" y="471241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15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4524585" y="3456489"/>
            <a:ext cx="302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</a:t>
            </a:r>
            <a:endParaRPr 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3718517" y="354646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16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4225291" y="177274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18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3463291" y="2200565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17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4355657" y="1131929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23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4862433" y="70227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24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5699715" y="90792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26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4322607" y="53701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22</a:t>
            </a: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3870915" y="338714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21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3187870" y="137430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19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3408207" y="85650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</a:t>
            </a:r>
            <a:endParaRPr lang="en-US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5314125" y="206512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25</a:t>
            </a:r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6338694" y="44521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27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7836988" y="621481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31</a:t>
            </a:r>
            <a:endParaRPr lang="en-US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8079360" y="1018088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32</a:t>
            </a:r>
            <a:endParaRPr lang="en-US" sz="1200" dirty="0"/>
          </a:p>
        </p:txBody>
      </p:sp>
      <p:sp>
        <p:nvSpPr>
          <p:cNvPr id="49" name="TextBox 48"/>
          <p:cNvSpPr txBox="1"/>
          <p:nvPr/>
        </p:nvSpPr>
        <p:spPr>
          <a:xfrm>
            <a:off x="8520034" y="907920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33</a:t>
            </a:r>
            <a:endParaRPr lang="en-US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6459879" y="587652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45</a:t>
            </a:r>
            <a:endParaRPr lang="en-US" sz="1200" dirty="0"/>
          </a:p>
        </p:txBody>
      </p:sp>
      <p:sp>
        <p:nvSpPr>
          <p:cNvPr id="51" name="TextBox 50"/>
          <p:cNvSpPr txBox="1"/>
          <p:nvPr/>
        </p:nvSpPr>
        <p:spPr>
          <a:xfrm>
            <a:off x="7153942" y="6052797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44</a:t>
            </a:r>
            <a:endParaRPr lang="en-US" sz="1200" dirty="0"/>
          </a:p>
        </p:txBody>
      </p:sp>
      <p:sp>
        <p:nvSpPr>
          <p:cNvPr id="52" name="TextBox 51"/>
          <p:cNvSpPr txBox="1"/>
          <p:nvPr/>
        </p:nvSpPr>
        <p:spPr>
          <a:xfrm>
            <a:off x="4078399" y="2720453"/>
            <a:ext cx="33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3059588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4420</TotalTime>
  <Words>731</Words>
  <Application>Microsoft Office PowerPoint</Application>
  <PresentationFormat>35mm Slides</PresentationFormat>
  <Paragraphs>689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Times New Roman</vt:lpstr>
      <vt:lpstr>Default Design</vt:lpstr>
      <vt:lpstr>1_Default Design</vt:lpstr>
      <vt:lpstr>S10 F508del/R117H-5T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JJW</dc:creator>
  <cp:lastModifiedBy>CFRL</cp:lastModifiedBy>
  <cp:revision>53</cp:revision>
  <dcterms:created xsi:type="dcterms:W3CDTF">2014-04-10T23:58:56Z</dcterms:created>
  <dcterms:modified xsi:type="dcterms:W3CDTF">2017-03-29T23:48:12Z</dcterms:modified>
</cp:coreProperties>
</file>