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06" autoAdjust="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4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9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9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0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8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8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6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8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63-E84E-4DCC-97AF-9F15C700F416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1369C-53E3-4174-A5BD-5C47853C7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629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proBAM1:BAM1-eGFP:tUBQ10  D-</a:t>
            </a:r>
            <a:r>
              <a:rPr lang="fr-FR" dirty="0" err="1" smtClean="0"/>
              <a:t>AlaR</a:t>
            </a:r>
            <a:r>
              <a:rPr lang="en-GB" dirty="0" smtClean="0"/>
              <a:t> (Col-0) (pGD409) </a:t>
            </a:r>
            <a:r>
              <a:rPr lang="fr-FR" dirty="0" err="1" smtClean="0"/>
              <a:t>complementation</a:t>
            </a:r>
            <a:r>
              <a:rPr lang="fr-FR" dirty="0" smtClean="0"/>
              <a:t> data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5" y="1016071"/>
            <a:ext cx="2093344" cy="157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155" y="221674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bam1-3</a:t>
            </a:r>
            <a:endParaRPr lang="en-GB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5" y="2672993"/>
            <a:ext cx="2093344" cy="1570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154" y="387366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clv1-20</a:t>
            </a:r>
            <a:endParaRPr lang="en-GB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5" y="4329915"/>
            <a:ext cx="2093344" cy="1570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858" y="5530591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bam1-3 clv1-20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29" y="1015663"/>
            <a:ext cx="2092800" cy="156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29" y="2672993"/>
            <a:ext cx="2092800" cy="156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29" y="4329915"/>
            <a:ext cx="2092800" cy="156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7917" y="64633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bam1-3</a:t>
            </a:r>
            <a:endParaRPr lang="en-GB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78" y="4329915"/>
            <a:ext cx="2092800" cy="156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78" y="2672993"/>
            <a:ext cx="2092800" cy="156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78" y="1015663"/>
            <a:ext cx="2092800" cy="156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18869" y="646331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bam1-3 clv1-20</a:t>
            </a:r>
            <a:endParaRPr lang="en-GB" i="1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3592894" y="3018201"/>
            <a:ext cx="306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proBAM1:BAM1-eGFP:tUBQ10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27348" y="1240357"/>
            <a:ext cx="0" cy="4290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8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Grégoire Denay</dc:creator>
  <cp:lastModifiedBy>Jenia Schlegel</cp:lastModifiedBy>
  <cp:revision>8</cp:revision>
  <dcterms:created xsi:type="dcterms:W3CDTF">2019-08-06T11:37:41Z</dcterms:created>
  <dcterms:modified xsi:type="dcterms:W3CDTF">2021-08-17T10:18:07Z</dcterms:modified>
</cp:coreProperties>
</file>