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14C4-1757-4CF2-A55D-F3230ED24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52F22-F3AF-4260-9821-8B0A326B0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6CC00-4C3F-476D-93D7-03F90118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EA70-BCF7-4084-931D-8B51D99A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E6004-6A2E-4C33-88E9-F1C084C4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6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562B-5033-4723-90A1-886541E2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2F213-203F-4C22-9826-EB0F60E96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56612-2F36-44A2-884E-97CB191E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09BC2-4B37-4845-A47B-102D4392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D7468-8231-40D3-BDAB-9CE4F427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7EB20-F12F-471F-AACC-0BFE9444C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8F1B4-3CBD-4DD9-840E-137846DE1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EC09-170D-41AA-9886-79FECC18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EC3D2-8D89-4607-8FFA-45CFCD91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AE3B-C31D-4B3C-9E46-D7F64CE5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8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3BD-C1E2-4DB3-95D9-A5A70CE8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A97B-8F34-46C9-A507-578505E6B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8973-7A36-468E-B55D-A0FC39B0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D1900-A7C6-491A-A406-9F4FD152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712AE-067D-4769-AD98-F9C1E96C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6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B3CA-82FC-43AC-8F58-CEF066CA8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13A9B-D91A-42B0-AC95-6987E04DA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971-3C8F-4FF5-BC92-BDBE8247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423F0-A1B2-4E32-87ED-A87C9786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2E619-0CF1-4EE6-AC66-F201BB38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4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F2C8-431A-4096-B857-8C22A8BD8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73931-5106-4B9B-8449-1720BEBA8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8341E-CE58-4191-8A83-ED65E20E1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009CB-D6BE-41D6-B33F-BFADE0B1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CDDAA-0EDC-41D1-A6FF-ADE6344C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FDAE2-9417-4B5C-A1D2-9652D503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7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4EE0-F54C-4EF4-83A0-9990513D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43C57-4123-4E47-A3C3-C9629F2B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2CD43-BB99-4FE5-A728-F26AE22EF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30AE1-D5D5-415D-9498-F6722E23B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A1AAD-9A0E-4AD7-9192-156C43D06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634B8F-45D4-4CC3-BFBE-8A0F950B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37938E-D52A-46D2-A630-51220C7B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837CA3-62F3-4BCA-994F-8628CA12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0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B3AC-E4A4-4F41-AAAD-D7DEA7A5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95640-9CD0-4A04-B8C2-8B51E6FF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E76F5-A37F-4CE1-9E24-ED8141E9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3885B-7CDA-402E-A3BE-D566F864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63C91F-3658-4EEC-B47E-45CA07F1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D8AF7-AEA7-43EE-BEE0-9C547ACD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0CB22-26F5-43B5-8511-B9C4B613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A3EF-6E8A-4C19-9DA2-5363B50D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2F8C-5657-40F8-97B0-1508C801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F3DD0-B2D3-4931-837A-76D51A79B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F2405-95DF-4467-8EA2-F6830807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D9F42-118C-42E6-A173-CFDD59EC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01726-B4F1-4CBB-AB64-7B3369CE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9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A7BE-0BAA-47AA-9E0B-64D1CE89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621FB7-D3B1-4930-8BF9-214D85772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D7B21-6755-44F3-82CB-1BB544F04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F0FB4-419E-4F77-8B74-B3C41841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13F2F-3633-4372-9DEE-0FA5A6B1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87CD9-DA09-4CCD-8D36-D4D59096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1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44439-A5A3-463E-A407-84AD1D41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2DFE8-C852-450F-B746-7E23C2DBC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414E2-2B53-4078-A7A6-97865FDD9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8006F-DBB1-47B6-980C-4EE121A9E75B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77ED-311A-44D5-9688-ADE5C06AD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FC119-0BB1-4063-A7BF-D2E88488D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FA96-ECE6-48ED-851F-85889FA42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8DC80-95FB-472C-868B-75A1B5F47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757"/>
          <a:stretch/>
        </p:blipFill>
        <p:spPr>
          <a:xfrm>
            <a:off x="752737" y="447728"/>
            <a:ext cx="10512294" cy="1972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317D4-0E68-4641-8B47-0C714AEC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49" y="5271150"/>
            <a:ext cx="1732038" cy="1299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A0F5EC-A8B7-4A4C-98BC-BBE3350B0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810" y="5270753"/>
            <a:ext cx="1732039" cy="1299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DD50A-F003-425A-B6E2-CA699E407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690329"/>
            <a:ext cx="1732039" cy="1299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BE9CA-4FC3-49F0-8E93-33314D1E6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395" y="2520349"/>
            <a:ext cx="3190788" cy="2393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E55FD-5E0C-4653-BFD6-948290F88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984" y="5434437"/>
            <a:ext cx="1664305" cy="1248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3C7B0B-0D56-4FBC-9575-F255A3D4F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2316" y="5408583"/>
            <a:ext cx="1664305" cy="1248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A0251-F792-44C0-A204-35ACB9BEF5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2096" y="2595987"/>
            <a:ext cx="1238552" cy="928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9D6AAE-3893-4C3D-87FF-BD570FBF4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289" y="2570133"/>
            <a:ext cx="3784600" cy="2838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D548C9-D61C-4679-A0C2-91A660E31C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961" y="2494387"/>
            <a:ext cx="1509485" cy="1132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3F6B6-FE9E-46E4-8632-140033891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0505" y="2639741"/>
            <a:ext cx="1267581" cy="950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33BE44-F4F2-493A-B86A-45AB67B200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4485" y="2633809"/>
            <a:ext cx="1732040" cy="1299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0123B9-46CD-46FF-9F8B-79E4487DC7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4848" y="2894358"/>
            <a:ext cx="1306285" cy="979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64EC6A-8752-4CFE-B7A9-B1D5A12A89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8104" y="2494387"/>
            <a:ext cx="3124042" cy="23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0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Mansfield, Elisabeth (Fed)</dc:creator>
  <cp:lastModifiedBy>shakirbinmujib@gmail.com</cp:lastModifiedBy>
  <cp:revision>7</cp:revision>
  <dcterms:created xsi:type="dcterms:W3CDTF">2019-10-24T14:51:43Z</dcterms:created>
  <dcterms:modified xsi:type="dcterms:W3CDTF">2019-10-25T16:29:22Z</dcterms:modified>
</cp:coreProperties>
</file>