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343C1-F51B-4D0B-B885-DE7F92608EE8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10494-8172-44F8-9E82-5634FB23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67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S1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FC13D-498F-4E45-BCCA-0B7E0937A57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2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S2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C2F5C5-1455-4AB2-90B9-B531ADC7E6C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S3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D5A9BF-4DE3-4E94-9225-70AADB44ED9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37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S4 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902E4-141B-5249-A6A3-2354ABFB4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E94FD0-E8D0-457B-BEE7-30DC56C9EED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3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S5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64B20A-1F71-4E5B-89B5-DC10D648792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1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7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1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9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8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4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89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5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727CD-D507-4561-A569-9F6051A0FB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14309-5D4A-45DB-8832-B44D01CC9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1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FFFFFF"/>
          </a:solidFill>
          <a:ln w="38100" cap="sq">
            <a:solidFill>
              <a:srgbClr val="404040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800" b="1" cap="all" spc="200" dirty="0">
                <a:solidFill>
                  <a:srgbClr val="262626"/>
                </a:solidFill>
              </a:rPr>
              <a:t>Supplemental Figures</a:t>
            </a:r>
            <a:br>
              <a:rPr lang="en-US" sz="3800" b="1" cap="all" spc="200" dirty="0">
                <a:solidFill>
                  <a:srgbClr val="262626"/>
                </a:solidFill>
              </a:rPr>
            </a:br>
            <a:endParaRPr lang="en-US" sz="3800" b="1" cap="all" spc="2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6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3905250" y="184150"/>
            <a:ext cx="405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Supplement – Figure S1</a:t>
            </a:r>
          </a:p>
        </p:txBody>
      </p:sp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746250"/>
            <a:ext cx="82042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5949" y="972589"/>
            <a:ext cx="245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Supplement </a:t>
            </a:r>
            <a:r>
              <a:rPr lang="en-US" b="1" dirty="0" smtClean="0"/>
              <a:t>-Figure </a:t>
            </a:r>
            <a:r>
              <a:rPr lang="en-US" b="1" dirty="0"/>
              <a:t>S1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106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727200"/>
            <a:ext cx="71247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4235450" y="484188"/>
            <a:ext cx="4054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Supplement – Figure S2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132" y="946150"/>
            <a:ext cx="5461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Supplement </a:t>
            </a:r>
            <a:r>
              <a:rPr lang="en-US" b="1" dirty="0" smtClean="0"/>
              <a:t>-Figure </a:t>
            </a:r>
            <a:r>
              <a:rPr lang="en-US" b="1" dirty="0"/>
              <a:t>S2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5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234950"/>
            <a:ext cx="87503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95250" y="234950"/>
            <a:ext cx="2270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Supplement – Figure S3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571" y="234951"/>
            <a:ext cx="183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Supplement – Figure S3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586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3"/>
          <a:stretch>
            <a:fillRect/>
          </a:stretch>
        </p:blipFill>
        <p:spPr bwMode="auto">
          <a:xfrm>
            <a:off x="774700" y="1316038"/>
            <a:ext cx="1105852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3905250" y="184150"/>
            <a:ext cx="405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Supplement – Figure S4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48987" y="646113"/>
            <a:ext cx="270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Supplement – Figure S4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344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335088"/>
            <a:ext cx="89662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4113068" y="217400"/>
            <a:ext cx="4054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b="1" dirty="0" smtClean="0">
                <a:latin typeface="+mn-lt"/>
              </a:rPr>
              <a:t>Supplement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dirty="0" smtClean="0"/>
              <a:t>– Figure S5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9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53</Words>
  <Application>Microsoft Office PowerPoint</Application>
  <PresentationFormat>Widescreen</PresentationFormat>
  <Paragraphs>20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Supplemental Figures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Cincinnati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Supplemental Figures </dc:title>
  <dc:creator>Gangatirkar, Shantala (gangatsa)</dc:creator>
  <cp:lastModifiedBy>Gangatirkar, Shantala (gangatsa)</cp:lastModifiedBy>
  <cp:revision>3</cp:revision>
  <dcterms:created xsi:type="dcterms:W3CDTF">2019-03-18T15:03:33Z</dcterms:created>
  <dcterms:modified xsi:type="dcterms:W3CDTF">2019-03-18T17:55:54Z</dcterms:modified>
</cp:coreProperties>
</file>