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7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0824"/>
            <a:ext cx="4083603" cy="663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50824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2019-02-08</a:t>
            </a:r>
          </a:p>
        </p:txBody>
      </p:sp>
    </p:spTree>
    <p:extLst>
      <p:ext uri="{BB962C8B-B14F-4D97-AF65-F5344CB8AC3E}">
        <p14:creationId xmlns:p14="http://schemas.microsoft.com/office/powerpoint/2010/main" val="410445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768008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50824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2019-02-22</a:t>
            </a:r>
          </a:p>
        </p:txBody>
      </p:sp>
    </p:spTree>
    <p:extLst>
      <p:ext uri="{BB962C8B-B14F-4D97-AF65-F5344CB8AC3E}">
        <p14:creationId xmlns:p14="http://schemas.microsoft.com/office/powerpoint/2010/main" val="257022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50824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2019-03-08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"/>
            <a:ext cx="3500016" cy="608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04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50824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2019-03-15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7138"/>
            <a:ext cx="3105149" cy="51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60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50824"/>
            <a:ext cx="152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2019-04-14 Gel1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"/>
            <a:ext cx="3234318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84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838200" y="199506"/>
            <a:ext cx="1098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2020-05-05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2294348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5050" y="2667000"/>
            <a:ext cx="68389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3D74AD61-8BF7-4908-8E3C-3E8045EEB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8188"/>
            <a:ext cx="14013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2020-</a:t>
            </a:r>
            <a:r>
              <a:rPr lang="en-US" altLang="zh-CN" sz="1400" dirty="0"/>
              <a:t>11</a:t>
            </a:r>
            <a:r>
              <a:rPr lang="en-US" sz="1400" dirty="0"/>
              <a:t>-</a:t>
            </a:r>
            <a:r>
              <a:rPr lang="en-US" altLang="zh-CN" sz="1400" dirty="0"/>
              <a:t>08 Gel1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F5123A3-861A-4F42-8E82-BA5D7F89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22238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ED8AEAD2-723B-4448-9670-4BB19CD59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63" y="2743200"/>
            <a:ext cx="599761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31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DCC18D51-40EC-4821-A625-F8D1D554C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8188"/>
            <a:ext cx="14013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2020-</a:t>
            </a:r>
            <a:r>
              <a:rPr lang="en-US" altLang="zh-CN" sz="1400" dirty="0"/>
              <a:t>11</a:t>
            </a:r>
            <a:r>
              <a:rPr lang="en-US" sz="1400" dirty="0"/>
              <a:t>-</a:t>
            </a:r>
            <a:r>
              <a:rPr lang="en-US" altLang="zh-CN" sz="1400" dirty="0"/>
              <a:t>08 Gel2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4E28273-17E8-4D06-A9D2-D87717AD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581400"/>
            <a:ext cx="624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D40EAC2-93A3-414A-8BF3-EA1AD7095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9" y="457200"/>
            <a:ext cx="230700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990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4065</TotalTime>
  <Words>11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Huiliang Zhang</dc:creator>
  <cp:lastModifiedBy>zhang</cp:lastModifiedBy>
  <cp:revision>50</cp:revision>
  <dcterms:created xsi:type="dcterms:W3CDTF">2006-08-16T00:00:00Z</dcterms:created>
  <dcterms:modified xsi:type="dcterms:W3CDTF">2020-11-09T02:36:52Z</dcterms:modified>
</cp:coreProperties>
</file>