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74" r:id="rId3"/>
    <p:sldId id="276" r:id="rId4"/>
    <p:sldId id="277" r:id="rId5"/>
    <p:sldId id="279" r:id="rId6"/>
    <p:sldId id="280" r:id="rId7"/>
    <p:sldId id="282" r:id="rId8"/>
    <p:sldId id="281" r:id="rId9"/>
    <p:sldId id="287" r:id="rId10"/>
    <p:sldId id="288" r:id="rId11"/>
    <p:sldId id="289" r:id="rId12"/>
    <p:sldId id="292" r:id="rId13"/>
    <p:sldId id="294" r:id="rId14"/>
    <p:sldId id="297" r:id="rId15"/>
    <p:sldId id="293" r:id="rId16"/>
    <p:sldId id="299" r:id="rId17"/>
    <p:sldId id="301" r:id="rId18"/>
    <p:sldId id="304" r:id="rId19"/>
  </p:sldIdLst>
  <p:sldSz cx="16256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58D"/>
    <a:srgbClr val="6C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7" autoAdjust="0"/>
    <p:restoredTop sz="95226" autoAdjust="0"/>
  </p:normalViewPr>
  <p:slideViewPr>
    <p:cSldViewPr snapToGrid="0">
      <p:cViewPr varScale="1">
        <p:scale>
          <a:sx n="49" d="100"/>
          <a:sy n="49" d="100"/>
        </p:scale>
        <p:origin x="14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Ricketts" userId="38ea8459-c14a-427e-84ad-0244ff5a5cfc" providerId="ADAL" clId="{927133D3-1723-4329-B749-F55494160F88}"/>
    <pc:docChg chg="delSld">
      <pc:chgData name="Sue Ricketts" userId="38ea8459-c14a-427e-84ad-0244ff5a5cfc" providerId="ADAL" clId="{927133D3-1723-4329-B749-F55494160F88}" dt="2023-10-13T19:11:34.438" v="2" actId="47"/>
      <pc:docMkLst>
        <pc:docMk/>
      </pc:docMkLst>
      <pc:sldChg chg="del">
        <pc:chgData name="Sue Ricketts" userId="38ea8459-c14a-427e-84ad-0244ff5a5cfc" providerId="ADAL" clId="{927133D3-1723-4329-B749-F55494160F88}" dt="2023-10-13T19:11:34.438" v="2" actId="47"/>
        <pc:sldMkLst>
          <pc:docMk/>
          <pc:sldMk cId="2421907620" sldId="272"/>
        </pc:sldMkLst>
      </pc:sldChg>
      <pc:sldChg chg="del">
        <pc:chgData name="Sue Ricketts" userId="38ea8459-c14a-427e-84ad-0244ff5a5cfc" providerId="ADAL" clId="{927133D3-1723-4329-B749-F55494160F88}" dt="2023-10-13T19:11:34.438" v="2" actId="47"/>
        <pc:sldMkLst>
          <pc:docMk/>
          <pc:sldMk cId="669644810" sldId="275"/>
        </pc:sldMkLst>
      </pc:sldChg>
      <pc:sldChg chg="del">
        <pc:chgData name="Sue Ricketts" userId="38ea8459-c14a-427e-84ad-0244ff5a5cfc" providerId="ADAL" clId="{927133D3-1723-4329-B749-F55494160F88}" dt="2023-10-13T19:11:26.069" v="1" actId="47"/>
        <pc:sldMkLst>
          <pc:docMk/>
          <pc:sldMk cId="2211568793" sldId="278"/>
        </pc:sldMkLst>
      </pc:sldChg>
      <pc:sldChg chg="del">
        <pc:chgData name="Sue Ricketts" userId="38ea8459-c14a-427e-84ad-0244ff5a5cfc" providerId="ADAL" clId="{927133D3-1723-4329-B749-F55494160F88}" dt="2023-10-13T19:10:48.281" v="0" actId="47"/>
        <pc:sldMkLst>
          <pc:docMk/>
          <pc:sldMk cId="1044427533" sldId="286"/>
        </pc:sldMkLst>
      </pc:sldChg>
      <pc:sldChg chg="del">
        <pc:chgData name="Sue Ricketts" userId="38ea8459-c14a-427e-84ad-0244ff5a5cfc" providerId="ADAL" clId="{927133D3-1723-4329-B749-F55494160F88}" dt="2023-10-13T19:10:48.281" v="0" actId="47"/>
        <pc:sldMkLst>
          <pc:docMk/>
          <pc:sldMk cId="1090175803" sldId="296"/>
        </pc:sldMkLst>
      </pc:sldChg>
      <pc:sldChg chg="del">
        <pc:chgData name="Sue Ricketts" userId="38ea8459-c14a-427e-84ad-0244ff5a5cfc" providerId="ADAL" clId="{927133D3-1723-4329-B749-F55494160F88}" dt="2023-10-13T19:10:48.281" v="0" actId="47"/>
        <pc:sldMkLst>
          <pc:docMk/>
          <pc:sldMk cId="3902632456" sldId="300"/>
        </pc:sldMkLst>
      </pc:sldChg>
      <pc:sldChg chg="del">
        <pc:chgData name="Sue Ricketts" userId="38ea8459-c14a-427e-84ad-0244ff5a5cfc" providerId="ADAL" clId="{927133D3-1723-4329-B749-F55494160F88}" dt="2023-10-13T19:11:34.438" v="2" actId="47"/>
        <pc:sldMkLst>
          <pc:docMk/>
          <pc:sldMk cId="1833295923" sldId="302"/>
        </pc:sldMkLst>
      </pc:sldChg>
      <pc:sldChg chg="del">
        <pc:chgData name="Sue Ricketts" userId="38ea8459-c14a-427e-84ad-0244ff5a5cfc" providerId="ADAL" clId="{927133D3-1723-4329-B749-F55494160F88}" dt="2023-10-13T19:11:34.438" v="2" actId="47"/>
        <pc:sldMkLst>
          <pc:docMk/>
          <pc:sldMk cId="2368446925" sldId="30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qycr2506-my.sharepoint.com/personal/a2035_office365-28_de/Documents/Documentos/ESTUDO_BRASIL/pais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qycr2506-my.sharepoint.com/personal/a2035_office365-28_de/Documents/Documentos/ESTUDO_BRASIL/pais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qycr2506-my.sharepoint.com/personal/a2035_office365-28_de/Documents/Documentos/ESTUDO_BRASIL/pais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qycr2506-my.sharepoint.com/personal/a2035_office365-28_de/Documents/Documentos/ESTUDO_BRASIL/paises021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qycr2506-my.sharepoint.com/personal/a2035_office365-28_de/Documents/Documentos/ESTUDO_BRASIL/paises0210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qycr2506-my.sharepoint.com/personal/a2035_office365-28_de/Documents/Documentos/ESTUDO_BRASIL/paises0210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qycr2506-my.sharepoint.com/personal/a2035_office365-28_de/Documents/Documentos/ESTUDO_BRASIL/paises0210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qycr2506-my.sharepoint.com/personal/a2035_office365-28_de/Documents/Documentos/ESTUDO_BRASIL/paises0210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qycr2506-my.sharepoint.com/personal/a2035_office365-28_de/Documents/Documentos/ESTUDO_BRASIL/paises0210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qycr2506-my.sharepoint.com/personal/a2035_office365-28_de/Documents/Documentos/ESTUDO_BRASIL/paises0210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qycr2506-my.sharepoint.com/personal/a2035_office365-28_de/Documents/Documentos/ESTUDO_BRASIL/pais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qycr2506-my.sharepoint.com/personal/a2035_office365-28_de/Documents/Documentos/ESTUDO_BRASIL/pais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qycr2506-my.sharepoint.com/personal/a2035_office365-28_de/Documents/Documentos/ESTUDO_BRASIL/pais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qycr2506-my.sharepoint.com/personal/a2035_office365-28_de/Documents/Documentos/ESTUDO_BRASIL/pais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qycr2506-my.sharepoint.com/personal/a2035_office365-28_de/Documents/Documentos/ESTUDO_BRASIL/pais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qycr2506-my.sharepoint.com/personal/a2035_office365-28_de/Documents/Documentos/ESTUDO_BRASIL/pais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qycr2506-my.sharepoint.com/personal/a2035_office365-28_de/Documents/Documentos/ESTUDO_BRASIL/pais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qycr2506-my.sharepoint.com/personal/a2035_office365-28_de/Documents/Documentos/ESTUDO_BRASIL/pais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61242197958174E-2"/>
          <c:y val="7.1567246821547775E-2"/>
          <c:w val="0.89059590504849206"/>
          <c:h val="0.87564754772360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BRASIL!$G$1</c:f>
              <c:strCache>
                <c:ptCount val="1"/>
                <c:pt idx="0">
                  <c:v>Novos óbitos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BRASIL!$G$2:$G$1359</c:f>
              <c:numCache>
                <c:formatCode>General</c:formatCode>
                <c:ptCount val="13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3</c:v>
                </c:pt>
                <c:pt idx="78">
                  <c:v>0</c:v>
                </c:pt>
                <c:pt idx="79">
                  <c:v>7</c:v>
                </c:pt>
                <c:pt idx="80">
                  <c:v>0</c:v>
                </c:pt>
                <c:pt idx="81">
                  <c:v>14</c:v>
                </c:pt>
                <c:pt idx="82">
                  <c:v>9</c:v>
                </c:pt>
                <c:pt idx="83">
                  <c:v>12</c:v>
                </c:pt>
                <c:pt idx="84">
                  <c:v>11</c:v>
                </c:pt>
                <c:pt idx="85">
                  <c:v>20</c:v>
                </c:pt>
                <c:pt idx="86">
                  <c:v>15</c:v>
                </c:pt>
                <c:pt idx="87">
                  <c:v>22</c:v>
                </c:pt>
                <c:pt idx="88">
                  <c:v>22</c:v>
                </c:pt>
                <c:pt idx="89">
                  <c:v>23</c:v>
                </c:pt>
                <c:pt idx="90">
                  <c:v>42</c:v>
                </c:pt>
                <c:pt idx="91">
                  <c:v>40</c:v>
                </c:pt>
                <c:pt idx="92">
                  <c:v>58</c:v>
                </c:pt>
                <c:pt idx="93">
                  <c:v>60</c:v>
                </c:pt>
                <c:pt idx="94">
                  <c:v>73</c:v>
                </c:pt>
                <c:pt idx="95">
                  <c:v>54</c:v>
                </c:pt>
                <c:pt idx="96">
                  <c:v>67</c:v>
                </c:pt>
                <c:pt idx="97">
                  <c:v>114</c:v>
                </c:pt>
                <c:pt idx="98">
                  <c:v>133</c:v>
                </c:pt>
                <c:pt idx="99">
                  <c:v>141</c:v>
                </c:pt>
                <c:pt idx="100">
                  <c:v>115</c:v>
                </c:pt>
                <c:pt idx="101">
                  <c:v>68</c:v>
                </c:pt>
                <c:pt idx="102">
                  <c:v>99</c:v>
                </c:pt>
                <c:pt idx="103">
                  <c:v>105</c:v>
                </c:pt>
                <c:pt idx="104">
                  <c:v>204</c:v>
                </c:pt>
                <c:pt idx="105">
                  <c:v>204</c:v>
                </c:pt>
                <c:pt idx="106">
                  <c:v>188</c:v>
                </c:pt>
                <c:pt idx="107">
                  <c:v>217</c:v>
                </c:pt>
                <c:pt idx="108">
                  <c:v>206</c:v>
                </c:pt>
                <c:pt idx="109">
                  <c:v>115</c:v>
                </c:pt>
                <c:pt idx="110">
                  <c:v>113</c:v>
                </c:pt>
                <c:pt idx="111">
                  <c:v>166</c:v>
                </c:pt>
                <c:pt idx="112">
                  <c:v>165</c:v>
                </c:pt>
                <c:pt idx="113">
                  <c:v>407</c:v>
                </c:pt>
                <c:pt idx="114">
                  <c:v>357</c:v>
                </c:pt>
                <c:pt idx="115">
                  <c:v>346</c:v>
                </c:pt>
                <c:pt idx="116">
                  <c:v>189</c:v>
                </c:pt>
                <c:pt idx="117">
                  <c:v>338</c:v>
                </c:pt>
                <c:pt idx="118">
                  <c:v>474</c:v>
                </c:pt>
                <c:pt idx="119">
                  <c:v>449</c:v>
                </c:pt>
                <c:pt idx="120">
                  <c:v>435</c:v>
                </c:pt>
                <c:pt idx="121">
                  <c:v>428</c:v>
                </c:pt>
                <c:pt idx="122">
                  <c:v>421</c:v>
                </c:pt>
                <c:pt idx="123">
                  <c:v>275</c:v>
                </c:pt>
                <c:pt idx="124">
                  <c:v>296</c:v>
                </c:pt>
                <c:pt idx="125">
                  <c:v>600</c:v>
                </c:pt>
                <c:pt idx="126">
                  <c:v>615</c:v>
                </c:pt>
                <c:pt idx="127">
                  <c:v>610</c:v>
                </c:pt>
                <c:pt idx="128">
                  <c:v>751</c:v>
                </c:pt>
                <c:pt idx="129">
                  <c:v>730</c:v>
                </c:pt>
                <c:pt idx="130">
                  <c:v>496</c:v>
                </c:pt>
                <c:pt idx="131">
                  <c:v>396</c:v>
                </c:pt>
                <c:pt idx="132">
                  <c:v>881</c:v>
                </c:pt>
                <c:pt idx="133">
                  <c:v>749</c:v>
                </c:pt>
                <c:pt idx="134">
                  <c:v>844</c:v>
                </c:pt>
                <c:pt idx="135">
                  <c:v>824</c:v>
                </c:pt>
                <c:pt idx="136">
                  <c:v>816</c:v>
                </c:pt>
                <c:pt idx="137">
                  <c:v>485</c:v>
                </c:pt>
                <c:pt idx="138">
                  <c:v>674</c:v>
                </c:pt>
                <c:pt idx="139">
                  <c:v>1179</c:v>
                </c:pt>
                <c:pt idx="140">
                  <c:v>888</c:v>
                </c:pt>
                <c:pt idx="141">
                  <c:v>1188</c:v>
                </c:pt>
                <c:pt idx="142">
                  <c:v>1001</c:v>
                </c:pt>
                <c:pt idx="143">
                  <c:v>965</c:v>
                </c:pt>
                <c:pt idx="144">
                  <c:v>653</c:v>
                </c:pt>
                <c:pt idx="145">
                  <c:v>807</c:v>
                </c:pt>
                <c:pt idx="146">
                  <c:v>1039</c:v>
                </c:pt>
                <c:pt idx="147">
                  <c:v>1086</c:v>
                </c:pt>
                <c:pt idx="148">
                  <c:v>1156</c:v>
                </c:pt>
                <c:pt idx="149">
                  <c:v>1124</c:v>
                </c:pt>
                <c:pt idx="150">
                  <c:v>956</c:v>
                </c:pt>
                <c:pt idx="151">
                  <c:v>480</c:v>
                </c:pt>
                <c:pt idx="152">
                  <c:v>623</c:v>
                </c:pt>
                <c:pt idx="153">
                  <c:v>1262</c:v>
                </c:pt>
                <c:pt idx="154">
                  <c:v>1349</c:v>
                </c:pt>
                <c:pt idx="155">
                  <c:v>1473</c:v>
                </c:pt>
                <c:pt idx="156">
                  <c:v>1005</c:v>
                </c:pt>
                <c:pt idx="157">
                  <c:v>904</c:v>
                </c:pt>
                <c:pt idx="158">
                  <c:v>525</c:v>
                </c:pt>
                <c:pt idx="159">
                  <c:v>679</c:v>
                </c:pt>
                <c:pt idx="160">
                  <c:v>1272</c:v>
                </c:pt>
                <c:pt idx="161">
                  <c:v>1274</c:v>
                </c:pt>
                <c:pt idx="162">
                  <c:v>1239</c:v>
                </c:pt>
                <c:pt idx="163">
                  <c:v>909</c:v>
                </c:pt>
                <c:pt idx="164">
                  <c:v>892</c:v>
                </c:pt>
                <c:pt idx="165">
                  <c:v>612</c:v>
                </c:pt>
                <c:pt idx="166">
                  <c:v>627</c:v>
                </c:pt>
                <c:pt idx="167">
                  <c:v>1282</c:v>
                </c:pt>
                <c:pt idx="168">
                  <c:v>1269</c:v>
                </c:pt>
                <c:pt idx="169">
                  <c:v>1238</c:v>
                </c:pt>
                <c:pt idx="170">
                  <c:v>1206</c:v>
                </c:pt>
                <c:pt idx="171">
                  <c:v>1022</c:v>
                </c:pt>
                <c:pt idx="172">
                  <c:v>641</c:v>
                </c:pt>
                <c:pt idx="173">
                  <c:v>654</c:v>
                </c:pt>
                <c:pt idx="174">
                  <c:v>1374</c:v>
                </c:pt>
                <c:pt idx="175">
                  <c:v>1185</c:v>
                </c:pt>
                <c:pt idx="176">
                  <c:v>1141</c:v>
                </c:pt>
                <c:pt idx="177">
                  <c:v>990</c:v>
                </c:pt>
                <c:pt idx="178">
                  <c:v>1109</c:v>
                </c:pt>
                <c:pt idx="179">
                  <c:v>552</c:v>
                </c:pt>
                <c:pt idx="180">
                  <c:v>692</c:v>
                </c:pt>
                <c:pt idx="181">
                  <c:v>1280</c:v>
                </c:pt>
                <c:pt idx="182">
                  <c:v>1038</c:v>
                </c:pt>
                <c:pt idx="183">
                  <c:v>1252</c:v>
                </c:pt>
                <c:pt idx="184">
                  <c:v>1290</c:v>
                </c:pt>
                <c:pt idx="185">
                  <c:v>1091</c:v>
                </c:pt>
                <c:pt idx="186">
                  <c:v>602</c:v>
                </c:pt>
                <c:pt idx="187">
                  <c:v>620</c:v>
                </c:pt>
                <c:pt idx="188">
                  <c:v>1254</c:v>
                </c:pt>
                <c:pt idx="189">
                  <c:v>1223</c:v>
                </c:pt>
                <c:pt idx="190">
                  <c:v>1220</c:v>
                </c:pt>
                <c:pt idx="191">
                  <c:v>1214</c:v>
                </c:pt>
                <c:pt idx="192">
                  <c:v>1071</c:v>
                </c:pt>
                <c:pt idx="193">
                  <c:v>631</c:v>
                </c:pt>
                <c:pt idx="194">
                  <c:v>733</c:v>
                </c:pt>
                <c:pt idx="195">
                  <c:v>1300</c:v>
                </c:pt>
                <c:pt idx="196">
                  <c:v>1233</c:v>
                </c:pt>
                <c:pt idx="197">
                  <c:v>1322</c:v>
                </c:pt>
                <c:pt idx="198">
                  <c:v>1163</c:v>
                </c:pt>
                <c:pt idx="199">
                  <c:v>921</c:v>
                </c:pt>
                <c:pt idx="200">
                  <c:v>716</c:v>
                </c:pt>
                <c:pt idx="201">
                  <c:v>632</c:v>
                </c:pt>
                <c:pt idx="202">
                  <c:v>1367</c:v>
                </c:pt>
                <c:pt idx="203">
                  <c:v>1284</c:v>
                </c:pt>
                <c:pt idx="204">
                  <c:v>1311</c:v>
                </c:pt>
                <c:pt idx="205">
                  <c:v>1156</c:v>
                </c:pt>
                <c:pt idx="206">
                  <c:v>1211</c:v>
                </c:pt>
                <c:pt idx="207">
                  <c:v>555</c:v>
                </c:pt>
                <c:pt idx="208">
                  <c:v>614</c:v>
                </c:pt>
                <c:pt idx="209">
                  <c:v>921</c:v>
                </c:pt>
                <c:pt idx="210">
                  <c:v>1595</c:v>
                </c:pt>
                <c:pt idx="211">
                  <c:v>1129</c:v>
                </c:pt>
                <c:pt idx="212">
                  <c:v>1212</c:v>
                </c:pt>
                <c:pt idx="213">
                  <c:v>1088</c:v>
                </c:pt>
                <c:pt idx="214">
                  <c:v>541</c:v>
                </c:pt>
                <c:pt idx="215">
                  <c:v>561</c:v>
                </c:pt>
                <c:pt idx="216">
                  <c:v>1154</c:v>
                </c:pt>
                <c:pt idx="217">
                  <c:v>1437</c:v>
                </c:pt>
                <c:pt idx="218">
                  <c:v>1237</c:v>
                </c:pt>
                <c:pt idx="219">
                  <c:v>1079</c:v>
                </c:pt>
                <c:pt idx="220">
                  <c:v>905</c:v>
                </c:pt>
                <c:pt idx="221">
                  <c:v>572</c:v>
                </c:pt>
                <c:pt idx="222">
                  <c:v>703</c:v>
                </c:pt>
                <c:pt idx="223">
                  <c:v>1274</c:v>
                </c:pt>
                <c:pt idx="224">
                  <c:v>1175</c:v>
                </c:pt>
                <c:pt idx="225">
                  <c:v>1262</c:v>
                </c:pt>
                <c:pt idx="226">
                  <c:v>1060</c:v>
                </c:pt>
                <c:pt idx="227">
                  <c:v>709</c:v>
                </c:pt>
                <c:pt idx="228">
                  <c:v>620</c:v>
                </c:pt>
                <c:pt idx="229">
                  <c:v>684</c:v>
                </c:pt>
                <c:pt idx="230">
                  <c:v>1352</c:v>
                </c:pt>
                <c:pt idx="231">
                  <c:v>1212</c:v>
                </c:pt>
                <c:pt idx="232">
                  <c:v>1204</c:v>
                </c:pt>
                <c:pt idx="233">
                  <c:v>1054</c:v>
                </c:pt>
                <c:pt idx="234">
                  <c:v>892</c:v>
                </c:pt>
                <c:pt idx="235">
                  <c:v>494</c:v>
                </c:pt>
                <c:pt idx="236">
                  <c:v>565</c:v>
                </c:pt>
                <c:pt idx="237">
                  <c:v>1271</c:v>
                </c:pt>
                <c:pt idx="238">
                  <c:v>1085</c:v>
                </c:pt>
                <c:pt idx="239">
                  <c:v>984</c:v>
                </c:pt>
                <c:pt idx="240">
                  <c:v>855</c:v>
                </c:pt>
                <c:pt idx="241">
                  <c:v>958</c:v>
                </c:pt>
                <c:pt idx="242">
                  <c:v>366</c:v>
                </c:pt>
                <c:pt idx="243">
                  <c:v>553</c:v>
                </c:pt>
                <c:pt idx="244">
                  <c:v>1215</c:v>
                </c:pt>
                <c:pt idx="245">
                  <c:v>1184</c:v>
                </c:pt>
                <c:pt idx="246">
                  <c:v>834</c:v>
                </c:pt>
                <c:pt idx="247">
                  <c:v>907</c:v>
                </c:pt>
                <c:pt idx="248">
                  <c:v>682</c:v>
                </c:pt>
                <c:pt idx="249">
                  <c:v>447</c:v>
                </c:pt>
                <c:pt idx="250">
                  <c:v>310</c:v>
                </c:pt>
                <c:pt idx="251">
                  <c:v>504</c:v>
                </c:pt>
                <c:pt idx="252">
                  <c:v>1075</c:v>
                </c:pt>
                <c:pt idx="253">
                  <c:v>983</c:v>
                </c:pt>
                <c:pt idx="254">
                  <c:v>874</c:v>
                </c:pt>
                <c:pt idx="255">
                  <c:v>814</c:v>
                </c:pt>
                <c:pt idx="256">
                  <c:v>415</c:v>
                </c:pt>
                <c:pt idx="257">
                  <c:v>381</c:v>
                </c:pt>
                <c:pt idx="258">
                  <c:v>1113</c:v>
                </c:pt>
                <c:pt idx="259">
                  <c:v>987</c:v>
                </c:pt>
                <c:pt idx="260">
                  <c:v>829</c:v>
                </c:pt>
                <c:pt idx="261">
                  <c:v>858</c:v>
                </c:pt>
                <c:pt idx="262">
                  <c:v>739</c:v>
                </c:pt>
                <c:pt idx="263">
                  <c:v>363</c:v>
                </c:pt>
                <c:pt idx="264">
                  <c:v>377</c:v>
                </c:pt>
                <c:pt idx="265">
                  <c:v>836</c:v>
                </c:pt>
                <c:pt idx="266">
                  <c:v>869</c:v>
                </c:pt>
                <c:pt idx="267">
                  <c:v>831</c:v>
                </c:pt>
                <c:pt idx="268">
                  <c:v>729</c:v>
                </c:pt>
                <c:pt idx="269">
                  <c:v>869</c:v>
                </c:pt>
                <c:pt idx="270">
                  <c:v>335</c:v>
                </c:pt>
                <c:pt idx="271">
                  <c:v>317</c:v>
                </c:pt>
                <c:pt idx="272">
                  <c:v>863</c:v>
                </c:pt>
                <c:pt idx="273">
                  <c:v>1031</c:v>
                </c:pt>
                <c:pt idx="274">
                  <c:v>728</c:v>
                </c:pt>
                <c:pt idx="275">
                  <c:v>708</c:v>
                </c:pt>
                <c:pt idx="276">
                  <c:v>599</c:v>
                </c:pt>
                <c:pt idx="277">
                  <c:v>365</c:v>
                </c:pt>
                <c:pt idx="278">
                  <c:v>323</c:v>
                </c:pt>
                <c:pt idx="279">
                  <c:v>819</c:v>
                </c:pt>
                <c:pt idx="280">
                  <c:v>734</c:v>
                </c:pt>
                <c:pt idx="281">
                  <c:v>729</c:v>
                </c:pt>
                <c:pt idx="282">
                  <c:v>682</c:v>
                </c:pt>
                <c:pt idx="283">
                  <c:v>559</c:v>
                </c:pt>
                <c:pt idx="284">
                  <c:v>290</c:v>
                </c:pt>
                <c:pt idx="285">
                  <c:v>201</c:v>
                </c:pt>
                <c:pt idx="286">
                  <c:v>309</c:v>
                </c:pt>
                <c:pt idx="287">
                  <c:v>749</c:v>
                </c:pt>
                <c:pt idx="288">
                  <c:v>713</c:v>
                </c:pt>
                <c:pt idx="289">
                  <c:v>754</c:v>
                </c:pt>
                <c:pt idx="290">
                  <c:v>461</c:v>
                </c:pt>
                <c:pt idx="291">
                  <c:v>230</c:v>
                </c:pt>
                <c:pt idx="292">
                  <c:v>271</c:v>
                </c:pt>
                <c:pt idx="293">
                  <c:v>661</c:v>
                </c:pt>
                <c:pt idx="294">
                  <c:v>566</c:v>
                </c:pt>
                <c:pt idx="295">
                  <c:v>497</c:v>
                </c:pt>
                <c:pt idx="296">
                  <c:v>571</c:v>
                </c:pt>
                <c:pt idx="297">
                  <c:v>432</c:v>
                </c:pt>
                <c:pt idx="298">
                  <c:v>231</c:v>
                </c:pt>
                <c:pt idx="299">
                  <c:v>263</c:v>
                </c:pt>
                <c:pt idx="300">
                  <c:v>549</c:v>
                </c:pt>
                <c:pt idx="301">
                  <c:v>510</c:v>
                </c:pt>
                <c:pt idx="302">
                  <c:v>513</c:v>
                </c:pt>
                <c:pt idx="303">
                  <c:v>508</c:v>
                </c:pt>
                <c:pt idx="304">
                  <c:v>407</c:v>
                </c:pt>
                <c:pt idx="305">
                  <c:v>190</c:v>
                </c:pt>
                <c:pt idx="306">
                  <c:v>179</c:v>
                </c:pt>
                <c:pt idx="307">
                  <c:v>243</c:v>
                </c:pt>
                <c:pt idx="308">
                  <c:v>610</c:v>
                </c:pt>
                <c:pt idx="309">
                  <c:v>630</c:v>
                </c:pt>
                <c:pt idx="310">
                  <c:v>279</c:v>
                </c:pt>
                <c:pt idx="311">
                  <c:v>254</c:v>
                </c:pt>
                <c:pt idx="312">
                  <c:v>128</c:v>
                </c:pt>
                <c:pt idx="313">
                  <c:v>231</c:v>
                </c:pt>
                <c:pt idx="314">
                  <c:v>201</c:v>
                </c:pt>
                <c:pt idx="315">
                  <c:v>544</c:v>
                </c:pt>
                <c:pt idx="316">
                  <c:v>908</c:v>
                </c:pt>
                <c:pt idx="317">
                  <c:v>456</c:v>
                </c:pt>
                <c:pt idx="318">
                  <c:v>921</c:v>
                </c:pt>
                <c:pt idx="319">
                  <c:v>140</c:v>
                </c:pt>
                <c:pt idx="320">
                  <c:v>216</c:v>
                </c:pt>
                <c:pt idx="321">
                  <c:v>685</c:v>
                </c:pt>
                <c:pt idx="322">
                  <c:v>756</c:v>
                </c:pt>
                <c:pt idx="323">
                  <c:v>606</c:v>
                </c:pt>
                <c:pt idx="324">
                  <c:v>552</c:v>
                </c:pt>
                <c:pt idx="325">
                  <c:v>376</c:v>
                </c:pt>
                <c:pt idx="326">
                  <c:v>194</c:v>
                </c:pt>
                <c:pt idx="327">
                  <c:v>302</c:v>
                </c:pt>
                <c:pt idx="328">
                  <c:v>630</c:v>
                </c:pt>
                <c:pt idx="329">
                  <c:v>654</c:v>
                </c:pt>
                <c:pt idx="330">
                  <c:v>691</c:v>
                </c:pt>
                <c:pt idx="331">
                  <c:v>514</c:v>
                </c:pt>
                <c:pt idx="332">
                  <c:v>587</c:v>
                </c:pt>
                <c:pt idx="333">
                  <c:v>272</c:v>
                </c:pt>
                <c:pt idx="334">
                  <c:v>287</c:v>
                </c:pt>
                <c:pt idx="335">
                  <c:v>697</c:v>
                </c:pt>
                <c:pt idx="336">
                  <c:v>698</c:v>
                </c:pt>
                <c:pt idx="337">
                  <c:v>755</c:v>
                </c:pt>
                <c:pt idx="338">
                  <c:v>694</c:v>
                </c:pt>
                <c:pt idx="339">
                  <c:v>664</c:v>
                </c:pt>
                <c:pt idx="340">
                  <c:v>313</c:v>
                </c:pt>
                <c:pt idx="341">
                  <c:v>376</c:v>
                </c:pt>
                <c:pt idx="342">
                  <c:v>842</c:v>
                </c:pt>
                <c:pt idx="343">
                  <c:v>836</c:v>
                </c:pt>
                <c:pt idx="344">
                  <c:v>770</c:v>
                </c:pt>
                <c:pt idx="345">
                  <c:v>672</c:v>
                </c:pt>
                <c:pt idx="346">
                  <c:v>686</c:v>
                </c:pt>
                <c:pt idx="347">
                  <c:v>279</c:v>
                </c:pt>
                <c:pt idx="348">
                  <c:v>433</c:v>
                </c:pt>
                <c:pt idx="349">
                  <c:v>964</c:v>
                </c:pt>
                <c:pt idx="350">
                  <c:v>936</c:v>
                </c:pt>
                <c:pt idx="351">
                  <c:v>1092</c:v>
                </c:pt>
                <c:pt idx="352">
                  <c:v>823</c:v>
                </c:pt>
                <c:pt idx="353">
                  <c:v>706</c:v>
                </c:pt>
                <c:pt idx="354">
                  <c:v>408</c:v>
                </c:pt>
                <c:pt idx="355">
                  <c:v>527</c:v>
                </c:pt>
                <c:pt idx="356">
                  <c:v>968</c:v>
                </c:pt>
                <c:pt idx="357">
                  <c:v>961</c:v>
                </c:pt>
                <c:pt idx="358">
                  <c:v>786</c:v>
                </c:pt>
                <c:pt idx="359">
                  <c:v>482</c:v>
                </c:pt>
                <c:pt idx="360">
                  <c:v>307</c:v>
                </c:pt>
                <c:pt idx="361">
                  <c:v>344</c:v>
                </c:pt>
                <c:pt idx="362">
                  <c:v>431</c:v>
                </c:pt>
                <c:pt idx="363">
                  <c:v>1111</c:v>
                </c:pt>
                <c:pt idx="364">
                  <c:v>1194</c:v>
                </c:pt>
                <c:pt idx="365">
                  <c:v>1074</c:v>
                </c:pt>
                <c:pt idx="366">
                  <c:v>462</c:v>
                </c:pt>
                <c:pt idx="367">
                  <c:v>314</c:v>
                </c:pt>
                <c:pt idx="368">
                  <c:v>293</c:v>
                </c:pt>
                <c:pt idx="369">
                  <c:v>543</c:v>
                </c:pt>
                <c:pt idx="370">
                  <c:v>1171</c:v>
                </c:pt>
                <c:pt idx="371">
                  <c:v>1242</c:v>
                </c:pt>
                <c:pt idx="372">
                  <c:v>1524</c:v>
                </c:pt>
                <c:pt idx="373">
                  <c:v>962</c:v>
                </c:pt>
                <c:pt idx="374">
                  <c:v>1171</c:v>
                </c:pt>
                <c:pt idx="375">
                  <c:v>469</c:v>
                </c:pt>
                <c:pt idx="376">
                  <c:v>480</c:v>
                </c:pt>
                <c:pt idx="377">
                  <c:v>1110</c:v>
                </c:pt>
                <c:pt idx="378">
                  <c:v>1274</c:v>
                </c:pt>
                <c:pt idx="379">
                  <c:v>1131</c:v>
                </c:pt>
                <c:pt idx="380">
                  <c:v>1151</c:v>
                </c:pt>
                <c:pt idx="381">
                  <c:v>1050</c:v>
                </c:pt>
                <c:pt idx="382">
                  <c:v>551</c:v>
                </c:pt>
                <c:pt idx="383">
                  <c:v>452</c:v>
                </c:pt>
                <c:pt idx="384">
                  <c:v>1192</c:v>
                </c:pt>
                <c:pt idx="385">
                  <c:v>1340</c:v>
                </c:pt>
                <c:pt idx="386">
                  <c:v>1316</c:v>
                </c:pt>
                <c:pt idx="387">
                  <c:v>1096</c:v>
                </c:pt>
                <c:pt idx="388">
                  <c:v>1202</c:v>
                </c:pt>
                <c:pt idx="389">
                  <c:v>592</c:v>
                </c:pt>
                <c:pt idx="390">
                  <c:v>627</c:v>
                </c:pt>
                <c:pt idx="391">
                  <c:v>1214</c:v>
                </c:pt>
                <c:pt idx="392">
                  <c:v>1283</c:v>
                </c:pt>
                <c:pt idx="393">
                  <c:v>1386</c:v>
                </c:pt>
                <c:pt idx="394">
                  <c:v>1119</c:v>
                </c:pt>
                <c:pt idx="395">
                  <c:v>1279</c:v>
                </c:pt>
                <c:pt idx="396">
                  <c:v>559</c:v>
                </c:pt>
                <c:pt idx="397">
                  <c:v>595</c:v>
                </c:pt>
                <c:pt idx="398">
                  <c:v>1210</c:v>
                </c:pt>
                <c:pt idx="399">
                  <c:v>1254</c:v>
                </c:pt>
                <c:pt idx="400">
                  <c:v>1232</c:v>
                </c:pt>
                <c:pt idx="401">
                  <c:v>1239</c:v>
                </c:pt>
                <c:pt idx="402">
                  <c:v>978</c:v>
                </c:pt>
                <c:pt idx="403">
                  <c:v>522</c:v>
                </c:pt>
                <c:pt idx="404">
                  <c:v>636</c:v>
                </c:pt>
                <c:pt idx="405">
                  <c:v>1350</c:v>
                </c:pt>
                <c:pt idx="406">
                  <c:v>1330</c:v>
                </c:pt>
                <c:pt idx="407">
                  <c:v>1351</c:v>
                </c:pt>
                <c:pt idx="408">
                  <c:v>1288</c:v>
                </c:pt>
                <c:pt idx="409">
                  <c:v>1043</c:v>
                </c:pt>
                <c:pt idx="410">
                  <c:v>713</c:v>
                </c:pt>
                <c:pt idx="411">
                  <c:v>528</c:v>
                </c:pt>
                <c:pt idx="412">
                  <c:v>1167</c:v>
                </c:pt>
                <c:pt idx="413">
                  <c:v>1150</c:v>
                </c:pt>
                <c:pt idx="414">
                  <c:v>1367</c:v>
                </c:pt>
                <c:pt idx="415">
                  <c:v>1308</c:v>
                </c:pt>
                <c:pt idx="416">
                  <c:v>1212</c:v>
                </c:pt>
                <c:pt idx="417">
                  <c:v>527</c:v>
                </c:pt>
                <c:pt idx="418">
                  <c:v>639</c:v>
                </c:pt>
                <c:pt idx="419">
                  <c:v>1386</c:v>
                </c:pt>
                <c:pt idx="420">
                  <c:v>1428</c:v>
                </c:pt>
                <c:pt idx="421">
                  <c:v>1541</c:v>
                </c:pt>
                <c:pt idx="422">
                  <c:v>1337</c:v>
                </c:pt>
                <c:pt idx="423">
                  <c:v>1386</c:v>
                </c:pt>
                <c:pt idx="424">
                  <c:v>721</c:v>
                </c:pt>
                <c:pt idx="425">
                  <c:v>778</c:v>
                </c:pt>
                <c:pt idx="426">
                  <c:v>1641</c:v>
                </c:pt>
                <c:pt idx="427">
                  <c:v>1910</c:v>
                </c:pt>
                <c:pt idx="428">
                  <c:v>1699</c:v>
                </c:pt>
                <c:pt idx="429">
                  <c:v>1800</c:v>
                </c:pt>
                <c:pt idx="430">
                  <c:v>1555</c:v>
                </c:pt>
                <c:pt idx="431">
                  <c:v>1086</c:v>
                </c:pt>
                <c:pt idx="432">
                  <c:v>987</c:v>
                </c:pt>
                <c:pt idx="433">
                  <c:v>1972</c:v>
                </c:pt>
                <c:pt idx="434">
                  <c:v>2286</c:v>
                </c:pt>
                <c:pt idx="435">
                  <c:v>2233</c:v>
                </c:pt>
                <c:pt idx="436">
                  <c:v>2216</c:v>
                </c:pt>
                <c:pt idx="437">
                  <c:v>1997</c:v>
                </c:pt>
                <c:pt idx="438">
                  <c:v>1127</c:v>
                </c:pt>
                <c:pt idx="439">
                  <c:v>1057</c:v>
                </c:pt>
                <c:pt idx="440">
                  <c:v>2841</c:v>
                </c:pt>
                <c:pt idx="441">
                  <c:v>2648</c:v>
                </c:pt>
                <c:pt idx="442">
                  <c:v>2724</c:v>
                </c:pt>
                <c:pt idx="443">
                  <c:v>2815</c:v>
                </c:pt>
                <c:pt idx="444">
                  <c:v>2438</c:v>
                </c:pt>
                <c:pt idx="445">
                  <c:v>1290</c:v>
                </c:pt>
                <c:pt idx="446">
                  <c:v>1383</c:v>
                </c:pt>
                <c:pt idx="447">
                  <c:v>3251</c:v>
                </c:pt>
                <c:pt idx="448">
                  <c:v>2009</c:v>
                </c:pt>
                <c:pt idx="449">
                  <c:v>2777</c:v>
                </c:pt>
                <c:pt idx="450">
                  <c:v>3650</c:v>
                </c:pt>
                <c:pt idx="451">
                  <c:v>3438</c:v>
                </c:pt>
                <c:pt idx="452">
                  <c:v>1656</c:v>
                </c:pt>
                <c:pt idx="453">
                  <c:v>1660</c:v>
                </c:pt>
                <c:pt idx="454">
                  <c:v>3780</c:v>
                </c:pt>
                <c:pt idx="455">
                  <c:v>3869</c:v>
                </c:pt>
                <c:pt idx="456">
                  <c:v>3769</c:v>
                </c:pt>
                <c:pt idx="457">
                  <c:v>2922</c:v>
                </c:pt>
                <c:pt idx="458">
                  <c:v>1987</c:v>
                </c:pt>
                <c:pt idx="459">
                  <c:v>1240</c:v>
                </c:pt>
                <c:pt idx="460">
                  <c:v>1319</c:v>
                </c:pt>
                <c:pt idx="461">
                  <c:v>4195</c:v>
                </c:pt>
                <c:pt idx="462">
                  <c:v>3829</c:v>
                </c:pt>
                <c:pt idx="463">
                  <c:v>4249</c:v>
                </c:pt>
                <c:pt idx="464">
                  <c:v>3693</c:v>
                </c:pt>
                <c:pt idx="465">
                  <c:v>2616</c:v>
                </c:pt>
                <c:pt idx="466">
                  <c:v>1803</c:v>
                </c:pt>
                <c:pt idx="467">
                  <c:v>1480</c:v>
                </c:pt>
                <c:pt idx="468">
                  <c:v>3808</c:v>
                </c:pt>
                <c:pt idx="469">
                  <c:v>3459</c:v>
                </c:pt>
                <c:pt idx="470">
                  <c:v>3560</c:v>
                </c:pt>
                <c:pt idx="471">
                  <c:v>3305</c:v>
                </c:pt>
                <c:pt idx="472">
                  <c:v>2929</c:v>
                </c:pt>
                <c:pt idx="473">
                  <c:v>1657</c:v>
                </c:pt>
                <c:pt idx="474">
                  <c:v>1347</c:v>
                </c:pt>
                <c:pt idx="475">
                  <c:v>3321</c:v>
                </c:pt>
                <c:pt idx="476">
                  <c:v>3472</c:v>
                </c:pt>
                <c:pt idx="477">
                  <c:v>2027</c:v>
                </c:pt>
                <c:pt idx="478">
                  <c:v>2914</c:v>
                </c:pt>
                <c:pt idx="479">
                  <c:v>3076</c:v>
                </c:pt>
                <c:pt idx="480">
                  <c:v>1305</c:v>
                </c:pt>
                <c:pt idx="481">
                  <c:v>1139</c:v>
                </c:pt>
                <c:pt idx="482">
                  <c:v>3086</c:v>
                </c:pt>
                <c:pt idx="483">
                  <c:v>3163</c:v>
                </c:pt>
                <c:pt idx="484">
                  <c:v>3001</c:v>
                </c:pt>
                <c:pt idx="485">
                  <c:v>2595</c:v>
                </c:pt>
                <c:pt idx="486">
                  <c:v>2656</c:v>
                </c:pt>
                <c:pt idx="487">
                  <c:v>1202</c:v>
                </c:pt>
                <c:pt idx="488">
                  <c:v>983</c:v>
                </c:pt>
                <c:pt idx="489">
                  <c:v>2966</c:v>
                </c:pt>
                <c:pt idx="490">
                  <c:v>2811</c:v>
                </c:pt>
                <c:pt idx="491">
                  <c:v>2550</c:v>
                </c:pt>
                <c:pt idx="492">
                  <c:v>2165</c:v>
                </c:pt>
                <c:pt idx="493">
                  <c:v>2202</c:v>
                </c:pt>
                <c:pt idx="494">
                  <c:v>1024</c:v>
                </c:pt>
                <c:pt idx="495">
                  <c:v>889</c:v>
                </c:pt>
                <c:pt idx="496">
                  <c:v>2311</c:v>
                </c:pt>
                <c:pt idx="497">
                  <c:v>2494</c:v>
                </c:pt>
                <c:pt idx="498">
                  <c:v>2383</c:v>
                </c:pt>
                <c:pt idx="499">
                  <c:v>2211</c:v>
                </c:pt>
                <c:pt idx="500">
                  <c:v>2087</c:v>
                </c:pt>
                <c:pt idx="501">
                  <c:v>1036</c:v>
                </c:pt>
                <c:pt idx="502">
                  <c:v>786</c:v>
                </c:pt>
                <c:pt idx="503">
                  <c:v>2513</c:v>
                </c:pt>
                <c:pt idx="504">
                  <c:v>2641</c:v>
                </c:pt>
                <c:pt idx="505">
                  <c:v>2403</c:v>
                </c:pt>
                <c:pt idx="506">
                  <c:v>2215</c:v>
                </c:pt>
                <c:pt idx="507">
                  <c:v>1899</c:v>
                </c:pt>
                <c:pt idx="508">
                  <c:v>860</c:v>
                </c:pt>
                <c:pt idx="509">
                  <c:v>790</c:v>
                </c:pt>
                <c:pt idx="510">
                  <c:v>2173</c:v>
                </c:pt>
                <c:pt idx="511">
                  <c:v>2398</c:v>
                </c:pt>
                <c:pt idx="512">
                  <c:v>2245</c:v>
                </c:pt>
                <c:pt idx="513">
                  <c:v>2371</c:v>
                </c:pt>
                <c:pt idx="514">
                  <c:v>2012</c:v>
                </c:pt>
                <c:pt idx="515">
                  <c:v>874</c:v>
                </c:pt>
                <c:pt idx="516">
                  <c:v>860</c:v>
                </c:pt>
                <c:pt idx="517">
                  <c:v>2408</c:v>
                </c:pt>
                <c:pt idx="518">
                  <c:v>2507</c:v>
                </c:pt>
                <c:pt idx="519">
                  <c:v>1682</c:v>
                </c:pt>
                <c:pt idx="520">
                  <c:v>1454</c:v>
                </c:pt>
                <c:pt idx="521">
                  <c:v>1689</c:v>
                </c:pt>
                <c:pt idx="522">
                  <c:v>873</c:v>
                </c:pt>
                <c:pt idx="523">
                  <c:v>1010</c:v>
                </c:pt>
                <c:pt idx="524">
                  <c:v>2378</c:v>
                </c:pt>
                <c:pt idx="525">
                  <c:v>2723</c:v>
                </c:pt>
                <c:pt idx="526">
                  <c:v>2504</c:v>
                </c:pt>
                <c:pt idx="527">
                  <c:v>2216</c:v>
                </c:pt>
                <c:pt idx="528">
                  <c:v>2037</c:v>
                </c:pt>
                <c:pt idx="529">
                  <c:v>1129</c:v>
                </c:pt>
                <c:pt idx="530">
                  <c:v>827</c:v>
                </c:pt>
                <c:pt idx="531">
                  <c:v>2468</c:v>
                </c:pt>
                <c:pt idx="532">
                  <c:v>2997</c:v>
                </c:pt>
                <c:pt idx="533">
                  <c:v>2311</c:v>
                </c:pt>
                <c:pt idx="534">
                  <c:v>2495</c:v>
                </c:pt>
                <c:pt idx="535">
                  <c:v>2301</c:v>
                </c:pt>
                <c:pt idx="536">
                  <c:v>1025</c:v>
                </c:pt>
                <c:pt idx="537">
                  <c:v>761</c:v>
                </c:pt>
                <c:pt idx="538">
                  <c:v>2131</c:v>
                </c:pt>
                <c:pt idx="539">
                  <c:v>2392</c:v>
                </c:pt>
                <c:pt idx="540">
                  <c:v>2032</c:v>
                </c:pt>
                <c:pt idx="541">
                  <c:v>2001</c:v>
                </c:pt>
                <c:pt idx="542">
                  <c:v>1593</c:v>
                </c:pt>
                <c:pt idx="543">
                  <c:v>739</c:v>
                </c:pt>
                <c:pt idx="544">
                  <c:v>618</c:v>
                </c:pt>
                <c:pt idx="545">
                  <c:v>1893</c:v>
                </c:pt>
                <c:pt idx="546">
                  <c:v>2081</c:v>
                </c:pt>
                <c:pt idx="547">
                  <c:v>2029</c:v>
                </c:pt>
                <c:pt idx="548">
                  <c:v>1857</c:v>
                </c:pt>
                <c:pt idx="549">
                  <c:v>1635</c:v>
                </c:pt>
                <c:pt idx="550">
                  <c:v>830</c:v>
                </c:pt>
                <c:pt idx="551">
                  <c:v>695</c:v>
                </c:pt>
                <c:pt idx="552">
                  <c:v>1780</c:v>
                </c:pt>
                <c:pt idx="553">
                  <c:v>1648</c:v>
                </c:pt>
                <c:pt idx="554">
                  <c:v>1639</c:v>
                </c:pt>
                <c:pt idx="555">
                  <c:v>1509</c:v>
                </c:pt>
                <c:pt idx="556">
                  <c:v>1205</c:v>
                </c:pt>
                <c:pt idx="557">
                  <c:v>595</c:v>
                </c:pt>
                <c:pt idx="558">
                  <c:v>745</c:v>
                </c:pt>
                <c:pt idx="559">
                  <c:v>1605</c:v>
                </c:pt>
                <c:pt idx="560">
                  <c:v>1556</c:v>
                </c:pt>
                <c:pt idx="561">
                  <c:v>1548</c:v>
                </c:pt>
                <c:pt idx="562">
                  <c:v>1456</c:v>
                </c:pt>
                <c:pt idx="563">
                  <c:v>868</c:v>
                </c:pt>
                <c:pt idx="564">
                  <c:v>948</c:v>
                </c:pt>
                <c:pt idx="565">
                  <c:v>542</c:v>
                </c:pt>
                <c:pt idx="566">
                  <c:v>1424</c:v>
                </c:pt>
                <c:pt idx="567">
                  <c:v>1424</c:v>
                </c:pt>
                <c:pt idx="568">
                  <c:v>1412</c:v>
                </c:pt>
                <c:pt idx="569">
                  <c:v>1324</c:v>
                </c:pt>
                <c:pt idx="570">
                  <c:v>1108</c:v>
                </c:pt>
                <c:pt idx="571">
                  <c:v>476</c:v>
                </c:pt>
                <c:pt idx="572">
                  <c:v>578</c:v>
                </c:pt>
                <c:pt idx="573">
                  <c:v>1333</c:v>
                </c:pt>
                <c:pt idx="574">
                  <c:v>1344</c:v>
                </c:pt>
                <c:pt idx="575">
                  <c:v>1318</c:v>
                </c:pt>
                <c:pt idx="576">
                  <c:v>963</c:v>
                </c:pt>
                <c:pt idx="577">
                  <c:v>910</c:v>
                </c:pt>
                <c:pt idx="578">
                  <c:v>464</c:v>
                </c:pt>
                <c:pt idx="579">
                  <c:v>389</c:v>
                </c:pt>
                <c:pt idx="580">
                  <c:v>1209</c:v>
                </c:pt>
                <c:pt idx="581">
                  <c:v>1175</c:v>
                </c:pt>
                <c:pt idx="582">
                  <c:v>1099</c:v>
                </c:pt>
                <c:pt idx="583">
                  <c:v>1056</c:v>
                </c:pt>
                <c:pt idx="584">
                  <c:v>990</c:v>
                </c:pt>
                <c:pt idx="585">
                  <c:v>399</c:v>
                </c:pt>
                <c:pt idx="586">
                  <c:v>411</c:v>
                </c:pt>
                <c:pt idx="587">
                  <c:v>1211</c:v>
                </c:pt>
                <c:pt idx="588">
                  <c:v>975</c:v>
                </c:pt>
                <c:pt idx="589">
                  <c:v>1148</c:v>
                </c:pt>
                <c:pt idx="590">
                  <c:v>966</c:v>
                </c:pt>
                <c:pt idx="591">
                  <c:v>926</c:v>
                </c:pt>
                <c:pt idx="592">
                  <c:v>270</c:v>
                </c:pt>
                <c:pt idx="593">
                  <c:v>434</c:v>
                </c:pt>
                <c:pt idx="594">
                  <c:v>1106</c:v>
                </c:pt>
                <c:pt idx="595">
                  <c:v>1064</c:v>
                </c:pt>
                <c:pt idx="596">
                  <c:v>979</c:v>
                </c:pt>
                <c:pt idx="597">
                  <c:v>870</c:v>
                </c:pt>
                <c:pt idx="598">
                  <c:v>698</c:v>
                </c:pt>
                <c:pt idx="599">
                  <c:v>318</c:v>
                </c:pt>
                <c:pt idx="600">
                  <c:v>321</c:v>
                </c:pt>
                <c:pt idx="601">
                  <c:v>894</c:v>
                </c:pt>
                <c:pt idx="602">
                  <c:v>903</c:v>
                </c:pt>
                <c:pt idx="603">
                  <c:v>920</c:v>
                </c:pt>
                <c:pt idx="604">
                  <c:v>761</c:v>
                </c:pt>
                <c:pt idx="605">
                  <c:v>684</c:v>
                </c:pt>
                <c:pt idx="606">
                  <c:v>298</c:v>
                </c:pt>
                <c:pt idx="607">
                  <c:v>266</c:v>
                </c:pt>
                <c:pt idx="608">
                  <c:v>839</c:v>
                </c:pt>
                <c:pt idx="609">
                  <c:v>737</c:v>
                </c:pt>
                <c:pt idx="610">
                  <c:v>764</c:v>
                </c:pt>
                <c:pt idx="611">
                  <c:v>756</c:v>
                </c:pt>
                <c:pt idx="612">
                  <c:v>692</c:v>
                </c:pt>
                <c:pt idx="613">
                  <c:v>266</c:v>
                </c:pt>
                <c:pt idx="614">
                  <c:v>182</c:v>
                </c:pt>
                <c:pt idx="615">
                  <c:v>361</c:v>
                </c:pt>
                <c:pt idx="616">
                  <c:v>250</c:v>
                </c:pt>
                <c:pt idx="617">
                  <c:v>753</c:v>
                </c:pt>
                <c:pt idx="618">
                  <c:v>672</c:v>
                </c:pt>
                <c:pt idx="619">
                  <c:v>712</c:v>
                </c:pt>
                <c:pt idx="620">
                  <c:v>293</c:v>
                </c:pt>
                <c:pt idx="621">
                  <c:v>215</c:v>
                </c:pt>
                <c:pt idx="622">
                  <c:v>731</c:v>
                </c:pt>
                <c:pt idx="623">
                  <c:v>800</c:v>
                </c:pt>
                <c:pt idx="624">
                  <c:v>643</c:v>
                </c:pt>
                <c:pt idx="625">
                  <c:v>333</c:v>
                </c:pt>
                <c:pt idx="626">
                  <c:v>935</c:v>
                </c:pt>
                <c:pt idx="627">
                  <c:v>244</c:v>
                </c:pt>
                <c:pt idx="628">
                  <c:v>203</c:v>
                </c:pt>
                <c:pt idx="629">
                  <c:v>485</c:v>
                </c:pt>
                <c:pt idx="630">
                  <c:v>876</c:v>
                </c:pt>
                <c:pt idx="631">
                  <c:v>648</c:v>
                </c:pt>
                <c:pt idx="632">
                  <c:v>699</c:v>
                </c:pt>
                <c:pt idx="633">
                  <c:v>537</c:v>
                </c:pt>
                <c:pt idx="634">
                  <c:v>243</c:v>
                </c:pt>
                <c:pt idx="635">
                  <c:v>210</c:v>
                </c:pt>
                <c:pt idx="636">
                  <c:v>793</c:v>
                </c:pt>
                <c:pt idx="637">
                  <c:v>676</c:v>
                </c:pt>
                <c:pt idx="638">
                  <c:v>627</c:v>
                </c:pt>
                <c:pt idx="639">
                  <c:v>476</c:v>
                </c:pt>
                <c:pt idx="640">
                  <c:v>498</c:v>
                </c:pt>
                <c:pt idx="641">
                  <c:v>225</c:v>
                </c:pt>
                <c:pt idx="642">
                  <c:v>204</c:v>
                </c:pt>
                <c:pt idx="643">
                  <c:v>677</c:v>
                </c:pt>
                <c:pt idx="644">
                  <c:v>530</c:v>
                </c:pt>
                <c:pt idx="645">
                  <c:v>451</c:v>
                </c:pt>
                <c:pt idx="646">
                  <c:v>615</c:v>
                </c:pt>
                <c:pt idx="647">
                  <c:v>404</c:v>
                </c:pt>
                <c:pt idx="648">
                  <c:v>182</c:v>
                </c:pt>
                <c:pt idx="649">
                  <c:v>202</c:v>
                </c:pt>
                <c:pt idx="650">
                  <c:v>185</c:v>
                </c:pt>
                <c:pt idx="651">
                  <c:v>176</c:v>
                </c:pt>
                <c:pt idx="652">
                  <c:v>525</c:v>
                </c:pt>
                <c:pt idx="653">
                  <c:v>570</c:v>
                </c:pt>
                <c:pt idx="654">
                  <c:v>483</c:v>
                </c:pt>
                <c:pt idx="655">
                  <c:v>130</c:v>
                </c:pt>
                <c:pt idx="656">
                  <c:v>183</c:v>
                </c:pt>
                <c:pt idx="657">
                  <c:v>390</c:v>
                </c:pt>
                <c:pt idx="658">
                  <c:v>373</c:v>
                </c:pt>
                <c:pt idx="659">
                  <c:v>451</c:v>
                </c:pt>
                <c:pt idx="660">
                  <c:v>460</c:v>
                </c:pt>
                <c:pt idx="661">
                  <c:v>318</c:v>
                </c:pt>
                <c:pt idx="662">
                  <c:v>187</c:v>
                </c:pt>
                <c:pt idx="663">
                  <c:v>160</c:v>
                </c:pt>
                <c:pt idx="664">
                  <c:v>442</c:v>
                </c:pt>
                <c:pt idx="665">
                  <c:v>433</c:v>
                </c:pt>
                <c:pt idx="666">
                  <c:v>389</c:v>
                </c:pt>
                <c:pt idx="667">
                  <c:v>394</c:v>
                </c:pt>
                <c:pt idx="668">
                  <c:v>232</c:v>
                </c:pt>
                <c:pt idx="669">
                  <c:v>130</c:v>
                </c:pt>
                <c:pt idx="670">
                  <c:v>98</c:v>
                </c:pt>
                <c:pt idx="671">
                  <c:v>149</c:v>
                </c:pt>
                <c:pt idx="672">
                  <c:v>164</c:v>
                </c:pt>
                <c:pt idx="673">
                  <c:v>436</c:v>
                </c:pt>
                <c:pt idx="674">
                  <c:v>389</c:v>
                </c:pt>
                <c:pt idx="675">
                  <c:v>328</c:v>
                </c:pt>
                <c:pt idx="676">
                  <c:v>59</c:v>
                </c:pt>
                <c:pt idx="677">
                  <c:v>126</c:v>
                </c:pt>
                <c:pt idx="678">
                  <c:v>183</c:v>
                </c:pt>
                <c:pt idx="679">
                  <c:v>280</c:v>
                </c:pt>
                <c:pt idx="680">
                  <c:v>188</c:v>
                </c:pt>
                <c:pt idx="681">
                  <c:v>267</c:v>
                </c:pt>
                <c:pt idx="682">
                  <c:v>731</c:v>
                </c:pt>
                <c:pt idx="683">
                  <c:v>61</c:v>
                </c:pt>
                <c:pt idx="684">
                  <c:v>63</c:v>
                </c:pt>
                <c:pt idx="685">
                  <c:v>132</c:v>
                </c:pt>
                <c:pt idx="686">
                  <c:v>373</c:v>
                </c:pt>
                <c:pt idx="687">
                  <c:v>293</c:v>
                </c:pt>
                <c:pt idx="688">
                  <c:v>226</c:v>
                </c:pt>
                <c:pt idx="689">
                  <c:v>217</c:v>
                </c:pt>
                <c:pt idx="690">
                  <c:v>72</c:v>
                </c:pt>
                <c:pt idx="691">
                  <c:v>123</c:v>
                </c:pt>
                <c:pt idx="692">
                  <c:v>284</c:v>
                </c:pt>
                <c:pt idx="693">
                  <c:v>273</c:v>
                </c:pt>
                <c:pt idx="694">
                  <c:v>303</c:v>
                </c:pt>
                <c:pt idx="695">
                  <c:v>315</c:v>
                </c:pt>
                <c:pt idx="696">
                  <c:v>229</c:v>
                </c:pt>
                <c:pt idx="697">
                  <c:v>92</c:v>
                </c:pt>
                <c:pt idx="698">
                  <c:v>98</c:v>
                </c:pt>
                <c:pt idx="699">
                  <c:v>305</c:v>
                </c:pt>
                <c:pt idx="700">
                  <c:v>283</c:v>
                </c:pt>
                <c:pt idx="701">
                  <c:v>215</c:v>
                </c:pt>
                <c:pt idx="702">
                  <c:v>221</c:v>
                </c:pt>
                <c:pt idx="703">
                  <c:v>170</c:v>
                </c:pt>
                <c:pt idx="704">
                  <c:v>66</c:v>
                </c:pt>
                <c:pt idx="705">
                  <c:v>108</c:v>
                </c:pt>
                <c:pt idx="706">
                  <c:v>274</c:v>
                </c:pt>
                <c:pt idx="707">
                  <c:v>233</c:v>
                </c:pt>
                <c:pt idx="708">
                  <c:v>206</c:v>
                </c:pt>
                <c:pt idx="709">
                  <c:v>234</c:v>
                </c:pt>
                <c:pt idx="710">
                  <c:v>53</c:v>
                </c:pt>
                <c:pt idx="711">
                  <c:v>86</c:v>
                </c:pt>
                <c:pt idx="712">
                  <c:v>48</c:v>
                </c:pt>
                <c:pt idx="713">
                  <c:v>92</c:v>
                </c:pt>
                <c:pt idx="714">
                  <c:v>301</c:v>
                </c:pt>
                <c:pt idx="715">
                  <c:v>124</c:v>
                </c:pt>
                <c:pt idx="716">
                  <c:v>206</c:v>
                </c:pt>
                <c:pt idx="717">
                  <c:v>153</c:v>
                </c:pt>
                <c:pt idx="718">
                  <c:v>49</c:v>
                </c:pt>
                <c:pt idx="719">
                  <c:v>70</c:v>
                </c:pt>
                <c:pt idx="720">
                  <c:v>75</c:v>
                </c:pt>
                <c:pt idx="721">
                  <c:v>143</c:v>
                </c:pt>
                <c:pt idx="722">
                  <c:v>137</c:v>
                </c:pt>
                <c:pt idx="723">
                  <c:v>164</c:v>
                </c:pt>
                <c:pt idx="724">
                  <c:v>0</c:v>
                </c:pt>
                <c:pt idx="725">
                  <c:v>56</c:v>
                </c:pt>
                <c:pt idx="726">
                  <c:v>86</c:v>
                </c:pt>
                <c:pt idx="727">
                  <c:v>171</c:v>
                </c:pt>
                <c:pt idx="728">
                  <c:v>112</c:v>
                </c:pt>
                <c:pt idx="729">
                  <c:v>167</c:v>
                </c:pt>
                <c:pt idx="730">
                  <c:v>72</c:v>
                </c:pt>
                <c:pt idx="731">
                  <c:v>49</c:v>
                </c:pt>
                <c:pt idx="732">
                  <c:v>28</c:v>
                </c:pt>
                <c:pt idx="733">
                  <c:v>76</c:v>
                </c:pt>
                <c:pt idx="734">
                  <c:v>175</c:v>
                </c:pt>
                <c:pt idx="735">
                  <c:v>129</c:v>
                </c:pt>
                <c:pt idx="736">
                  <c:v>128</c:v>
                </c:pt>
                <c:pt idx="737">
                  <c:v>181</c:v>
                </c:pt>
                <c:pt idx="738">
                  <c:v>115</c:v>
                </c:pt>
                <c:pt idx="739">
                  <c:v>44</c:v>
                </c:pt>
                <c:pt idx="740">
                  <c:v>110</c:v>
                </c:pt>
                <c:pt idx="741">
                  <c:v>147</c:v>
                </c:pt>
                <c:pt idx="742">
                  <c:v>133</c:v>
                </c:pt>
                <c:pt idx="743">
                  <c:v>174</c:v>
                </c:pt>
                <c:pt idx="744">
                  <c:v>251</c:v>
                </c:pt>
                <c:pt idx="745">
                  <c:v>175</c:v>
                </c:pt>
                <c:pt idx="746">
                  <c:v>74</c:v>
                </c:pt>
                <c:pt idx="747">
                  <c:v>121</c:v>
                </c:pt>
                <c:pt idx="748">
                  <c:v>351</c:v>
                </c:pt>
                <c:pt idx="749">
                  <c:v>338</c:v>
                </c:pt>
                <c:pt idx="750">
                  <c:v>350</c:v>
                </c:pt>
                <c:pt idx="751">
                  <c:v>358</c:v>
                </c:pt>
                <c:pt idx="752">
                  <c:v>238</c:v>
                </c:pt>
                <c:pt idx="753">
                  <c:v>296</c:v>
                </c:pt>
                <c:pt idx="754">
                  <c:v>259</c:v>
                </c:pt>
                <c:pt idx="755">
                  <c:v>487</c:v>
                </c:pt>
                <c:pt idx="756">
                  <c:v>570</c:v>
                </c:pt>
                <c:pt idx="757">
                  <c:v>672</c:v>
                </c:pt>
                <c:pt idx="758">
                  <c:v>799</c:v>
                </c:pt>
                <c:pt idx="759">
                  <c:v>640</c:v>
                </c:pt>
                <c:pt idx="760">
                  <c:v>330</c:v>
                </c:pt>
                <c:pt idx="761">
                  <c:v>284</c:v>
                </c:pt>
                <c:pt idx="762">
                  <c:v>929</c:v>
                </c:pt>
                <c:pt idx="763">
                  <c:v>893</c:v>
                </c:pt>
                <c:pt idx="764">
                  <c:v>1041</c:v>
                </c:pt>
                <c:pt idx="765">
                  <c:v>493</c:v>
                </c:pt>
                <c:pt idx="766">
                  <c:v>1308</c:v>
                </c:pt>
                <c:pt idx="767">
                  <c:v>391</c:v>
                </c:pt>
                <c:pt idx="768">
                  <c:v>428</c:v>
                </c:pt>
                <c:pt idx="769">
                  <c:v>1189</c:v>
                </c:pt>
                <c:pt idx="770">
                  <c:v>1264</c:v>
                </c:pt>
                <c:pt idx="771">
                  <c:v>943</c:v>
                </c:pt>
                <c:pt idx="772">
                  <c:v>1135</c:v>
                </c:pt>
                <c:pt idx="773">
                  <c:v>896</c:v>
                </c:pt>
                <c:pt idx="774">
                  <c:v>314</c:v>
                </c:pt>
                <c:pt idx="775">
                  <c:v>473</c:v>
                </c:pt>
                <c:pt idx="776">
                  <c:v>854</c:v>
                </c:pt>
                <c:pt idx="777">
                  <c:v>1085</c:v>
                </c:pt>
                <c:pt idx="778">
                  <c:v>1128</c:v>
                </c:pt>
                <c:pt idx="779">
                  <c:v>1127</c:v>
                </c:pt>
                <c:pt idx="780">
                  <c:v>851</c:v>
                </c:pt>
                <c:pt idx="781">
                  <c:v>406</c:v>
                </c:pt>
                <c:pt idx="782">
                  <c:v>318</c:v>
                </c:pt>
                <c:pt idx="783">
                  <c:v>816</c:v>
                </c:pt>
                <c:pt idx="784">
                  <c:v>999</c:v>
                </c:pt>
                <c:pt idx="785">
                  <c:v>971</c:v>
                </c:pt>
                <c:pt idx="786">
                  <c:v>0</c:v>
                </c:pt>
                <c:pt idx="787">
                  <c:v>1523</c:v>
                </c:pt>
                <c:pt idx="788">
                  <c:v>221</c:v>
                </c:pt>
                <c:pt idx="789">
                  <c:v>199</c:v>
                </c:pt>
                <c:pt idx="790">
                  <c:v>297</c:v>
                </c:pt>
                <c:pt idx="791">
                  <c:v>370</c:v>
                </c:pt>
                <c:pt idx="792">
                  <c:v>578</c:v>
                </c:pt>
                <c:pt idx="793">
                  <c:v>677</c:v>
                </c:pt>
                <c:pt idx="794">
                  <c:v>672</c:v>
                </c:pt>
                <c:pt idx="795">
                  <c:v>216</c:v>
                </c:pt>
                <c:pt idx="796">
                  <c:v>198</c:v>
                </c:pt>
                <c:pt idx="797">
                  <c:v>488</c:v>
                </c:pt>
                <c:pt idx="798">
                  <c:v>669</c:v>
                </c:pt>
                <c:pt idx="799">
                  <c:v>588</c:v>
                </c:pt>
                <c:pt idx="800">
                  <c:v>470</c:v>
                </c:pt>
                <c:pt idx="801">
                  <c:v>389</c:v>
                </c:pt>
                <c:pt idx="802">
                  <c:v>133</c:v>
                </c:pt>
                <c:pt idx="803">
                  <c:v>171</c:v>
                </c:pt>
                <c:pt idx="804">
                  <c:v>336</c:v>
                </c:pt>
                <c:pt idx="805">
                  <c:v>355</c:v>
                </c:pt>
                <c:pt idx="806">
                  <c:v>485</c:v>
                </c:pt>
                <c:pt idx="807">
                  <c:v>373</c:v>
                </c:pt>
                <c:pt idx="808">
                  <c:v>304</c:v>
                </c:pt>
                <c:pt idx="809">
                  <c:v>103</c:v>
                </c:pt>
                <c:pt idx="810">
                  <c:v>97</c:v>
                </c:pt>
                <c:pt idx="811">
                  <c:v>394</c:v>
                </c:pt>
                <c:pt idx="812">
                  <c:v>302</c:v>
                </c:pt>
                <c:pt idx="813">
                  <c:v>312</c:v>
                </c:pt>
                <c:pt idx="814">
                  <c:v>256</c:v>
                </c:pt>
                <c:pt idx="815">
                  <c:v>0</c:v>
                </c:pt>
                <c:pt idx="816">
                  <c:v>313</c:v>
                </c:pt>
                <c:pt idx="817">
                  <c:v>77</c:v>
                </c:pt>
                <c:pt idx="818">
                  <c:v>285</c:v>
                </c:pt>
                <c:pt idx="819">
                  <c:v>263</c:v>
                </c:pt>
                <c:pt idx="820">
                  <c:v>253</c:v>
                </c:pt>
                <c:pt idx="821">
                  <c:v>245</c:v>
                </c:pt>
                <c:pt idx="822">
                  <c:v>106</c:v>
                </c:pt>
                <c:pt idx="823">
                  <c:v>39</c:v>
                </c:pt>
                <c:pt idx="824">
                  <c:v>165</c:v>
                </c:pt>
                <c:pt idx="825">
                  <c:v>216</c:v>
                </c:pt>
                <c:pt idx="826">
                  <c:v>195</c:v>
                </c:pt>
                <c:pt idx="827">
                  <c:v>250</c:v>
                </c:pt>
                <c:pt idx="828">
                  <c:v>149</c:v>
                </c:pt>
                <c:pt idx="829">
                  <c:v>98</c:v>
                </c:pt>
                <c:pt idx="830">
                  <c:v>38</c:v>
                </c:pt>
                <c:pt idx="831">
                  <c:v>69</c:v>
                </c:pt>
                <c:pt idx="832">
                  <c:v>166</c:v>
                </c:pt>
                <c:pt idx="833">
                  <c:v>163</c:v>
                </c:pt>
                <c:pt idx="834">
                  <c:v>140</c:v>
                </c:pt>
                <c:pt idx="835">
                  <c:v>111</c:v>
                </c:pt>
                <c:pt idx="836">
                  <c:v>31</c:v>
                </c:pt>
                <c:pt idx="837">
                  <c:v>22</c:v>
                </c:pt>
                <c:pt idx="838">
                  <c:v>66</c:v>
                </c:pt>
                <c:pt idx="839">
                  <c:v>125</c:v>
                </c:pt>
                <c:pt idx="840">
                  <c:v>263</c:v>
                </c:pt>
                <c:pt idx="841">
                  <c:v>92</c:v>
                </c:pt>
                <c:pt idx="842">
                  <c:v>51</c:v>
                </c:pt>
                <c:pt idx="843">
                  <c:v>53</c:v>
                </c:pt>
                <c:pt idx="844">
                  <c:v>36</c:v>
                </c:pt>
                <c:pt idx="845">
                  <c:v>76</c:v>
                </c:pt>
                <c:pt idx="846">
                  <c:v>144</c:v>
                </c:pt>
                <c:pt idx="847">
                  <c:v>245</c:v>
                </c:pt>
                <c:pt idx="848">
                  <c:v>114</c:v>
                </c:pt>
                <c:pt idx="849">
                  <c:v>185</c:v>
                </c:pt>
                <c:pt idx="850">
                  <c:v>87</c:v>
                </c:pt>
                <c:pt idx="851">
                  <c:v>16</c:v>
                </c:pt>
                <c:pt idx="852">
                  <c:v>89</c:v>
                </c:pt>
                <c:pt idx="853">
                  <c:v>92</c:v>
                </c:pt>
                <c:pt idx="854">
                  <c:v>65</c:v>
                </c:pt>
                <c:pt idx="855">
                  <c:v>137</c:v>
                </c:pt>
                <c:pt idx="856">
                  <c:v>195</c:v>
                </c:pt>
                <c:pt idx="857">
                  <c:v>35</c:v>
                </c:pt>
                <c:pt idx="858">
                  <c:v>13</c:v>
                </c:pt>
                <c:pt idx="859">
                  <c:v>53</c:v>
                </c:pt>
                <c:pt idx="860">
                  <c:v>198</c:v>
                </c:pt>
                <c:pt idx="861">
                  <c:v>126</c:v>
                </c:pt>
                <c:pt idx="862">
                  <c:v>125</c:v>
                </c:pt>
                <c:pt idx="863">
                  <c:v>139</c:v>
                </c:pt>
                <c:pt idx="864">
                  <c:v>92</c:v>
                </c:pt>
                <c:pt idx="865">
                  <c:v>46</c:v>
                </c:pt>
                <c:pt idx="866">
                  <c:v>69</c:v>
                </c:pt>
                <c:pt idx="867">
                  <c:v>229</c:v>
                </c:pt>
                <c:pt idx="868">
                  <c:v>103</c:v>
                </c:pt>
                <c:pt idx="869">
                  <c:v>114</c:v>
                </c:pt>
                <c:pt idx="870">
                  <c:v>60</c:v>
                </c:pt>
                <c:pt idx="871">
                  <c:v>35</c:v>
                </c:pt>
                <c:pt idx="872">
                  <c:v>99</c:v>
                </c:pt>
                <c:pt idx="873">
                  <c:v>39</c:v>
                </c:pt>
                <c:pt idx="874">
                  <c:v>239</c:v>
                </c:pt>
                <c:pt idx="875">
                  <c:v>132</c:v>
                </c:pt>
                <c:pt idx="876">
                  <c:v>143</c:v>
                </c:pt>
                <c:pt idx="877">
                  <c:v>139</c:v>
                </c:pt>
                <c:pt idx="878">
                  <c:v>72</c:v>
                </c:pt>
                <c:pt idx="879">
                  <c:v>62</c:v>
                </c:pt>
                <c:pt idx="880">
                  <c:v>63</c:v>
                </c:pt>
                <c:pt idx="881">
                  <c:v>160</c:v>
                </c:pt>
                <c:pt idx="882">
                  <c:v>125</c:v>
                </c:pt>
                <c:pt idx="883">
                  <c:v>127</c:v>
                </c:pt>
                <c:pt idx="884">
                  <c:v>43</c:v>
                </c:pt>
                <c:pt idx="885">
                  <c:v>26</c:v>
                </c:pt>
                <c:pt idx="886">
                  <c:v>8</c:v>
                </c:pt>
                <c:pt idx="887">
                  <c:v>36</c:v>
                </c:pt>
                <c:pt idx="888">
                  <c:v>307</c:v>
                </c:pt>
                <c:pt idx="889">
                  <c:v>299</c:v>
                </c:pt>
                <c:pt idx="890">
                  <c:v>143</c:v>
                </c:pt>
                <c:pt idx="891">
                  <c:v>170</c:v>
                </c:pt>
                <c:pt idx="892">
                  <c:v>114</c:v>
                </c:pt>
                <c:pt idx="893">
                  <c:v>36</c:v>
                </c:pt>
                <c:pt idx="894">
                  <c:v>70</c:v>
                </c:pt>
                <c:pt idx="895">
                  <c:v>174</c:v>
                </c:pt>
                <c:pt idx="896">
                  <c:v>339</c:v>
                </c:pt>
                <c:pt idx="897">
                  <c:v>151</c:v>
                </c:pt>
                <c:pt idx="898">
                  <c:v>72</c:v>
                </c:pt>
                <c:pt idx="899">
                  <c:v>94</c:v>
                </c:pt>
                <c:pt idx="900">
                  <c:v>55</c:v>
                </c:pt>
                <c:pt idx="901">
                  <c:v>96</c:v>
                </c:pt>
                <c:pt idx="902">
                  <c:v>229</c:v>
                </c:pt>
                <c:pt idx="903">
                  <c:v>140</c:v>
                </c:pt>
                <c:pt idx="904">
                  <c:v>365</c:v>
                </c:pt>
                <c:pt idx="905">
                  <c:v>334</c:v>
                </c:pt>
                <c:pt idx="906">
                  <c:v>140</c:v>
                </c:pt>
                <c:pt idx="907">
                  <c:v>36</c:v>
                </c:pt>
                <c:pt idx="908">
                  <c:v>127</c:v>
                </c:pt>
                <c:pt idx="909">
                  <c:v>316</c:v>
                </c:pt>
                <c:pt idx="910">
                  <c:v>277</c:v>
                </c:pt>
                <c:pt idx="911">
                  <c:v>291</c:v>
                </c:pt>
                <c:pt idx="912">
                  <c:v>284</c:v>
                </c:pt>
                <c:pt idx="913">
                  <c:v>158</c:v>
                </c:pt>
                <c:pt idx="914">
                  <c:v>53</c:v>
                </c:pt>
                <c:pt idx="915">
                  <c:v>122</c:v>
                </c:pt>
                <c:pt idx="916">
                  <c:v>396</c:v>
                </c:pt>
                <c:pt idx="917">
                  <c:v>361</c:v>
                </c:pt>
                <c:pt idx="918">
                  <c:v>283</c:v>
                </c:pt>
                <c:pt idx="919">
                  <c:v>266</c:v>
                </c:pt>
                <c:pt idx="920">
                  <c:v>215</c:v>
                </c:pt>
                <c:pt idx="921">
                  <c:v>0</c:v>
                </c:pt>
                <c:pt idx="922">
                  <c:v>204</c:v>
                </c:pt>
                <c:pt idx="923">
                  <c:v>344</c:v>
                </c:pt>
                <c:pt idx="924">
                  <c:v>380</c:v>
                </c:pt>
                <c:pt idx="925">
                  <c:v>297</c:v>
                </c:pt>
                <c:pt idx="926">
                  <c:v>311</c:v>
                </c:pt>
                <c:pt idx="927">
                  <c:v>205</c:v>
                </c:pt>
                <c:pt idx="928">
                  <c:v>55</c:v>
                </c:pt>
                <c:pt idx="929">
                  <c:v>168</c:v>
                </c:pt>
                <c:pt idx="930">
                  <c:v>353</c:v>
                </c:pt>
                <c:pt idx="931">
                  <c:v>346</c:v>
                </c:pt>
                <c:pt idx="932">
                  <c:v>269</c:v>
                </c:pt>
                <c:pt idx="933">
                  <c:v>0</c:v>
                </c:pt>
                <c:pt idx="934">
                  <c:v>441</c:v>
                </c:pt>
                <c:pt idx="935">
                  <c:v>37</c:v>
                </c:pt>
                <c:pt idx="936">
                  <c:v>179</c:v>
                </c:pt>
                <c:pt idx="937">
                  <c:v>351</c:v>
                </c:pt>
                <c:pt idx="938">
                  <c:v>310</c:v>
                </c:pt>
                <c:pt idx="939">
                  <c:v>265</c:v>
                </c:pt>
                <c:pt idx="940">
                  <c:v>244</c:v>
                </c:pt>
                <c:pt idx="941">
                  <c:v>173</c:v>
                </c:pt>
                <c:pt idx="942">
                  <c:v>28</c:v>
                </c:pt>
                <c:pt idx="943">
                  <c:v>201</c:v>
                </c:pt>
                <c:pt idx="944">
                  <c:v>295</c:v>
                </c:pt>
                <c:pt idx="945">
                  <c:v>265</c:v>
                </c:pt>
                <c:pt idx="946">
                  <c:v>261</c:v>
                </c:pt>
                <c:pt idx="947">
                  <c:v>222</c:v>
                </c:pt>
                <c:pt idx="948">
                  <c:v>181</c:v>
                </c:pt>
                <c:pt idx="949">
                  <c:v>57</c:v>
                </c:pt>
                <c:pt idx="950">
                  <c:v>170</c:v>
                </c:pt>
                <c:pt idx="951">
                  <c:v>365</c:v>
                </c:pt>
                <c:pt idx="952">
                  <c:v>255</c:v>
                </c:pt>
                <c:pt idx="953">
                  <c:v>220</c:v>
                </c:pt>
                <c:pt idx="954">
                  <c:v>247</c:v>
                </c:pt>
                <c:pt idx="955">
                  <c:v>147</c:v>
                </c:pt>
                <c:pt idx="956">
                  <c:v>37</c:v>
                </c:pt>
                <c:pt idx="957">
                  <c:v>120</c:v>
                </c:pt>
                <c:pt idx="958">
                  <c:v>206</c:v>
                </c:pt>
                <c:pt idx="959">
                  <c:v>247</c:v>
                </c:pt>
                <c:pt idx="960">
                  <c:v>206</c:v>
                </c:pt>
                <c:pt idx="961">
                  <c:v>142</c:v>
                </c:pt>
                <c:pt idx="962">
                  <c:v>144</c:v>
                </c:pt>
                <c:pt idx="963">
                  <c:v>47</c:v>
                </c:pt>
                <c:pt idx="964">
                  <c:v>122</c:v>
                </c:pt>
                <c:pt idx="965">
                  <c:v>203</c:v>
                </c:pt>
                <c:pt idx="966">
                  <c:v>202</c:v>
                </c:pt>
                <c:pt idx="967">
                  <c:v>157</c:v>
                </c:pt>
                <c:pt idx="968">
                  <c:v>164</c:v>
                </c:pt>
                <c:pt idx="969">
                  <c:v>75</c:v>
                </c:pt>
                <c:pt idx="970">
                  <c:v>22</c:v>
                </c:pt>
                <c:pt idx="971">
                  <c:v>128</c:v>
                </c:pt>
                <c:pt idx="972">
                  <c:v>229</c:v>
                </c:pt>
                <c:pt idx="973">
                  <c:v>114</c:v>
                </c:pt>
                <c:pt idx="974">
                  <c:v>182</c:v>
                </c:pt>
                <c:pt idx="975">
                  <c:v>115</c:v>
                </c:pt>
                <c:pt idx="976">
                  <c:v>92</c:v>
                </c:pt>
                <c:pt idx="977">
                  <c:v>71</c:v>
                </c:pt>
                <c:pt idx="978">
                  <c:v>0</c:v>
                </c:pt>
                <c:pt idx="979">
                  <c:v>155</c:v>
                </c:pt>
                <c:pt idx="980">
                  <c:v>57</c:v>
                </c:pt>
                <c:pt idx="981">
                  <c:v>85</c:v>
                </c:pt>
                <c:pt idx="982">
                  <c:v>91</c:v>
                </c:pt>
                <c:pt idx="983">
                  <c:v>40</c:v>
                </c:pt>
                <c:pt idx="984">
                  <c:v>0</c:v>
                </c:pt>
                <c:pt idx="985">
                  <c:v>45</c:v>
                </c:pt>
                <c:pt idx="986">
                  <c:v>104</c:v>
                </c:pt>
                <c:pt idx="987">
                  <c:v>119</c:v>
                </c:pt>
                <c:pt idx="988">
                  <c:v>82</c:v>
                </c:pt>
                <c:pt idx="989">
                  <c:v>97</c:v>
                </c:pt>
                <c:pt idx="990">
                  <c:v>34</c:v>
                </c:pt>
                <c:pt idx="991">
                  <c:v>42</c:v>
                </c:pt>
                <c:pt idx="992">
                  <c:v>52</c:v>
                </c:pt>
                <c:pt idx="993">
                  <c:v>90</c:v>
                </c:pt>
                <c:pt idx="994">
                  <c:v>86</c:v>
                </c:pt>
                <c:pt idx="995">
                  <c:v>73</c:v>
                </c:pt>
                <c:pt idx="996">
                  <c:v>73</c:v>
                </c:pt>
                <c:pt idx="997">
                  <c:v>32</c:v>
                </c:pt>
                <c:pt idx="998">
                  <c:v>23</c:v>
                </c:pt>
                <c:pt idx="999">
                  <c:v>30</c:v>
                </c:pt>
                <c:pt idx="1000">
                  <c:v>46</c:v>
                </c:pt>
                <c:pt idx="1001">
                  <c:v>46</c:v>
                </c:pt>
                <c:pt idx="1002">
                  <c:v>51</c:v>
                </c:pt>
                <c:pt idx="1003">
                  <c:v>58</c:v>
                </c:pt>
                <c:pt idx="1004">
                  <c:v>218</c:v>
                </c:pt>
                <c:pt idx="1005">
                  <c:v>66</c:v>
                </c:pt>
                <c:pt idx="1006">
                  <c:v>51</c:v>
                </c:pt>
                <c:pt idx="1007">
                  <c:v>93</c:v>
                </c:pt>
                <c:pt idx="1008">
                  <c:v>109</c:v>
                </c:pt>
                <c:pt idx="1009">
                  <c:v>133</c:v>
                </c:pt>
                <c:pt idx="1010">
                  <c:v>97</c:v>
                </c:pt>
                <c:pt idx="1011">
                  <c:v>39</c:v>
                </c:pt>
                <c:pt idx="1012">
                  <c:v>9</c:v>
                </c:pt>
                <c:pt idx="1013">
                  <c:v>26</c:v>
                </c:pt>
                <c:pt idx="1014">
                  <c:v>86</c:v>
                </c:pt>
                <c:pt idx="1015">
                  <c:v>63</c:v>
                </c:pt>
                <c:pt idx="1016">
                  <c:v>43</c:v>
                </c:pt>
                <c:pt idx="1017">
                  <c:v>75</c:v>
                </c:pt>
                <c:pt idx="1018">
                  <c:v>9</c:v>
                </c:pt>
                <c:pt idx="1019">
                  <c:v>2</c:v>
                </c:pt>
                <c:pt idx="1020">
                  <c:v>88</c:v>
                </c:pt>
                <c:pt idx="1021">
                  <c:v>83</c:v>
                </c:pt>
                <c:pt idx="1022">
                  <c:v>157</c:v>
                </c:pt>
                <c:pt idx="1023">
                  <c:v>0</c:v>
                </c:pt>
                <c:pt idx="1024">
                  <c:v>44</c:v>
                </c:pt>
                <c:pt idx="1025">
                  <c:v>39</c:v>
                </c:pt>
                <c:pt idx="1026">
                  <c:v>8</c:v>
                </c:pt>
                <c:pt idx="1027">
                  <c:v>92</c:v>
                </c:pt>
                <c:pt idx="1028">
                  <c:v>44</c:v>
                </c:pt>
                <c:pt idx="1029">
                  <c:v>197</c:v>
                </c:pt>
                <c:pt idx="1030">
                  <c:v>55</c:v>
                </c:pt>
                <c:pt idx="1031">
                  <c:v>118</c:v>
                </c:pt>
                <c:pt idx="1032">
                  <c:v>11</c:v>
                </c:pt>
                <c:pt idx="1033">
                  <c:v>1</c:v>
                </c:pt>
                <c:pt idx="1034">
                  <c:v>65</c:v>
                </c:pt>
                <c:pt idx="1035">
                  <c:v>62</c:v>
                </c:pt>
                <c:pt idx="1036">
                  <c:v>9</c:v>
                </c:pt>
                <c:pt idx="1037">
                  <c:v>39</c:v>
                </c:pt>
                <c:pt idx="1038">
                  <c:v>65</c:v>
                </c:pt>
                <c:pt idx="1039">
                  <c:v>10</c:v>
                </c:pt>
                <c:pt idx="1040">
                  <c:v>6</c:v>
                </c:pt>
                <c:pt idx="1041">
                  <c:v>47</c:v>
                </c:pt>
                <c:pt idx="1042">
                  <c:v>92</c:v>
                </c:pt>
                <c:pt idx="1043">
                  <c:v>80</c:v>
                </c:pt>
                <c:pt idx="1044">
                  <c:v>40</c:v>
                </c:pt>
                <c:pt idx="1045">
                  <c:v>49</c:v>
                </c:pt>
                <c:pt idx="1046">
                  <c:v>0</c:v>
                </c:pt>
                <c:pt idx="1047">
                  <c:v>2</c:v>
                </c:pt>
                <c:pt idx="1048">
                  <c:v>36</c:v>
                </c:pt>
                <c:pt idx="1049">
                  <c:v>8</c:v>
                </c:pt>
                <c:pt idx="1050">
                  <c:v>62</c:v>
                </c:pt>
                <c:pt idx="1051">
                  <c:v>71</c:v>
                </c:pt>
                <c:pt idx="1052">
                  <c:v>72</c:v>
                </c:pt>
                <c:pt idx="1053">
                  <c:v>13</c:v>
                </c:pt>
                <c:pt idx="1054">
                  <c:v>8</c:v>
                </c:pt>
                <c:pt idx="1055">
                  <c:v>111</c:v>
                </c:pt>
                <c:pt idx="1056">
                  <c:v>116</c:v>
                </c:pt>
                <c:pt idx="1057">
                  <c:v>117</c:v>
                </c:pt>
                <c:pt idx="1058">
                  <c:v>69</c:v>
                </c:pt>
                <c:pt idx="1059">
                  <c:v>101</c:v>
                </c:pt>
                <c:pt idx="1060">
                  <c:v>0</c:v>
                </c:pt>
                <c:pt idx="1061">
                  <c:v>37</c:v>
                </c:pt>
                <c:pt idx="1062">
                  <c:v>57</c:v>
                </c:pt>
                <c:pt idx="1063">
                  <c:v>129</c:v>
                </c:pt>
                <c:pt idx="1064">
                  <c:v>136</c:v>
                </c:pt>
                <c:pt idx="1065">
                  <c:v>144</c:v>
                </c:pt>
                <c:pt idx="1066">
                  <c:v>129</c:v>
                </c:pt>
                <c:pt idx="1067">
                  <c:v>35</c:v>
                </c:pt>
                <c:pt idx="1068">
                  <c:v>15</c:v>
                </c:pt>
                <c:pt idx="1069">
                  <c:v>105</c:v>
                </c:pt>
                <c:pt idx="1070">
                  <c:v>180</c:v>
                </c:pt>
                <c:pt idx="1071">
                  <c:v>168</c:v>
                </c:pt>
                <c:pt idx="1072">
                  <c:v>100</c:v>
                </c:pt>
                <c:pt idx="1073">
                  <c:v>0</c:v>
                </c:pt>
                <c:pt idx="1074">
                  <c:v>70</c:v>
                </c:pt>
                <c:pt idx="1075">
                  <c:v>7</c:v>
                </c:pt>
                <c:pt idx="1076">
                  <c:v>261</c:v>
                </c:pt>
                <c:pt idx="1077">
                  <c:v>0</c:v>
                </c:pt>
                <c:pt idx="1078">
                  <c:v>434</c:v>
                </c:pt>
                <c:pt idx="1079">
                  <c:v>203</c:v>
                </c:pt>
                <c:pt idx="1080">
                  <c:v>158</c:v>
                </c:pt>
                <c:pt idx="1081">
                  <c:v>53</c:v>
                </c:pt>
                <c:pt idx="1082">
                  <c:v>20</c:v>
                </c:pt>
                <c:pt idx="1083">
                  <c:v>158</c:v>
                </c:pt>
                <c:pt idx="1084">
                  <c:v>239</c:v>
                </c:pt>
                <c:pt idx="1085">
                  <c:v>181</c:v>
                </c:pt>
                <c:pt idx="1086">
                  <c:v>191</c:v>
                </c:pt>
                <c:pt idx="1087">
                  <c:v>91</c:v>
                </c:pt>
                <c:pt idx="1088">
                  <c:v>0</c:v>
                </c:pt>
                <c:pt idx="1089">
                  <c:v>0</c:v>
                </c:pt>
                <c:pt idx="1090">
                  <c:v>226</c:v>
                </c:pt>
                <c:pt idx="1091">
                  <c:v>230</c:v>
                </c:pt>
                <c:pt idx="1092">
                  <c:v>363</c:v>
                </c:pt>
                <c:pt idx="1093">
                  <c:v>172</c:v>
                </c:pt>
                <c:pt idx="1094">
                  <c:v>119</c:v>
                </c:pt>
                <c:pt idx="1095">
                  <c:v>0</c:v>
                </c:pt>
                <c:pt idx="1096">
                  <c:v>0</c:v>
                </c:pt>
                <c:pt idx="1097">
                  <c:v>128</c:v>
                </c:pt>
                <c:pt idx="1098">
                  <c:v>211</c:v>
                </c:pt>
                <c:pt idx="1099">
                  <c:v>219</c:v>
                </c:pt>
                <c:pt idx="1100">
                  <c:v>158</c:v>
                </c:pt>
                <c:pt idx="1101">
                  <c:v>210</c:v>
                </c:pt>
                <c:pt idx="1102">
                  <c:v>27</c:v>
                </c:pt>
                <c:pt idx="1103">
                  <c:v>11</c:v>
                </c:pt>
                <c:pt idx="1104">
                  <c:v>100</c:v>
                </c:pt>
                <c:pt idx="1105">
                  <c:v>68</c:v>
                </c:pt>
                <c:pt idx="1106">
                  <c:v>103</c:v>
                </c:pt>
                <c:pt idx="1107">
                  <c:v>148</c:v>
                </c:pt>
                <c:pt idx="1108">
                  <c:v>0</c:v>
                </c:pt>
                <c:pt idx="1109">
                  <c:v>102</c:v>
                </c:pt>
                <c:pt idx="1110">
                  <c:v>5</c:v>
                </c:pt>
                <c:pt idx="1111">
                  <c:v>67</c:v>
                </c:pt>
                <c:pt idx="1112">
                  <c:v>114</c:v>
                </c:pt>
                <c:pt idx="1113">
                  <c:v>91</c:v>
                </c:pt>
                <c:pt idx="1114">
                  <c:v>472</c:v>
                </c:pt>
                <c:pt idx="1115">
                  <c:v>101</c:v>
                </c:pt>
                <c:pt idx="1116">
                  <c:v>66</c:v>
                </c:pt>
                <c:pt idx="1117">
                  <c:v>3</c:v>
                </c:pt>
                <c:pt idx="1118">
                  <c:v>85</c:v>
                </c:pt>
                <c:pt idx="1119">
                  <c:v>143</c:v>
                </c:pt>
                <c:pt idx="1120">
                  <c:v>118</c:v>
                </c:pt>
                <c:pt idx="1121">
                  <c:v>93</c:v>
                </c:pt>
                <c:pt idx="1122">
                  <c:v>46</c:v>
                </c:pt>
                <c:pt idx="1123">
                  <c:v>15</c:v>
                </c:pt>
                <c:pt idx="1124">
                  <c:v>2</c:v>
                </c:pt>
                <c:pt idx="1125">
                  <c:v>133</c:v>
                </c:pt>
                <c:pt idx="1126">
                  <c:v>182</c:v>
                </c:pt>
                <c:pt idx="1127">
                  <c:v>126</c:v>
                </c:pt>
                <c:pt idx="1128">
                  <c:v>48</c:v>
                </c:pt>
                <c:pt idx="1129">
                  <c:v>97</c:v>
                </c:pt>
                <c:pt idx="1130">
                  <c:v>15</c:v>
                </c:pt>
                <c:pt idx="1131">
                  <c:v>1</c:v>
                </c:pt>
                <c:pt idx="1132">
                  <c:v>78</c:v>
                </c:pt>
                <c:pt idx="1133">
                  <c:v>94</c:v>
                </c:pt>
                <c:pt idx="1134">
                  <c:v>50</c:v>
                </c:pt>
                <c:pt idx="1135">
                  <c:v>37</c:v>
                </c:pt>
                <c:pt idx="1136">
                  <c:v>42</c:v>
                </c:pt>
                <c:pt idx="1137">
                  <c:v>12</c:v>
                </c:pt>
                <c:pt idx="1138">
                  <c:v>0</c:v>
                </c:pt>
                <c:pt idx="1139">
                  <c:v>88</c:v>
                </c:pt>
                <c:pt idx="1140">
                  <c:v>0</c:v>
                </c:pt>
                <c:pt idx="1141">
                  <c:v>132</c:v>
                </c:pt>
                <c:pt idx="1142">
                  <c:v>120</c:v>
                </c:pt>
                <c:pt idx="1143">
                  <c:v>33</c:v>
                </c:pt>
                <c:pt idx="1144">
                  <c:v>9</c:v>
                </c:pt>
                <c:pt idx="1145">
                  <c:v>0</c:v>
                </c:pt>
                <c:pt idx="1146">
                  <c:v>2</c:v>
                </c:pt>
                <c:pt idx="1147">
                  <c:v>11</c:v>
                </c:pt>
                <c:pt idx="1148">
                  <c:v>312</c:v>
                </c:pt>
                <c:pt idx="1149">
                  <c:v>453</c:v>
                </c:pt>
                <c:pt idx="1150">
                  <c:v>94</c:v>
                </c:pt>
                <c:pt idx="1151">
                  <c:v>18</c:v>
                </c:pt>
                <c:pt idx="1152">
                  <c:v>1</c:v>
                </c:pt>
                <c:pt idx="1153">
                  <c:v>59</c:v>
                </c:pt>
                <c:pt idx="1154">
                  <c:v>81</c:v>
                </c:pt>
                <c:pt idx="1155">
                  <c:v>110</c:v>
                </c:pt>
                <c:pt idx="1156">
                  <c:v>46</c:v>
                </c:pt>
                <c:pt idx="1157">
                  <c:v>33</c:v>
                </c:pt>
                <c:pt idx="1158">
                  <c:v>34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324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283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322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317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255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404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279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339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283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305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243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243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384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108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320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245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195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161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168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171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3-49A5-A395-A2772F288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926527"/>
        <c:axId val="505816095"/>
      </c:barChart>
      <c:lineChart>
        <c:grouping val="standard"/>
        <c:varyColors val="0"/>
        <c:ser>
          <c:idx val="1"/>
          <c:order val="1"/>
          <c:tx>
            <c:strRef>
              <c:f>BRASIL!$L$1</c:f>
              <c:strCache>
                <c:ptCount val="1"/>
                <c:pt idx="0">
                  <c:v>% da população vacinada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BRASIL!$L$2:$L$1359</c:f>
              <c:numCache>
                <c:formatCode>0%</c:formatCode>
                <c:ptCount val="13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5.3295994413437731E-7</c:v>
                </c:pt>
                <c:pt idx="381">
                  <c:v>5.2772551611162897E-6</c:v>
                </c:pt>
                <c:pt idx="382">
                  <c:v>6.4369188967015368E-5</c:v>
                </c:pt>
                <c:pt idx="383">
                  <c:v>5.0357101007211021E-4</c:v>
                </c:pt>
                <c:pt idx="384">
                  <c:v>9.217304305257567E-4</c:v>
                </c:pt>
                <c:pt idx="385">
                  <c:v>2.1997398251344148E-3</c:v>
                </c:pt>
                <c:pt idx="386">
                  <c:v>2.7279364397680911E-3</c:v>
                </c:pt>
                <c:pt idx="387">
                  <c:v>2.9215436566167631E-3</c:v>
                </c:pt>
                <c:pt idx="388">
                  <c:v>3.8152270700824481E-3</c:v>
                </c:pt>
                <c:pt idx="389">
                  <c:v>4.9762565155245407E-3</c:v>
                </c:pt>
                <c:pt idx="390">
                  <c:v>6.3172218035340713E-3</c:v>
                </c:pt>
                <c:pt idx="391">
                  <c:v>7.4381127031835437E-3</c:v>
                </c:pt>
                <c:pt idx="392">
                  <c:v>9.1546006161159713E-3</c:v>
                </c:pt>
                <c:pt idx="393">
                  <c:v>9.7385248549081982E-3</c:v>
                </c:pt>
                <c:pt idx="394">
                  <c:v>9.9174280875838766E-3</c:v>
                </c:pt>
                <c:pt idx="395">
                  <c:v>1.0909266543617954E-2</c:v>
                </c:pt>
                <c:pt idx="396">
                  <c:v>1.1999707347887819E-2</c:v>
                </c:pt>
                <c:pt idx="397">
                  <c:v>1.3334153393723564E-2</c:v>
                </c:pt>
                <c:pt idx="398">
                  <c:v>1.4632158303379121E-2</c:v>
                </c:pt>
                <c:pt idx="399">
                  <c:v>1.6176385948653831E-2</c:v>
                </c:pt>
                <c:pt idx="400">
                  <c:v>1.6816808700095231E-2</c:v>
                </c:pt>
                <c:pt idx="401">
                  <c:v>1.7034970142941523E-2</c:v>
                </c:pt>
                <c:pt idx="402">
                  <c:v>1.8018761855533357E-2</c:v>
                </c:pt>
                <c:pt idx="403">
                  <c:v>1.9365846665758572E-2</c:v>
                </c:pt>
                <c:pt idx="404">
                  <c:v>2.0585934735010056E-2</c:v>
                </c:pt>
                <c:pt idx="405">
                  <c:v>2.182409109808188E-2</c:v>
                </c:pt>
                <c:pt idx="406">
                  <c:v>2.3539403643994653E-2</c:v>
                </c:pt>
                <c:pt idx="407">
                  <c:v>2.3996107488979446E-2</c:v>
                </c:pt>
                <c:pt idx="408">
                  <c:v>2.4155029482321018E-2</c:v>
                </c:pt>
                <c:pt idx="409">
                  <c:v>2.5336140097086745E-2</c:v>
                </c:pt>
                <c:pt idx="410">
                  <c:v>2.5344182081958058E-2</c:v>
                </c:pt>
                <c:pt idx="411">
                  <c:v>2.6090887515115898E-2</c:v>
                </c:pt>
                <c:pt idx="412">
                  <c:v>2.6840638433668792E-2</c:v>
                </c:pt>
                <c:pt idx="413">
                  <c:v>2.7392052115868822E-2</c:v>
                </c:pt>
                <c:pt idx="414">
                  <c:v>2.7684927880883451E-2</c:v>
                </c:pt>
                <c:pt idx="415">
                  <c:v>2.7871330621344451E-2</c:v>
                </c:pt>
                <c:pt idx="416">
                  <c:v>2.8565096952908587E-2</c:v>
                </c:pt>
                <c:pt idx="417">
                  <c:v>2.9103810009297057E-2</c:v>
                </c:pt>
                <c:pt idx="418">
                  <c:v>2.9512918627842281E-2</c:v>
                </c:pt>
                <c:pt idx="419">
                  <c:v>3.0201550461373194E-2</c:v>
                </c:pt>
                <c:pt idx="420">
                  <c:v>3.0634899240234669E-2</c:v>
                </c:pt>
                <c:pt idx="421">
                  <c:v>3.1019353702792747E-2</c:v>
                </c:pt>
                <c:pt idx="422">
                  <c:v>3.1131551288174891E-2</c:v>
                </c:pt>
                <c:pt idx="423">
                  <c:v>3.2388228009305388E-2</c:v>
                </c:pt>
                <c:pt idx="424">
                  <c:v>3.3853515721426121E-2</c:v>
                </c:pt>
                <c:pt idx="425">
                  <c:v>3.5298374888545349E-2</c:v>
                </c:pt>
                <c:pt idx="426">
                  <c:v>3.6646449481523957E-2</c:v>
                </c:pt>
                <c:pt idx="427">
                  <c:v>3.7873175757222467E-2</c:v>
                </c:pt>
                <c:pt idx="428">
                  <c:v>3.8744303544481037E-2</c:v>
                </c:pt>
                <c:pt idx="429">
                  <c:v>3.9151956040321748E-2</c:v>
                </c:pt>
                <c:pt idx="430">
                  <c:v>4.047148396629266E-2</c:v>
                </c:pt>
                <c:pt idx="431">
                  <c:v>4.1706718566813607E-2</c:v>
                </c:pt>
                <c:pt idx="432">
                  <c:v>4.2890394051310482E-2</c:v>
                </c:pt>
                <c:pt idx="433">
                  <c:v>4.4247624134757968E-2</c:v>
                </c:pt>
                <c:pt idx="434">
                  <c:v>4.5433193530484896E-2</c:v>
                </c:pt>
                <c:pt idx="435">
                  <c:v>4.6015223858047072E-2</c:v>
                </c:pt>
                <c:pt idx="436">
                  <c:v>4.6244786836841092E-2</c:v>
                </c:pt>
                <c:pt idx="437">
                  <c:v>4.8003449963924083E-2</c:v>
                </c:pt>
                <c:pt idx="438">
                  <c:v>4.9500501137001045E-2</c:v>
                </c:pt>
                <c:pt idx="439">
                  <c:v>5.1037928784417111E-2</c:v>
                </c:pt>
                <c:pt idx="440">
                  <c:v>5.2609556281105439E-2</c:v>
                </c:pt>
                <c:pt idx="441">
                  <c:v>5.476877687477285E-2</c:v>
                </c:pt>
                <c:pt idx="442">
                  <c:v>5.586482327559799E-2</c:v>
                </c:pt>
                <c:pt idx="443">
                  <c:v>5.6239084879224494E-2</c:v>
                </c:pt>
                <c:pt idx="444">
                  <c:v>5.8601072938780391E-2</c:v>
                </c:pt>
                <c:pt idx="445">
                  <c:v>6.0994467566472775E-2</c:v>
                </c:pt>
                <c:pt idx="446">
                  <c:v>6.3937933959362994E-2</c:v>
                </c:pt>
                <c:pt idx="447">
                  <c:v>6.7109811756882229E-2</c:v>
                </c:pt>
                <c:pt idx="448">
                  <c:v>7.1040082037762825E-2</c:v>
                </c:pt>
                <c:pt idx="449">
                  <c:v>7.2721090045842887E-2</c:v>
                </c:pt>
                <c:pt idx="450">
                  <c:v>7.3824345681626616E-2</c:v>
                </c:pt>
                <c:pt idx="451">
                  <c:v>7.7732583779102374E-2</c:v>
                </c:pt>
                <c:pt idx="452">
                  <c:v>8.0872788528513054E-2</c:v>
                </c:pt>
                <c:pt idx="453">
                  <c:v>8.4444324422710992E-2</c:v>
                </c:pt>
                <c:pt idx="454">
                  <c:v>8.8695136799991914E-2</c:v>
                </c:pt>
                <c:pt idx="455">
                  <c:v>8.9940973496544382E-2</c:v>
                </c:pt>
                <c:pt idx="456">
                  <c:v>9.1470877843320489E-2</c:v>
                </c:pt>
                <c:pt idx="457">
                  <c:v>9.2841303443956233E-2</c:v>
                </c:pt>
                <c:pt idx="458">
                  <c:v>9.543930710448692E-2</c:v>
                </c:pt>
                <c:pt idx="459">
                  <c:v>9.9216774914241634E-2</c:v>
                </c:pt>
                <c:pt idx="460">
                  <c:v>0.10249240383374267</c:v>
                </c:pt>
                <c:pt idx="461">
                  <c:v>0.1058620811490997</c:v>
                </c:pt>
                <c:pt idx="462">
                  <c:v>0.10798770147343201</c:v>
                </c:pt>
                <c:pt idx="463">
                  <c:v>0.10990953123912592</c:v>
                </c:pt>
                <c:pt idx="464">
                  <c:v>0.11087896634322264</c:v>
                </c:pt>
                <c:pt idx="465">
                  <c:v>0.11377988159485884</c:v>
                </c:pt>
                <c:pt idx="466">
                  <c:v>0.11645716304707951</c:v>
                </c:pt>
                <c:pt idx="467">
                  <c:v>0.11894704721751487</c:v>
                </c:pt>
                <c:pt idx="468">
                  <c:v>0.12123979331147167</c:v>
                </c:pt>
                <c:pt idx="469">
                  <c:v>0.12282016230295799</c:v>
                </c:pt>
                <c:pt idx="470">
                  <c:v>0.12412806028157654</c:v>
                </c:pt>
                <c:pt idx="471">
                  <c:v>0.12472348598630602</c:v>
                </c:pt>
                <c:pt idx="472">
                  <c:v>0.12708823401700117</c:v>
                </c:pt>
                <c:pt idx="473">
                  <c:v>0.12935733953057887</c:v>
                </c:pt>
                <c:pt idx="474">
                  <c:v>0.13094660704970387</c:v>
                </c:pt>
                <c:pt idx="475">
                  <c:v>0.1327023341385232</c:v>
                </c:pt>
                <c:pt idx="476">
                  <c:v>0.13697025357829665</c:v>
                </c:pt>
                <c:pt idx="477">
                  <c:v>0.13790815363284176</c:v>
                </c:pt>
                <c:pt idx="478">
                  <c:v>0.13819602338123826</c:v>
                </c:pt>
                <c:pt idx="479">
                  <c:v>0.14086296445882854</c:v>
                </c:pt>
                <c:pt idx="480">
                  <c:v>0.14407012705979202</c:v>
                </c:pt>
                <c:pt idx="481">
                  <c:v>0.14631974622541233</c:v>
                </c:pt>
                <c:pt idx="482">
                  <c:v>0.14867533400706767</c:v>
                </c:pt>
                <c:pt idx="483">
                  <c:v>0.15083143297820514</c:v>
                </c:pt>
                <c:pt idx="484">
                  <c:v>0.15146950023703631</c:v>
                </c:pt>
                <c:pt idx="485">
                  <c:v>0.15172419798748138</c:v>
                </c:pt>
                <c:pt idx="486">
                  <c:v>0.15391745188043854</c:v>
                </c:pt>
                <c:pt idx="487">
                  <c:v>0.15653876302138323</c:v>
                </c:pt>
                <c:pt idx="488">
                  <c:v>0.15936642007355561</c:v>
                </c:pt>
                <c:pt idx="489">
                  <c:v>0.16308189797980818</c:v>
                </c:pt>
                <c:pt idx="490">
                  <c:v>0.16659066832344244</c:v>
                </c:pt>
                <c:pt idx="491">
                  <c:v>0.16775575207131671</c:v>
                </c:pt>
                <c:pt idx="492">
                  <c:v>0.16806348409477409</c:v>
                </c:pt>
                <c:pt idx="493">
                  <c:v>0.17095746134999468</c:v>
                </c:pt>
                <c:pt idx="494">
                  <c:v>0.17379969866349587</c:v>
                </c:pt>
                <c:pt idx="495">
                  <c:v>0.17718054910339601</c:v>
                </c:pt>
                <c:pt idx="496">
                  <c:v>0.17972404333392616</c:v>
                </c:pt>
                <c:pt idx="497">
                  <c:v>0.18235085062429476</c:v>
                </c:pt>
                <c:pt idx="498">
                  <c:v>0.18354108341953287</c:v>
                </c:pt>
                <c:pt idx="499">
                  <c:v>0.1844075382901384</c:v>
                </c:pt>
                <c:pt idx="500">
                  <c:v>0.18693700901213853</c:v>
                </c:pt>
                <c:pt idx="501">
                  <c:v>0.18982854036190122</c:v>
                </c:pt>
                <c:pt idx="502">
                  <c:v>0.19241582296212714</c:v>
                </c:pt>
                <c:pt idx="503">
                  <c:v>0.19552835662158119</c:v>
                </c:pt>
                <c:pt idx="504">
                  <c:v>0.19823749194760576</c:v>
                </c:pt>
                <c:pt idx="505">
                  <c:v>0.19929852002495871</c:v>
                </c:pt>
                <c:pt idx="506">
                  <c:v>0.20211810178226325</c:v>
                </c:pt>
                <c:pt idx="507">
                  <c:v>0.20465692309614039</c:v>
                </c:pt>
                <c:pt idx="508">
                  <c:v>0.20712123946497007</c:v>
                </c:pt>
                <c:pt idx="509">
                  <c:v>0.20959205604168984</c:v>
                </c:pt>
                <c:pt idx="510">
                  <c:v>0.21190278477519023</c:v>
                </c:pt>
                <c:pt idx="511">
                  <c:v>0.2154890151364193</c:v>
                </c:pt>
                <c:pt idx="512">
                  <c:v>0.21701310450951922</c:v>
                </c:pt>
                <c:pt idx="513">
                  <c:v>0.21739513210090311</c:v>
                </c:pt>
                <c:pt idx="514">
                  <c:v>0.22045587347435755</c:v>
                </c:pt>
                <c:pt idx="515">
                  <c:v>0.223332244017138</c:v>
                </c:pt>
                <c:pt idx="516">
                  <c:v>0.22770725985425688</c:v>
                </c:pt>
                <c:pt idx="517">
                  <c:v>0.22994110911581589</c:v>
                </c:pt>
                <c:pt idx="518">
                  <c:v>0.23299819114822531</c:v>
                </c:pt>
                <c:pt idx="519">
                  <c:v>0.23550839917510172</c:v>
                </c:pt>
                <c:pt idx="520">
                  <c:v>0.23643198068971916</c:v>
                </c:pt>
                <c:pt idx="521">
                  <c:v>0.23974205690418082</c:v>
                </c:pt>
                <c:pt idx="522">
                  <c:v>0.24507855627337277</c:v>
                </c:pt>
                <c:pt idx="523">
                  <c:v>0.2501462582464547</c:v>
                </c:pt>
                <c:pt idx="524">
                  <c:v>0.25495292405261316</c:v>
                </c:pt>
                <c:pt idx="525">
                  <c:v>0.26022595836131474</c:v>
                </c:pt>
                <c:pt idx="526">
                  <c:v>0.26311253603873952</c:v>
                </c:pt>
                <c:pt idx="527">
                  <c:v>0.26465874324952104</c:v>
                </c:pt>
                <c:pt idx="528">
                  <c:v>0.26960816618357258</c:v>
                </c:pt>
                <c:pt idx="529">
                  <c:v>0.27557067935143059</c:v>
                </c:pt>
                <c:pt idx="530">
                  <c:v>0.28108156606948587</c:v>
                </c:pt>
                <c:pt idx="531">
                  <c:v>0.29116412608547465</c:v>
                </c:pt>
                <c:pt idx="532">
                  <c:v>0.2987709634381151</c:v>
                </c:pt>
                <c:pt idx="533">
                  <c:v>0.30292659487965873</c:v>
                </c:pt>
                <c:pt idx="534">
                  <c:v>0.30502125118295098</c:v>
                </c:pt>
                <c:pt idx="535">
                  <c:v>0.31131439461758043</c:v>
                </c:pt>
                <c:pt idx="536">
                  <c:v>0.31734254275427276</c:v>
                </c:pt>
                <c:pt idx="537">
                  <c:v>0.3230636964460018</c:v>
                </c:pt>
                <c:pt idx="538">
                  <c:v>0.32888159188473315</c:v>
                </c:pt>
                <c:pt idx="539">
                  <c:v>0.33485874717534203</c:v>
                </c:pt>
                <c:pt idx="540">
                  <c:v>0.33828852524154207</c:v>
                </c:pt>
                <c:pt idx="541">
                  <c:v>0.33937664386319821</c:v>
                </c:pt>
                <c:pt idx="542">
                  <c:v>0.34416278595293653</c:v>
                </c:pt>
                <c:pt idx="543">
                  <c:v>0.35186610333117807</c:v>
                </c:pt>
                <c:pt idx="544">
                  <c:v>0.35735570020289359</c:v>
                </c:pt>
                <c:pt idx="545">
                  <c:v>0.36300686007481664</c:v>
                </c:pt>
                <c:pt idx="546">
                  <c:v>0.36920014489848479</c:v>
                </c:pt>
                <c:pt idx="547">
                  <c:v>0.3721690363358528</c:v>
                </c:pt>
                <c:pt idx="548">
                  <c:v>0.37360838031926441</c:v>
                </c:pt>
                <c:pt idx="549">
                  <c:v>0.37990268484520073</c:v>
                </c:pt>
                <c:pt idx="550">
                  <c:v>0.38617223052658939</c:v>
                </c:pt>
                <c:pt idx="551">
                  <c:v>0.39329396012436524</c:v>
                </c:pt>
                <c:pt idx="552">
                  <c:v>0.39947632878632056</c:v>
                </c:pt>
                <c:pt idx="553">
                  <c:v>0.40526984606617866</c:v>
                </c:pt>
                <c:pt idx="554">
                  <c:v>0.40886746844621358</c:v>
                </c:pt>
                <c:pt idx="555">
                  <c:v>0.41053261613738468</c:v>
                </c:pt>
                <c:pt idx="556">
                  <c:v>0.41525472689669202</c:v>
                </c:pt>
                <c:pt idx="557">
                  <c:v>0.42058971304032827</c:v>
                </c:pt>
                <c:pt idx="558">
                  <c:v>0.42565128597405272</c:v>
                </c:pt>
                <c:pt idx="559">
                  <c:v>0.43181029481131372</c:v>
                </c:pt>
                <c:pt idx="560">
                  <c:v>0.43654885119175435</c:v>
                </c:pt>
                <c:pt idx="561">
                  <c:v>0.43985444007382923</c:v>
                </c:pt>
                <c:pt idx="562">
                  <c:v>0.44078927560869557</c:v>
                </c:pt>
                <c:pt idx="563">
                  <c:v>0.44629094973343081</c:v>
                </c:pt>
                <c:pt idx="564">
                  <c:v>0.452548874984609</c:v>
                </c:pt>
                <c:pt idx="565">
                  <c:v>0.45827227472181692</c:v>
                </c:pt>
                <c:pt idx="566">
                  <c:v>0.46362124154684486</c:v>
                </c:pt>
                <c:pt idx="567">
                  <c:v>0.4697325076419675</c:v>
                </c:pt>
                <c:pt idx="568">
                  <c:v>0.47296272551908575</c:v>
                </c:pt>
                <c:pt idx="569">
                  <c:v>0.47400396269994177</c:v>
                </c:pt>
                <c:pt idx="570">
                  <c:v>0.47834495475491279</c:v>
                </c:pt>
                <c:pt idx="571">
                  <c:v>0.48312845107921415</c:v>
                </c:pt>
                <c:pt idx="572">
                  <c:v>0.48792171199106338</c:v>
                </c:pt>
                <c:pt idx="573">
                  <c:v>0.49186190389233259</c:v>
                </c:pt>
                <c:pt idx="574">
                  <c:v>0.49716405589655344</c:v>
                </c:pt>
                <c:pt idx="575">
                  <c:v>0.50004766898428898</c:v>
                </c:pt>
                <c:pt idx="576">
                  <c:v>0.50104254340857624</c:v>
                </c:pt>
                <c:pt idx="577">
                  <c:v>0.50409790283830913</c:v>
                </c:pt>
                <c:pt idx="578">
                  <c:v>0.50982354862099588</c:v>
                </c:pt>
                <c:pt idx="579">
                  <c:v>0.51705903185684787</c:v>
                </c:pt>
                <c:pt idx="580">
                  <c:v>0.52223246451741845</c:v>
                </c:pt>
                <c:pt idx="581">
                  <c:v>0.52744878141920815</c:v>
                </c:pt>
                <c:pt idx="582">
                  <c:v>0.52983220684080257</c:v>
                </c:pt>
                <c:pt idx="583">
                  <c:v>0.53089815052192602</c:v>
                </c:pt>
                <c:pt idx="584">
                  <c:v>0.53522796469378298</c:v>
                </c:pt>
                <c:pt idx="585">
                  <c:v>0.54191028785190376</c:v>
                </c:pt>
                <c:pt idx="586">
                  <c:v>0.54843252316680513</c:v>
                </c:pt>
                <c:pt idx="587">
                  <c:v>0.55570913948977407</c:v>
                </c:pt>
                <c:pt idx="588">
                  <c:v>0.56234421479713315</c:v>
                </c:pt>
                <c:pt idx="589">
                  <c:v>0.56689904751254627</c:v>
                </c:pt>
                <c:pt idx="590">
                  <c:v>0.56867135346248487</c:v>
                </c:pt>
                <c:pt idx="591">
                  <c:v>0.57429547989295593</c:v>
                </c:pt>
                <c:pt idx="592">
                  <c:v>0.58312458474033368</c:v>
                </c:pt>
                <c:pt idx="593">
                  <c:v>0.58853473727037664</c:v>
                </c:pt>
                <c:pt idx="594">
                  <c:v>0.59558709642113827</c:v>
                </c:pt>
                <c:pt idx="595">
                  <c:v>0.60140792313956237</c:v>
                </c:pt>
                <c:pt idx="596">
                  <c:v>0.60513912812273785</c:v>
                </c:pt>
                <c:pt idx="597">
                  <c:v>0.60719810941976959</c:v>
                </c:pt>
                <c:pt idx="598">
                  <c:v>0.61318598577068328</c:v>
                </c:pt>
                <c:pt idx="599">
                  <c:v>0.61988903726377409</c:v>
                </c:pt>
                <c:pt idx="600">
                  <c:v>0.62570215509729199</c:v>
                </c:pt>
                <c:pt idx="601">
                  <c:v>0.62774179280349418</c:v>
                </c:pt>
                <c:pt idx="602">
                  <c:v>0.63260404347668331</c:v>
                </c:pt>
                <c:pt idx="603">
                  <c:v>0.63578667088593288</c:v>
                </c:pt>
                <c:pt idx="604">
                  <c:v>0.63739788493418603</c:v>
                </c:pt>
                <c:pt idx="605">
                  <c:v>0.64134660419456135</c:v>
                </c:pt>
                <c:pt idx="606">
                  <c:v>0.64777019909265954</c:v>
                </c:pt>
                <c:pt idx="607">
                  <c:v>0.65224487368076056</c:v>
                </c:pt>
                <c:pt idx="608">
                  <c:v>0.65619601029516816</c:v>
                </c:pt>
                <c:pt idx="609">
                  <c:v>0.6597904253983965</c:v>
                </c:pt>
                <c:pt idx="610">
                  <c:v>0.66162904203424144</c:v>
                </c:pt>
                <c:pt idx="611">
                  <c:v>0.66244436130163575</c:v>
                </c:pt>
                <c:pt idx="612">
                  <c:v>0.66613104033662129</c:v>
                </c:pt>
                <c:pt idx="613">
                  <c:v>0.66724114831454395</c:v>
                </c:pt>
                <c:pt idx="614">
                  <c:v>0.67010516560719069</c:v>
                </c:pt>
                <c:pt idx="615">
                  <c:v>0.67365064832554811</c:v>
                </c:pt>
                <c:pt idx="616">
                  <c:v>0.67753623562539811</c:v>
                </c:pt>
                <c:pt idx="617">
                  <c:v>0.6795148303837133</c:v>
                </c:pt>
                <c:pt idx="618">
                  <c:v>0.68039936782385202</c:v>
                </c:pt>
                <c:pt idx="619">
                  <c:v>0.68253966358093165</c:v>
                </c:pt>
                <c:pt idx="620">
                  <c:v>0.6857121124069625</c:v>
                </c:pt>
                <c:pt idx="621">
                  <c:v>0.68885800364863425</c:v>
                </c:pt>
                <c:pt idx="622">
                  <c:v>0.69112585765805745</c:v>
                </c:pt>
                <c:pt idx="623">
                  <c:v>0.69475267387074646</c:v>
                </c:pt>
                <c:pt idx="624">
                  <c:v>0.69651768493144983</c:v>
                </c:pt>
                <c:pt idx="625">
                  <c:v>0.69738386856351231</c:v>
                </c:pt>
                <c:pt idx="626">
                  <c:v>0.69914496807891136</c:v>
                </c:pt>
                <c:pt idx="627">
                  <c:v>0.70176109713611357</c:v>
                </c:pt>
                <c:pt idx="628">
                  <c:v>0.7041111078726392</c:v>
                </c:pt>
                <c:pt idx="629">
                  <c:v>0.7066992612913453</c:v>
                </c:pt>
                <c:pt idx="630">
                  <c:v>0.70900077267295469</c:v>
                </c:pt>
                <c:pt idx="631">
                  <c:v>0.71086558524176813</c:v>
                </c:pt>
                <c:pt idx="632">
                  <c:v>0.7117160084869113</c:v>
                </c:pt>
                <c:pt idx="633">
                  <c:v>0.7131751528839616</c:v>
                </c:pt>
                <c:pt idx="634">
                  <c:v>0.71560587850059809</c:v>
                </c:pt>
                <c:pt idx="635">
                  <c:v>0.71798144752158755</c:v>
                </c:pt>
                <c:pt idx="636">
                  <c:v>0.72054720710549813</c:v>
                </c:pt>
                <c:pt idx="637">
                  <c:v>0.72283267734450329</c:v>
                </c:pt>
                <c:pt idx="638">
                  <c:v>0.72409740080907603</c:v>
                </c:pt>
                <c:pt idx="639">
                  <c:v>0.72462263759259138</c:v>
                </c:pt>
                <c:pt idx="640">
                  <c:v>0.72577670524876325</c:v>
                </c:pt>
                <c:pt idx="641">
                  <c:v>0.72771135936311282</c:v>
                </c:pt>
                <c:pt idx="642">
                  <c:v>0.72953709930602195</c:v>
                </c:pt>
                <c:pt idx="643">
                  <c:v>0.73138992503466327</c:v>
                </c:pt>
                <c:pt idx="644">
                  <c:v>0.73287185346932537</c:v>
                </c:pt>
                <c:pt idx="645">
                  <c:v>0.73368392263277449</c:v>
                </c:pt>
                <c:pt idx="646">
                  <c:v>0.73421287110161515</c:v>
                </c:pt>
                <c:pt idx="647">
                  <c:v>0.7355822545752172</c:v>
                </c:pt>
                <c:pt idx="648">
                  <c:v>0.73611832662473964</c:v>
                </c:pt>
                <c:pt idx="649">
                  <c:v>0.73662103157490255</c:v>
                </c:pt>
                <c:pt idx="650">
                  <c:v>0.74008620389167823</c:v>
                </c:pt>
                <c:pt idx="651">
                  <c:v>0.74241226949928529</c:v>
                </c:pt>
                <c:pt idx="652">
                  <c:v>0.7438311230762733</c:v>
                </c:pt>
                <c:pt idx="653">
                  <c:v>0.74433693061468242</c:v>
                </c:pt>
                <c:pt idx="654">
                  <c:v>0.74499529317852908</c:v>
                </c:pt>
                <c:pt idx="655">
                  <c:v>0.74658321878065192</c:v>
                </c:pt>
                <c:pt idx="656">
                  <c:v>0.74863166460164521</c:v>
                </c:pt>
                <c:pt idx="657">
                  <c:v>0.74935613323284822</c:v>
                </c:pt>
                <c:pt idx="658">
                  <c:v>0.75033144993061407</c:v>
                </c:pt>
                <c:pt idx="659">
                  <c:v>0.75095252433265502</c:v>
                </c:pt>
                <c:pt idx="660">
                  <c:v>0.75178912392924724</c:v>
                </c:pt>
                <c:pt idx="661">
                  <c:v>0.75319289759495878</c:v>
                </c:pt>
                <c:pt idx="662">
                  <c:v>0.75480291724190851</c:v>
                </c:pt>
                <c:pt idx="663">
                  <c:v>0.75609245665388003</c:v>
                </c:pt>
                <c:pt idx="664">
                  <c:v>0.75742803523959701</c:v>
                </c:pt>
                <c:pt idx="665">
                  <c:v>0.75857768218337507</c:v>
                </c:pt>
                <c:pt idx="666">
                  <c:v>0.7590789024594079</c:v>
                </c:pt>
                <c:pt idx="667">
                  <c:v>0.75941629465547056</c:v>
                </c:pt>
                <c:pt idx="668">
                  <c:v>0.7596177011700731</c:v>
                </c:pt>
                <c:pt idx="669">
                  <c:v>0.75979133666472953</c:v>
                </c:pt>
                <c:pt idx="670">
                  <c:v>0.76038310302841405</c:v>
                </c:pt>
                <c:pt idx="671">
                  <c:v>0.7616381665939993</c:v>
                </c:pt>
                <c:pt idx="672">
                  <c:v>0.76296026414827234</c:v>
                </c:pt>
                <c:pt idx="673">
                  <c:v>0.76338874966764358</c:v>
                </c:pt>
                <c:pt idx="674">
                  <c:v>0.76473984595316258</c:v>
                </c:pt>
                <c:pt idx="675">
                  <c:v>0.76599664163856629</c:v>
                </c:pt>
                <c:pt idx="676">
                  <c:v>0.76698397848650079</c:v>
                </c:pt>
                <c:pt idx="677">
                  <c:v>0.76809416260155827</c:v>
                </c:pt>
                <c:pt idx="678">
                  <c:v>0.76941709766431499</c:v>
                </c:pt>
                <c:pt idx="679">
                  <c:v>0.76966625643819775</c:v>
                </c:pt>
                <c:pt idx="680">
                  <c:v>0.77000444331560569</c:v>
                </c:pt>
                <c:pt idx="681">
                  <c:v>0.77045305283143894</c:v>
                </c:pt>
                <c:pt idx="682">
                  <c:v>0.77076059927063001</c:v>
                </c:pt>
                <c:pt idx="683">
                  <c:v>0.77102213984607215</c:v>
                </c:pt>
                <c:pt idx="684">
                  <c:v>0.77211399870447905</c:v>
                </c:pt>
                <c:pt idx="685">
                  <c:v>0.77278087435171905</c:v>
                </c:pt>
                <c:pt idx="686">
                  <c:v>0.77352712772063859</c:v>
                </c:pt>
                <c:pt idx="687">
                  <c:v>0.77416608007366272</c:v>
                </c:pt>
                <c:pt idx="688">
                  <c:v>0.77475522922333584</c:v>
                </c:pt>
                <c:pt idx="689">
                  <c:v>0.77544618323948045</c:v>
                </c:pt>
                <c:pt idx="690">
                  <c:v>0.77616349022143416</c:v>
                </c:pt>
                <c:pt idx="691">
                  <c:v>0.77667710181616811</c:v>
                </c:pt>
                <c:pt idx="692">
                  <c:v>0.77727839483885397</c:v>
                </c:pt>
                <c:pt idx="693">
                  <c:v>0.77824907668853427</c:v>
                </c:pt>
                <c:pt idx="694">
                  <c:v>0.77853669899124245</c:v>
                </c:pt>
                <c:pt idx="695">
                  <c:v>0.77890547396258691</c:v>
                </c:pt>
                <c:pt idx="696">
                  <c:v>0.77900952963310821</c:v>
                </c:pt>
                <c:pt idx="697">
                  <c:v>0.78005586324343001</c:v>
                </c:pt>
                <c:pt idx="698">
                  <c:v>0.78116481013004579</c:v>
                </c:pt>
                <c:pt idx="699">
                  <c:v>0.78178782602902608</c:v>
                </c:pt>
                <c:pt idx="700">
                  <c:v>0.78258265964856766</c:v>
                </c:pt>
                <c:pt idx="701">
                  <c:v>0.78299238688133377</c:v>
                </c:pt>
                <c:pt idx="702">
                  <c:v>0.78321190927546591</c:v>
                </c:pt>
                <c:pt idx="703">
                  <c:v>0.7832835685950974</c:v>
                </c:pt>
                <c:pt idx="704">
                  <c:v>0.78379252154889101</c:v>
                </c:pt>
                <c:pt idx="705">
                  <c:v>0.78421451637751405</c:v>
                </c:pt>
                <c:pt idx="706">
                  <c:v>0.78475881123760316</c:v>
                </c:pt>
                <c:pt idx="707">
                  <c:v>0.78475881123760316</c:v>
                </c:pt>
                <c:pt idx="708">
                  <c:v>0.78475881123760316</c:v>
                </c:pt>
                <c:pt idx="709">
                  <c:v>0.78475881123760316</c:v>
                </c:pt>
                <c:pt idx="710">
                  <c:v>0.78475881123760316</c:v>
                </c:pt>
                <c:pt idx="711">
                  <c:v>0.78484985221663162</c:v>
                </c:pt>
                <c:pt idx="712">
                  <c:v>0.7858074717891097</c:v>
                </c:pt>
                <c:pt idx="713">
                  <c:v>0.78649194939021883</c:v>
                </c:pt>
                <c:pt idx="714">
                  <c:v>0.7870389709114507</c:v>
                </c:pt>
                <c:pt idx="715">
                  <c:v>0.78711124408673205</c:v>
                </c:pt>
                <c:pt idx="716">
                  <c:v>0.7871527435838106</c:v>
                </c:pt>
                <c:pt idx="717">
                  <c:v>0.78740686078860223</c:v>
                </c:pt>
                <c:pt idx="718">
                  <c:v>0.78780316409277551</c:v>
                </c:pt>
                <c:pt idx="719">
                  <c:v>0.78914447199789195</c:v>
                </c:pt>
                <c:pt idx="720">
                  <c:v>0.78941985049759777</c:v>
                </c:pt>
                <c:pt idx="721">
                  <c:v>0.78941985049759777</c:v>
                </c:pt>
                <c:pt idx="722">
                  <c:v>0.78941985049759777</c:v>
                </c:pt>
                <c:pt idx="723">
                  <c:v>0.78941985049759777</c:v>
                </c:pt>
                <c:pt idx="724">
                  <c:v>0.7896945390045188</c:v>
                </c:pt>
                <c:pt idx="725">
                  <c:v>0.79021899062383083</c:v>
                </c:pt>
                <c:pt idx="726">
                  <c:v>0.79060505824193406</c:v>
                </c:pt>
                <c:pt idx="727">
                  <c:v>0.790806098346575</c:v>
                </c:pt>
                <c:pt idx="728">
                  <c:v>0.79085309875164844</c:v>
                </c:pt>
                <c:pt idx="729">
                  <c:v>0.79087119083832336</c:v>
                </c:pt>
                <c:pt idx="730">
                  <c:v>0.79090644709034208</c:v>
                </c:pt>
                <c:pt idx="731">
                  <c:v>0.79144861011065459</c:v>
                </c:pt>
                <c:pt idx="732">
                  <c:v>0.79195455564762074</c:v>
                </c:pt>
                <c:pt idx="733">
                  <c:v>0.79218673108185511</c:v>
                </c:pt>
                <c:pt idx="734">
                  <c:v>0.79218673108185511</c:v>
                </c:pt>
                <c:pt idx="735">
                  <c:v>0.79218673108185511</c:v>
                </c:pt>
                <c:pt idx="736">
                  <c:v>0.79218673108185511</c:v>
                </c:pt>
                <c:pt idx="737">
                  <c:v>0.7928660265992219</c:v>
                </c:pt>
                <c:pt idx="738">
                  <c:v>0.79331694402195607</c:v>
                </c:pt>
                <c:pt idx="739">
                  <c:v>0.7935852417681184</c:v>
                </c:pt>
                <c:pt idx="740">
                  <c:v>0.79359728571114163</c:v>
                </c:pt>
                <c:pt idx="741">
                  <c:v>0.79388827232349712</c:v>
                </c:pt>
                <c:pt idx="742">
                  <c:v>0.79406438227503706</c:v>
                </c:pt>
                <c:pt idx="743">
                  <c:v>0.79424944309849588</c:v>
                </c:pt>
                <c:pt idx="744">
                  <c:v>0.79512463470532846</c:v>
                </c:pt>
                <c:pt idx="745">
                  <c:v>0.7962528633213517</c:v>
                </c:pt>
                <c:pt idx="746">
                  <c:v>0.79651748269218525</c:v>
                </c:pt>
                <c:pt idx="747">
                  <c:v>0.79728573017594218</c:v>
                </c:pt>
                <c:pt idx="748">
                  <c:v>0.79825964785385473</c:v>
                </c:pt>
                <c:pt idx="749">
                  <c:v>0.79884533276389103</c:v>
                </c:pt>
                <c:pt idx="750">
                  <c:v>0.79951023836276613</c:v>
                </c:pt>
                <c:pt idx="751">
                  <c:v>0.79987236085195079</c:v>
                </c:pt>
                <c:pt idx="752">
                  <c:v>0.80106315991712951</c:v>
                </c:pt>
                <c:pt idx="753">
                  <c:v>0.80204042762897665</c:v>
                </c:pt>
                <c:pt idx="754">
                  <c:v>0.80382289788642125</c:v>
                </c:pt>
                <c:pt idx="755">
                  <c:v>0.80544097379395507</c:v>
                </c:pt>
                <c:pt idx="756">
                  <c:v>0.8071460221023723</c:v>
                </c:pt>
                <c:pt idx="757">
                  <c:v>0.80812833865797595</c:v>
                </c:pt>
                <c:pt idx="758">
                  <c:v>0.80831721109674948</c:v>
                </c:pt>
                <c:pt idx="759">
                  <c:v>0.81048991272186088</c:v>
                </c:pt>
                <c:pt idx="760">
                  <c:v>0.81180849369221686</c:v>
                </c:pt>
                <c:pt idx="761">
                  <c:v>0.81329616096342028</c:v>
                </c:pt>
                <c:pt idx="762">
                  <c:v>0.81475793209162395</c:v>
                </c:pt>
                <c:pt idx="763">
                  <c:v>0.81744304615159502</c:v>
                </c:pt>
                <c:pt idx="764">
                  <c:v>0.81898562257275709</c:v>
                </c:pt>
                <c:pt idx="765">
                  <c:v>0.81936234435755428</c:v>
                </c:pt>
                <c:pt idx="766">
                  <c:v>0.82157923407231959</c:v>
                </c:pt>
                <c:pt idx="767">
                  <c:v>0.82269003204302704</c:v>
                </c:pt>
                <c:pt idx="768">
                  <c:v>0.82321315126247863</c:v>
                </c:pt>
                <c:pt idx="769">
                  <c:v>0.82514959459949788</c:v>
                </c:pt>
                <c:pt idx="770">
                  <c:v>0.82752067152952957</c:v>
                </c:pt>
                <c:pt idx="771">
                  <c:v>0.82855154454290059</c:v>
                </c:pt>
                <c:pt idx="772">
                  <c:v>0.82901176497180251</c:v>
                </c:pt>
                <c:pt idx="773">
                  <c:v>0.82999371035887359</c:v>
                </c:pt>
                <c:pt idx="774">
                  <c:v>0.83115780432399444</c:v>
                </c:pt>
                <c:pt idx="775">
                  <c:v>0.83250728269539731</c:v>
                </c:pt>
                <c:pt idx="776">
                  <c:v>0.83374448734428319</c:v>
                </c:pt>
                <c:pt idx="777">
                  <c:v>0.83719412292697315</c:v>
                </c:pt>
                <c:pt idx="778">
                  <c:v>0.83818180715058554</c:v>
                </c:pt>
                <c:pt idx="779">
                  <c:v>0.83856616168315412</c:v>
                </c:pt>
                <c:pt idx="780">
                  <c:v>0.83944325671835862</c:v>
                </c:pt>
                <c:pt idx="781">
                  <c:v>0.84048529809770178</c:v>
                </c:pt>
                <c:pt idx="782">
                  <c:v>0.84188789163782274</c:v>
                </c:pt>
                <c:pt idx="783">
                  <c:v>0.84309737285247177</c:v>
                </c:pt>
                <c:pt idx="784">
                  <c:v>0.84440329602415454</c:v>
                </c:pt>
                <c:pt idx="785">
                  <c:v>0.84485950497776263</c:v>
                </c:pt>
                <c:pt idx="786">
                  <c:v>0.84502563620606275</c:v>
                </c:pt>
                <c:pt idx="787">
                  <c:v>0.84579914191069705</c:v>
                </c:pt>
                <c:pt idx="788">
                  <c:v>0.84624935030636272</c:v>
                </c:pt>
                <c:pt idx="789">
                  <c:v>0.84624935030636272</c:v>
                </c:pt>
                <c:pt idx="790">
                  <c:v>0.84696730445396295</c:v>
                </c:pt>
                <c:pt idx="791">
                  <c:v>0.84756338684148069</c:v>
                </c:pt>
                <c:pt idx="792">
                  <c:v>0.84799586956043294</c:v>
                </c:pt>
                <c:pt idx="793">
                  <c:v>0.84819401645394865</c:v>
                </c:pt>
                <c:pt idx="794">
                  <c:v>0.84876940857506378</c:v>
                </c:pt>
                <c:pt idx="795">
                  <c:v>0.84933959481958177</c:v>
                </c:pt>
                <c:pt idx="796">
                  <c:v>0.8501555374597678</c:v>
                </c:pt>
                <c:pt idx="797">
                  <c:v>0.85315700607372102</c:v>
                </c:pt>
                <c:pt idx="798">
                  <c:v>0.85374369504222336</c:v>
                </c:pt>
                <c:pt idx="799">
                  <c:v>0.85518932033926232</c:v>
                </c:pt>
                <c:pt idx="800">
                  <c:v>0.8553749141226652</c:v>
                </c:pt>
                <c:pt idx="801">
                  <c:v>0.85584612209184396</c:v>
                </c:pt>
                <c:pt idx="802">
                  <c:v>0.85613169345048146</c:v>
                </c:pt>
                <c:pt idx="803">
                  <c:v>0.85656991500597501</c:v>
                </c:pt>
                <c:pt idx="804">
                  <c:v>0.85698864069636926</c:v>
                </c:pt>
                <c:pt idx="805">
                  <c:v>0.85780489264366577</c:v>
                </c:pt>
                <c:pt idx="806">
                  <c:v>0.85816638224291675</c:v>
                </c:pt>
                <c:pt idx="807">
                  <c:v>0.8582564286806208</c:v>
                </c:pt>
                <c:pt idx="808">
                  <c:v>0.85877576007761225</c:v>
                </c:pt>
                <c:pt idx="809">
                  <c:v>0.85903444551049657</c:v>
                </c:pt>
                <c:pt idx="810">
                  <c:v>0.85936204932615656</c:v>
                </c:pt>
                <c:pt idx="811">
                  <c:v>0.85965383537842832</c:v>
                </c:pt>
                <c:pt idx="812">
                  <c:v>0.86000128719343649</c:v>
                </c:pt>
                <c:pt idx="813">
                  <c:v>0.86014974033073255</c:v>
                </c:pt>
                <c:pt idx="814">
                  <c:v>0.86034973830833994</c:v>
                </c:pt>
                <c:pt idx="815">
                  <c:v>0.86073805673049297</c:v>
                </c:pt>
                <c:pt idx="816">
                  <c:v>0.86167282564536629</c:v>
                </c:pt>
                <c:pt idx="817">
                  <c:v>0.86213104747447766</c:v>
                </c:pt>
                <c:pt idx="818">
                  <c:v>0.86241142247365987</c:v>
                </c:pt>
                <c:pt idx="819">
                  <c:v>0.86241142247365987</c:v>
                </c:pt>
                <c:pt idx="820">
                  <c:v>0.86241142247365987</c:v>
                </c:pt>
                <c:pt idx="821">
                  <c:v>0.86293339487751741</c:v>
                </c:pt>
                <c:pt idx="822">
                  <c:v>0.86308361344462836</c:v>
                </c:pt>
                <c:pt idx="823">
                  <c:v>0.86345194586887641</c:v>
                </c:pt>
                <c:pt idx="824">
                  <c:v>0.8638914998242303</c:v>
                </c:pt>
                <c:pt idx="825">
                  <c:v>0.864140530116698</c:v>
                </c:pt>
                <c:pt idx="826">
                  <c:v>0.86440866131287786</c:v>
                </c:pt>
                <c:pt idx="827">
                  <c:v>0.86457057644733426</c:v>
                </c:pt>
                <c:pt idx="828">
                  <c:v>0.86464229762838773</c:v>
                </c:pt>
                <c:pt idx="829">
                  <c:v>0.86489491588333645</c:v>
                </c:pt>
                <c:pt idx="830">
                  <c:v>0.86515656114733908</c:v>
                </c:pt>
                <c:pt idx="831">
                  <c:v>0.86530510945605366</c:v>
                </c:pt>
                <c:pt idx="832">
                  <c:v>0.86556013554789291</c:v>
                </c:pt>
                <c:pt idx="833">
                  <c:v>0.86556013554789291</c:v>
                </c:pt>
                <c:pt idx="834">
                  <c:v>0.86556013554789291</c:v>
                </c:pt>
                <c:pt idx="835">
                  <c:v>0.86594349078056621</c:v>
                </c:pt>
                <c:pt idx="836">
                  <c:v>0.86611055468876863</c:v>
                </c:pt>
                <c:pt idx="837">
                  <c:v>0.86742729409217467</c:v>
                </c:pt>
                <c:pt idx="838">
                  <c:v>0.86760257129380192</c:v>
                </c:pt>
                <c:pt idx="839">
                  <c:v>0.86780001391882</c:v>
                </c:pt>
                <c:pt idx="840">
                  <c:v>0.86780001391882</c:v>
                </c:pt>
                <c:pt idx="841">
                  <c:v>0.86794307083668165</c:v>
                </c:pt>
                <c:pt idx="842">
                  <c:v>0.86794343248807238</c:v>
                </c:pt>
                <c:pt idx="843">
                  <c:v>0.86809179997109165</c:v>
                </c:pt>
                <c:pt idx="844">
                  <c:v>0.86822586794846701</c:v>
                </c:pt>
                <c:pt idx="845">
                  <c:v>0.868533290664814</c:v>
                </c:pt>
                <c:pt idx="846">
                  <c:v>0.86874244413289026</c:v>
                </c:pt>
                <c:pt idx="847">
                  <c:v>0.86891060727097746</c:v>
                </c:pt>
                <c:pt idx="848">
                  <c:v>0.86891060727097746</c:v>
                </c:pt>
                <c:pt idx="849">
                  <c:v>0.86902598834031153</c:v>
                </c:pt>
                <c:pt idx="850">
                  <c:v>0.86922800871056405</c:v>
                </c:pt>
                <c:pt idx="851">
                  <c:v>0.86942719773111343</c:v>
                </c:pt>
                <c:pt idx="852">
                  <c:v>0.86976384283154007</c:v>
                </c:pt>
                <c:pt idx="853">
                  <c:v>0.86986843622057641</c:v>
                </c:pt>
                <c:pt idx="854">
                  <c:v>0.87010689296843813</c:v>
                </c:pt>
                <c:pt idx="855">
                  <c:v>0.87015286076361975</c:v>
                </c:pt>
                <c:pt idx="856">
                  <c:v>0.8702048671853112</c:v>
                </c:pt>
                <c:pt idx="857">
                  <c:v>0.8703205290103303</c:v>
                </c:pt>
                <c:pt idx="858">
                  <c:v>0.87040434647868725</c:v>
                </c:pt>
                <c:pt idx="859">
                  <c:v>0.87110244786836843</c:v>
                </c:pt>
                <c:pt idx="860">
                  <c:v>0.87138790026273261</c:v>
                </c:pt>
                <c:pt idx="861">
                  <c:v>0.87144589772522463</c:v>
                </c:pt>
                <c:pt idx="862">
                  <c:v>0.87145637609841198</c:v>
                </c:pt>
                <c:pt idx="863">
                  <c:v>0.8714613630807464</c:v>
                </c:pt>
                <c:pt idx="864">
                  <c:v>0.87149861317398469</c:v>
                </c:pt>
                <c:pt idx="865">
                  <c:v>0.87149861317398469</c:v>
                </c:pt>
                <c:pt idx="866">
                  <c:v>0.87179647116276271</c:v>
                </c:pt>
                <c:pt idx="867">
                  <c:v>0.87196919777037163</c:v>
                </c:pt>
                <c:pt idx="868">
                  <c:v>0.87201400923281724</c:v>
                </c:pt>
                <c:pt idx="869">
                  <c:v>0.87203719774895805</c:v>
                </c:pt>
                <c:pt idx="870">
                  <c:v>0.87203719774895805</c:v>
                </c:pt>
                <c:pt idx="871">
                  <c:v>0.87203719774895805</c:v>
                </c:pt>
                <c:pt idx="872">
                  <c:v>0.87203719774895805</c:v>
                </c:pt>
                <c:pt idx="873">
                  <c:v>0.87203719774895805</c:v>
                </c:pt>
                <c:pt idx="874">
                  <c:v>0.87414723851206622</c:v>
                </c:pt>
                <c:pt idx="875">
                  <c:v>0.87469710090014319</c:v>
                </c:pt>
                <c:pt idx="876">
                  <c:v>0.8748785309339826</c:v>
                </c:pt>
                <c:pt idx="877">
                  <c:v>0.87490659222675538</c:v>
                </c:pt>
                <c:pt idx="878">
                  <c:v>0.87503071479088756</c:v>
                </c:pt>
                <c:pt idx="879">
                  <c:v>0.87507583556044366</c:v>
                </c:pt>
                <c:pt idx="880">
                  <c:v>0.87522175237943411</c:v>
                </c:pt>
                <c:pt idx="881">
                  <c:v>0.87522175237943411</c:v>
                </c:pt>
                <c:pt idx="882">
                  <c:v>0.87566709751560956</c:v>
                </c:pt>
                <c:pt idx="883">
                  <c:v>0.87587389549107564</c:v>
                </c:pt>
                <c:pt idx="884">
                  <c:v>0.87594674921201043</c:v>
                </c:pt>
                <c:pt idx="885">
                  <c:v>0.87601414961065971</c:v>
                </c:pt>
                <c:pt idx="886">
                  <c:v>0.87619789230997092</c:v>
                </c:pt>
                <c:pt idx="887">
                  <c:v>0.8762926592500373</c:v>
                </c:pt>
                <c:pt idx="888">
                  <c:v>0.87679006315218444</c:v>
                </c:pt>
                <c:pt idx="889">
                  <c:v>0.87679006315218444</c:v>
                </c:pt>
                <c:pt idx="890">
                  <c:v>0.87691805443448256</c:v>
                </c:pt>
                <c:pt idx="891">
                  <c:v>0.87694228031908594</c:v>
                </c:pt>
                <c:pt idx="892">
                  <c:v>0.87699719422761557</c:v>
                </c:pt>
                <c:pt idx="893">
                  <c:v>0.8771045904149295</c:v>
                </c:pt>
                <c:pt idx="894">
                  <c:v>0.87718127954403369</c:v>
                </c:pt>
                <c:pt idx="895">
                  <c:v>0.87756732336928234</c:v>
                </c:pt>
                <c:pt idx="896">
                  <c:v>0.87759663616620975</c:v>
                </c:pt>
                <c:pt idx="897">
                  <c:v>0.87763199234821798</c:v>
                </c:pt>
                <c:pt idx="898">
                  <c:v>0.8776410574258392</c:v>
                </c:pt>
                <c:pt idx="899">
                  <c:v>0.87774894374595891</c:v>
                </c:pt>
                <c:pt idx="900">
                  <c:v>0.87787646392973495</c:v>
                </c:pt>
                <c:pt idx="901">
                  <c:v>0.87800033904817876</c:v>
                </c:pt>
                <c:pt idx="902">
                  <c:v>0.87813704327384923</c:v>
                </c:pt>
                <c:pt idx="903">
                  <c:v>0.87820823625352951</c:v>
                </c:pt>
                <c:pt idx="904">
                  <c:v>0.87821595941414854</c:v>
                </c:pt>
                <c:pt idx="905">
                  <c:v>0.87823116780684007</c:v>
                </c:pt>
                <c:pt idx="906">
                  <c:v>0.87831149248413465</c:v>
                </c:pt>
                <c:pt idx="907">
                  <c:v>0.87831149248413465</c:v>
                </c:pt>
                <c:pt idx="908">
                  <c:v>0.87872982797171273</c:v>
                </c:pt>
                <c:pt idx="909">
                  <c:v>0.8788266458558498</c:v>
                </c:pt>
                <c:pt idx="910">
                  <c:v>0.87908474122593872</c:v>
                </c:pt>
                <c:pt idx="911">
                  <c:v>0.87913870817885331</c:v>
                </c:pt>
                <c:pt idx="912">
                  <c:v>0.87921542110081208</c:v>
                </c:pt>
                <c:pt idx="913">
                  <c:v>0.87931930070420905</c:v>
                </c:pt>
                <c:pt idx="914">
                  <c:v>0.87942211438771767</c:v>
                </c:pt>
                <c:pt idx="915">
                  <c:v>0.87942211438771767</c:v>
                </c:pt>
                <c:pt idx="916">
                  <c:v>0.87968851346407906</c:v>
                </c:pt>
                <c:pt idx="917">
                  <c:v>0.87968851346407906</c:v>
                </c:pt>
                <c:pt idx="918">
                  <c:v>0.87979501028148732</c:v>
                </c:pt>
                <c:pt idx="919">
                  <c:v>0.87980683057167686</c:v>
                </c:pt>
                <c:pt idx="920">
                  <c:v>0.87987239892051816</c:v>
                </c:pt>
                <c:pt idx="921">
                  <c:v>0.87987239892051816</c:v>
                </c:pt>
                <c:pt idx="922">
                  <c:v>0.87996763220053564</c:v>
                </c:pt>
                <c:pt idx="923">
                  <c:v>0.88010559744750261</c:v>
                </c:pt>
                <c:pt idx="924">
                  <c:v>0.88010559744750261</c:v>
                </c:pt>
                <c:pt idx="925">
                  <c:v>0.88021179923351323</c:v>
                </c:pt>
                <c:pt idx="926">
                  <c:v>0.88022536591923395</c:v>
                </c:pt>
                <c:pt idx="927">
                  <c:v>0.88022536591923395</c:v>
                </c:pt>
                <c:pt idx="928">
                  <c:v>0.88022536591923395</c:v>
                </c:pt>
                <c:pt idx="929">
                  <c:v>0.88022536591923395</c:v>
                </c:pt>
                <c:pt idx="930">
                  <c:v>0.88022536591923395</c:v>
                </c:pt>
                <c:pt idx="931">
                  <c:v>0.88022536591923395</c:v>
                </c:pt>
                <c:pt idx="932">
                  <c:v>0.88022536591923395</c:v>
                </c:pt>
                <c:pt idx="933">
                  <c:v>0.88132676571235513</c:v>
                </c:pt>
                <c:pt idx="934">
                  <c:v>0.88132676571235513</c:v>
                </c:pt>
                <c:pt idx="935">
                  <c:v>0.88132676571235513</c:v>
                </c:pt>
                <c:pt idx="936">
                  <c:v>0.88132676571235513</c:v>
                </c:pt>
                <c:pt idx="937">
                  <c:v>0.88132676571235513</c:v>
                </c:pt>
                <c:pt idx="938">
                  <c:v>0.88132676571235513</c:v>
                </c:pt>
                <c:pt idx="939">
                  <c:v>0.88132676571235513</c:v>
                </c:pt>
                <c:pt idx="940">
                  <c:v>0.88132676571235513</c:v>
                </c:pt>
                <c:pt idx="941">
                  <c:v>0.88132676571235513</c:v>
                </c:pt>
                <c:pt idx="942">
                  <c:v>0.88132676571235513</c:v>
                </c:pt>
                <c:pt idx="943">
                  <c:v>0.88132676571235513</c:v>
                </c:pt>
                <c:pt idx="944">
                  <c:v>0.88132676571235513</c:v>
                </c:pt>
                <c:pt idx="945">
                  <c:v>0.88132676571235513</c:v>
                </c:pt>
                <c:pt idx="946">
                  <c:v>0.88132676571235513</c:v>
                </c:pt>
                <c:pt idx="947">
                  <c:v>0.88132676571235513</c:v>
                </c:pt>
                <c:pt idx="948">
                  <c:v>0.88430677792998591</c:v>
                </c:pt>
                <c:pt idx="949">
                  <c:v>0.88441285123458147</c:v>
                </c:pt>
                <c:pt idx="950">
                  <c:v>0.88458278931962553</c:v>
                </c:pt>
                <c:pt idx="951">
                  <c:v>0.88471602930565907</c:v>
                </c:pt>
                <c:pt idx="952">
                  <c:v>0.88497855490528365</c:v>
                </c:pt>
                <c:pt idx="953">
                  <c:v>0.88497855490528365</c:v>
                </c:pt>
                <c:pt idx="954">
                  <c:v>0.88506324319212071</c:v>
                </c:pt>
                <c:pt idx="955">
                  <c:v>0.88516156954324265</c:v>
                </c:pt>
                <c:pt idx="956">
                  <c:v>0.88516156954324265</c:v>
                </c:pt>
                <c:pt idx="957">
                  <c:v>0.88516156954324265</c:v>
                </c:pt>
                <c:pt idx="958">
                  <c:v>0.88557211049163775</c:v>
                </c:pt>
                <c:pt idx="959">
                  <c:v>0.88562867562427994</c:v>
                </c:pt>
                <c:pt idx="960">
                  <c:v>0.88579630580242297</c:v>
                </c:pt>
                <c:pt idx="961">
                  <c:v>0.88585224756227332</c:v>
                </c:pt>
                <c:pt idx="962">
                  <c:v>0.88593473738934092</c:v>
                </c:pt>
                <c:pt idx="963">
                  <c:v>0.88653585434490245</c:v>
                </c:pt>
                <c:pt idx="964">
                  <c:v>0.88679823718739903</c:v>
                </c:pt>
                <c:pt idx="965">
                  <c:v>0.88687847621041682</c:v>
                </c:pt>
                <c:pt idx="966">
                  <c:v>0.88698506344067285</c:v>
                </c:pt>
                <c:pt idx="967">
                  <c:v>0.88702618701064795</c:v>
                </c:pt>
                <c:pt idx="968">
                  <c:v>0.88702801906045581</c:v>
                </c:pt>
                <c:pt idx="969">
                  <c:v>0.88736068123701428</c:v>
                </c:pt>
                <c:pt idx="970">
                  <c:v>0.8874312175339063</c:v>
                </c:pt>
                <c:pt idx="971">
                  <c:v>0.88756808355098837</c:v>
                </c:pt>
                <c:pt idx="972">
                  <c:v>0.88767536553260007</c:v>
                </c:pt>
                <c:pt idx="973">
                  <c:v>0.88775153121890205</c:v>
                </c:pt>
                <c:pt idx="974">
                  <c:v>0.88784850613587984</c:v>
                </c:pt>
                <c:pt idx="975">
                  <c:v>0.88786946764082542</c:v>
                </c:pt>
                <c:pt idx="976">
                  <c:v>0.88790341052726751</c:v>
                </c:pt>
                <c:pt idx="977">
                  <c:v>0.888037473746072</c:v>
                </c:pt>
                <c:pt idx="978">
                  <c:v>0.8880659585516576</c:v>
                </c:pt>
                <c:pt idx="979">
                  <c:v>0.88810601144317347</c:v>
                </c:pt>
                <c:pt idx="980">
                  <c:v>0.88821820902855564</c:v>
                </c:pt>
                <c:pt idx="981">
                  <c:v>0.88825312742203821</c:v>
                </c:pt>
                <c:pt idx="982">
                  <c:v>0.88826236856678387</c:v>
                </c:pt>
                <c:pt idx="983">
                  <c:v>0.88830348737818798</c:v>
                </c:pt>
                <c:pt idx="984">
                  <c:v>0.88849697087219248</c:v>
                </c:pt>
                <c:pt idx="985">
                  <c:v>0.88859531149902715</c:v>
                </c:pt>
                <c:pt idx="986">
                  <c:v>0.8886602421993639</c:v>
                </c:pt>
                <c:pt idx="987">
                  <c:v>0.88872887030931302</c:v>
                </c:pt>
                <c:pt idx="988">
                  <c:v>0.88880185727023386</c:v>
                </c:pt>
                <c:pt idx="989">
                  <c:v>0.88882660659763968</c:v>
                </c:pt>
                <c:pt idx="990">
                  <c:v>0.88887369265698968</c:v>
                </c:pt>
                <c:pt idx="991">
                  <c:v>0.88891358375709395</c:v>
                </c:pt>
                <c:pt idx="992">
                  <c:v>0.88901018750553928</c:v>
                </c:pt>
                <c:pt idx="993">
                  <c:v>0.88901018750553928</c:v>
                </c:pt>
                <c:pt idx="994">
                  <c:v>0.88917492447255697</c:v>
                </c:pt>
                <c:pt idx="995">
                  <c:v>0.88921547701402048</c:v>
                </c:pt>
                <c:pt idx="996">
                  <c:v>0.88922781598844147</c:v>
                </c:pt>
                <c:pt idx="997">
                  <c:v>0.89129896970991151</c:v>
                </c:pt>
                <c:pt idx="998">
                  <c:v>0.89134306262814678</c:v>
                </c:pt>
                <c:pt idx="999">
                  <c:v>0.89141195245949711</c:v>
                </c:pt>
                <c:pt idx="1000">
                  <c:v>0.89141195245949711</c:v>
                </c:pt>
                <c:pt idx="1001">
                  <c:v>0.89141195245949711</c:v>
                </c:pt>
                <c:pt idx="1002">
                  <c:v>0.89141195245949711</c:v>
                </c:pt>
                <c:pt idx="1003">
                  <c:v>0.89141195245949711</c:v>
                </c:pt>
                <c:pt idx="1004">
                  <c:v>0.89141195245949711</c:v>
                </c:pt>
                <c:pt idx="1005">
                  <c:v>0.89141195245949711</c:v>
                </c:pt>
                <c:pt idx="1006">
                  <c:v>0.89141195245949711</c:v>
                </c:pt>
                <c:pt idx="1007">
                  <c:v>0.89141195245949711</c:v>
                </c:pt>
                <c:pt idx="1008">
                  <c:v>0.89164407554945135</c:v>
                </c:pt>
                <c:pt idx="1009">
                  <c:v>0.89164407554945135</c:v>
                </c:pt>
                <c:pt idx="1010">
                  <c:v>0.89164407554945135</c:v>
                </c:pt>
                <c:pt idx="1011">
                  <c:v>0.89164678793488139</c:v>
                </c:pt>
                <c:pt idx="1012">
                  <c:v>0.89164678793488139</c:v>
                </c:pt>
                <c:pt idx="1013">
                  <c:v>0.89164678793488139</c:v>
                </c:pt>
                <c:pt idx="1014">
                  <c:v>0.89168663620784727</c:v>
                </c:pt>
                <c:pt idx="1015">
                  <c:v>0.89168663620784727</c:v>
                </c:pt>
                <c:pt idx="1016">
                  <c:v>0.89168663620784727</c:v>
                </c:pt>
                <c:pt idx="1017">
                  <c:v>0.89168663620784727</c:v>
                </c:pt>
                <c:pt idx="1018">
                  <c:v>0.89168663620784727</c:v>
                </c:pt>
                <c:pt idx="1019">
                  <c:v>0.89168800191770403</c:v>
                </c:pt>
                <c:pt idx="1020">
                  <c:v>0.89168800191770403</c:v>
                </c:pt>
                <c:pt idx="1021">
                  <c:v>0.89168800191770403</c:v>
                </c:pt>
                <c:pt idx="1022">
                  <c:v>0.89168800191770403</c:v>
                </c:pt>
                <c:pt idx="1023">
                  <c:v>0.89168800191770403</c:v>
                </c:pt>
                <c:pt idx="1024">
                  <c:v>0.89168800191770403</c:v>
                </c:pt>
                <c:pt idx="1025">
                  <c:v>0.89168800191770403</c:v>
                </c:pt>
                <c:pt idx="1026">
                  <c:v>0.89168800191770403</c:v>
                </c:pt>
                <c:pt idx="1027">
                  <c:v>0.89168800191770403</c:v>
                </c:pt>
                <c:pt idx="1028">
                  <c:v>0.89168800191770403</c:v>
                </c:pt>
                <c:pt idx="1029">
                  <c:v>0.89168800191770403</c:v>
                </c:pt>
                <c:pt idx="1030">
                  <c:v>0.89168800191770403</c:v>
                </c:pt>
                <c:pt idx="1031">
                  <c:v>0.89168800191770403</c:v>
                </c:pt>
                <c:pt idx="1032">
                  <c:v>0.89168800191770403</c:v>
                </c:pt>
                <c:pt idx="1033">
                  <c:v>0.89168800191770403</c:v>
                </c:pt>
                <c:pt idx="1034">
                  <c:v>0.89168800191770403</c:v>
                </c:pt>
                <c:pt idx="1035">
                  <c:v>0.89168800191770403</c:v>
                </c:pt>
                <c:pt idx="1036">
                  <c:v>0.89174407215896956</c:v>
                </c:pt>
                <c:pt idx="1037">
                  <c:v>0.89174407215896956</c:v>
                </c:pt>
                <c:pt idx="1038">
                  <c:v>0.89174407215896956</c:v>
                </c:pt>
                <c:pt idx="1039">
                  <c:v>0.89174407215896956</c:v>
                </c:pt>
                <c:pt idx="1040">
                  <c:v>0.89174407215896956</c:v>
                </c:pt>
                <c:pt idx="1041">
                  <c:v>0.89175392240079421</c:v>
                </c:pt>
                <c:pt idx="1042">
                  <c:v>0.89175392240079421</c:v>
                </c:pt>
                <c:pt idx="1043">
                  <c:v>0.89175392240079421</c:v>
                </c:pt>
                <c:pt idx="1044">
                  <c:v>0.89175392240079421</c:v>
                </c:pt>
                <c:pt idx="1045">
                  <c:v>0.89175392240079421</c:v>
                </c:pt>
                <c:pt idx="1046">
                  <c:v>0.89175392240079421</c:v>
                </c:pt>
                <c:pt idx="1047">
                  <c:v>0.89175392240079421</c:v>
                </c:pt>
                <c:pt idx="1048">
                  <c:v>0.89308216802870843</c:v>
                </c:pt>
                <c:pt idx="1049">
                  <c:v>0.89308216802870843</c:v>
                </c:pt>
                <c:pt idx="1050">
                  <c:v>0.89308216802870843</c:v>
                </c:pt>
                <c:pt idx="1051">
                  <c:v>0.89308216802870843</c:v>
                </c:pt>
                <c:pt idx="1052">
                  <c:v>0.89308216802870843</c:v>
                </c:pt>
                <c:pt idx="1053">
                  <c:v>0.89308216802870843</c:v>
                </c:pt>
                <c:pt idx="1054">
                  <c:v>0.89308216802870843</c:v>
                </c:pt>
                <c:pt idx="1055">
                  <c:v>0.89308216802870843</c:v>
                </c:pt>
                <c:pt idx="1056">
                  <c:v>0.89308216802870843</c:v>
                </c:pt>
                <c:pt idx="1057">
                  <c:v>0.89308216802870843</c:v>
                </c:pt>
                <c:pt idx="1058">
                  <c:v>0.89308216802870843</c:v>
                </c:pt>
                <c:pt idx="1059">
                  <c:v>0.89308216802870843</c:v>
                </c:pt>
                <c:pt idx="1060">
                  <c:v>0.89308216802870843</c:v>
                </c:pt>
                <c:pt idx="1061">
                  <c:v>0.89460464900483416</c:v>
                </c:pt>
                <c:pt idx="1062">
                  <c:v>0.89484442863541436</c:v>
                </c:pt>
                <c:pt idx="1063">
                  <c:v>0.89492246919866258</c:v>
                </c:pt>
                <c:pt idx="1064">
                  <c:v>0.89492246919866258</c:v>
                </c:pt>
                <c:pt idx="1065">
                  <c:v>0.8949684179595605</c:v>
                </c:pt>
                <c:pt idx="1066">
                  <c:v>0.89497782089571776</c:v>
                </c:pt>
                <c:pt idx="1067">
                  <c:v>0.89501066931084594</c:v>
                </c:pt>
                <c:pt idx="1068">
                  <c:v>0.89501066931084594</c:v>
                </c:pt>
                <c:pt idx="1069">
                  <c:v>0.8951107563332118</c:v>
                </c:pt>
                <c:pt idx="1070">
                  <c:v>0.8951107563332118</c:v>
                </c:pt>
                <c:pt idx="1071">
                  <c:v>0.89514500852676426</c:v>
                </c:pt>
                <c:pt idx="1072">
                  <c:v>0.89516704546874004</c:v>
                </c:pt>
                <c:pt idx="1073">
                  <c:v>0.89517300795811505</c:v>
                </c:pt>
                <c:pt idx="1074">
                  <c:v>0.89520829276155933</c:v>
                </c:pt>
                <c:pt idx="1075">
                  <c:v>0.8952419977194549</c:v>
                </c:pt>
                <c:pt idx="1076">
                  <c:v>0.8952419977194549</c:v>
                </c:pt>
                <c:pt idx="1077">
                  <c:v>0.89524868351161124</c:v>
                </c:pt>
                <c:pt idx="1078">
                  <c:v>0.89606394091758335</c:v>
                </c:pt>
                <c:pt idx="1079">
                  <c:v>0.89608527359106149</c:v>
                </c:pt>
                <c:pt idx="1080">
                  <c:v>0.89709920609192251</c:v>
                </c:pt>
                <c:pt idx="1081">
                  <c:v>0.89709920609192251</c:v>
                </c:pt>
                <c:pt idx="1082">
                  <c:v>0.89712009145973326</c:v>
                </c:pt>
                <c:pt idx="1083">
                  <c:v>0.89712009145973326</c:v>
                </c:pt>
                <c:pt idx="1084">
                  <c:v>0.89713993470051046</c:v>
                </c:pt>
                <c:pt idx="1085">
                  <c:v>0.89714134323750561</c:v>
                </c:pt>
                <c:pt idx="1086">
                  <c:v>0.89718433692585609</c:v>
                </c:pt>
                <c:pt idx="1087">
                  <c:v>0.89719561949753057</c:v>
                </c:pt>
                <c:pt idx="1088">
                  <c:v>0.89719672824455721</c:v>
                </c:pt>
                <c:pt idx="1089">
                  <c:v>0.89722733061420656</c:v>
                </c:pt>
                <c:pt idx="1090">
                  <c:v>0.89722733061420656</c:v>
                </c:pt>
                <c:pt idx="1091">
                  <c:v>0.89724121136560875</c:v>
                </c:pt>
                <c:pt idx="1092">
                  <c:v>0.89724304817398759</c:v>
                </c:pt>
                <c:pt idx="1093">
                  <c:v>0.89724725950926043</c:v>
                </c:pt>
                <c:pt idx="1094">
                  <c:v>0.89724740702495931</c:v>
                </c:pt>
                <c:pt idx="1095">
                  <c:v>0.89724740702495931</c:v>
                </c:pt>
                <c:pt idx="1096">
                  <c:v>0.89729588734559185</c:v>
                </c:pt>
                <c:pt idx="1097">
                  <c:v>0.89730661316446747</c:v>
                </c:pt>
                <c:pt idx="1098">
                  <c:v>0.89730661316446747</c:v>
                </c:pt>
                <c:pt idx="1099">
                  <c:v>0.89845936269649185</c:v>
                </c:pt>
                <c:pt idx="1100">
                  <c:v>0.89849262510729089</c:v>
                </c:pt>
                <c:pt idx="1101">
                  <c:v>0.89851024609544383</c:v>
                </c:pt>
                <c:pt idx="1102">
                  <c:v>0.89851035554257519</c:v>
                </c:pt>
                <c:pt idx="1103">
                  <c:v>0.89851126442962281</c:v>
                </c:pt>
                <c:pt idx="1104">
                  <c:v>0.89851743629611869</c:v>
                </c:pt>
                <c:pt idx="1105">
                  <c:v>0.8985191398645116</c:v>
                </c:pt>
                <c:pt idx="1106">
                  <c:v>0.89852080060576611</c:v>
                </c:pt>
                <c:pt idx="1107">
                  <c:v>0.8985217761128067</c:v>
                </c:pt>
                <c:pt idx="1108">
                  <c:v>0.89852267548271236</c:v>
                </c:pt>
                <c:pt idx="1109">
                  <c:v>0.89852279444698568</c:v>
                </c:pt>
                <c:pt idx="1110">
                  <c:v>0.8991021456991144</c:v>
                </c:pt>
                <c:pt idx="1111">
                  <c:v>0.89910361133896077</c:v>
                </c:pt>
                <c:pt idx="1112">
                  <c:v>0.89910488187739901</c:v>
                </c:pt>
                <c:pt idx="1113">
                  <c:v>0.89910488187739901</c:v>
                </c:pt>
                <c:pt idx="1114">
                  <c:v>0.89914728074438321</c:v>
                </c:pt>
                <c:pt idx="1115">
                  <c:v>0.89914747584579136</c:v>
                </c:pt>
                <c:pt idx="1116">
                  <c:v>0.89914747584579136</c:v>
                </c:pt>
                <c:pt idx="1117">
                  <c:v>0.89914808970144133</c:v>
                </c:pt>
                <c:pt idx="1118">
                  <c:v>0.89956519747771946</c:v>
                </c:pt>
                <c:pt idx="1119">
                  <c:v>0.89958353701008287</c:v>
                </c:pt>
                <c:pt idx="1120">
                  <c:v>0.89959298753194938</c:v>
                </c:pt>
                <c:pt idx="1121">
                  <c:v>0.89959375842043998</c:v>
                </c:pt>
                <c:pt idx="1122">
                  <c:v>0.89959379648900739</c:v>
                </c:pt>
                <c:pt idx="1123">
                  <c:v>0.89959379648900739</c:v>
                </c:pt>
                <c:pt idx="1124">
                  <c:v>0.89959567136595375</c:v>
                </c:pt>
                <c:pt idx="1125">
                  <c:v>0.89959567136595375</c:v>
                </c:pt>
                <c:pt idx="1126">
                  <c:v>0.8996201494548165</c:v>
                </c:pt>
                <c:pt idx="1127">
                  <c:v>0.89978210265784031</c:v>
                </c:pt>
                <c:pt idx="1128">
                  <c:v>0.89978294968346584</c:v>
                </c:pt>
                <c:pt idx="1129">
                  <c:v>0.89978511959180973</c:v>
                </c:pt>
                <c:pt idx="1130">
                  <c:v>0.89978511959180973</c:v>
                </c:pt>
                <c:pt idx="1131">
                  <c:v>0.89983100649128556</c:v>
                </c:pt>
                <c:pt idx="1132">
                  <c:v>0.89983367129100622</c:v>
                </c:pt>
                <c:pt idx="1133">
                  <c:v>0.89983367129100622</c:v>
                </c:pt>
                <c:pt idx="1134">
                  <c:v>0.89983367129100622</c:v>
                </c:pt>
                <c:pt idx="1135">
                  <c:v>0.90006484266677456</c:v>
                </c:pt>
                <c:pt idx="1136">
                  <c:v>0.90006484266677456</c:v>
                </c:pt>
                <c:pt idx="1137">
                  <c:v>0.90014273095575303</c:v>
                </c:pt>
                <c:pt idx="1138">
                  <c:v>0.90014441548986213</c:v>
                </c:pt>
                <c:pt idx="1139">
                  <c:v>0.90018128965599697</c:v>
                </c:pt>
                <c:pt idx="1140">
                  <c:v>0.90018156565311092</c:v>
                </c:pt>
                <c:pt idx="1141">
                  <c:v>0.90018532016557451</c:v>
                </c:pt>
                <c:pt idx="1142">
                  <c:v>0.90018532016557451</c:v>
                </c:pt>
                <c:pt idx="1143">
                  <c:v>0.90018565802411044</c:v>
                </c:pt>
                <c:pt idx="1144">
                  <c:v>0.90018577222981278</c:v>
                </c:pt>
                <c:pt idx="1145">
                  <c:v>0.90086429210011798</c:v>
                </c:pt>
                <c:pt idx="1146">
                  <c:v>0.90086429210011798</c:v>
                </c:pt>
                <c:pt idx="1147">
                  <c:v>0.90086429210011798</c:v>
                </c:pt>
                <c:pt idx="1148">
                  <c:v>0.90086764213405246</c:v>
                </c:pt>
                <c:pt idx="1149">
                  <c:v>0.90086764213405246</c:v>
                </c:pt>
                <c:pt idx="1150">
                  <c:v>0.90087005472951387</c:v>
                </c:pt>
                <c:pt idx="1151">
                  <c:v>0.90087005472951387</c:v>
                </c:pt>
                <c:pt idx="1152">
                  <c:v>0.90116840760966865</c:v>
                </c:pt>
                <c:pt idx="1153">
                  <c:v>0.90116840760966865</c:v>
                </c:pt>
                <c:pt idx="1154">
                  <c:v>0.90120573384004188</c:v>
                </c:pt>
                <c:pt idx="1155">
                  <c:v>0.9012435644789335</c:v>
                </c:pt>
                <c:pt idx="1156">
                  <c:v>0.90124650527576811</c:v>
                </c:pt>
                <c:pt idx="1157">
                  <c:v>0.90124663375718317</c:v>
                </c:pt>
                <c:pt idx="1158">
                  <c:v>0.90124663375718317</c:v>
                </c:pt>
                <c:pt idx="1159">
                  <c:v>0.90124882745838186</c:v>
                </c:pt>
                <c:pt idx="1160">
                  <c:v>0.90125055006105836</c:v>
                </c:pt>
                <c:pt idx="1161">
                  <c:v>0.90125055006105836</c:v>
                </c:pt>
                <c:pt idx="1162">
                  <c:v>0.90147768616867829</c:v>
                </c:pt>
                <c:pt idx="1163">
                  <c:v>0.90200498341340618</c:v>
                </c:pt>
                <c:pt idx="1164">
                  <c:v>0.90200498341340618</c:v>
                </c:pt>
                <c:pt idx="1165">
                  <c:v>0.90203119362208739</c:v>
                </c:pt>
                <c:pt idx="1166">
                  <c:v>0.90224137970005536</c:v>
                </c:pt>
                <c:pt idx="1167">
                  <c:v>0.90224137970005536</c:v>
                </c:pt>
                <c:pt idx="1168">
                  <c:v>0.90224333071413654</c:v>
                </c:pt>
                <c:pt idx="1169">
                  <c:v>0.90224333071413654</c:v>
                </c:pt>
                <c:pt idx="1170">
                  <c:v>0.90235960163623463</c:v>
                </c:pt>
                <c:pt idx="1171">
                  <c:v>0.90236136230747865</c:v>
                </c:pt>
                <c:pt idx="1172">
                  <c:v>0.90236136230747865</c:v>
                </c:pt>
                <c:pt idx="1173">
                  <c:v>0.90240583591138823</c:v>
                </c:pt>
                <c:pt idx="1174">
                  <c:v>0.90243171777867526</c:v>
                </c:pt>
                <c:pt idx="1175">
                  <c:v>0.90243171777867526</c:v>
                </c:pt>
                <c:pt idx="1176">
                  <c:v>0.90243171777867526</c:v>
                </c:pt>
                <c:pt idx="1177">
                  <c:v>0.90243171777867526</c:v>
                </c:pt>
                <c:pt idx="1178">
                  <c:v>0.90243171777867526</c:v>
                </c:pt>
                <c:pt idx="1179">
                  <c:v>0.90243171777867526</c:v>
                </c:pt>
                <c:pt idx="1180">
                  <c:v>0.90243171777867526</c:v>
                </c:pt>
                <c:pt idx="1181">
                  <c:v>0.90243171777867526</c:v>
                </c:pt>
                <c:pt idx="1182">
                  <c:v>0.90243171777867526</c:v>
                </c:pt>
                <c:pt idx="1183">
                  <c:v>0.90243171777867526</c:v>
                </c:pt>
                <c:pt idx="1184">
                  <c:v>0.90243171777867526</c:v>
                </c:pt>
                <c:pt idx="1185">
                  <c:v>0.90243171777867526</c:v>
                </c:pt>
                <c:pt idx="1186">
                  <c:v>0.90243171777867526</c:v>
                </c:pt>
                <c:pt idx="1187">
                  <c:v>0.90243171777867526</c:v>
                </c:pt>
                <c:pt idx="1188">
                  <c:v>0.90243171777867526</c:v>
                </c:pt>
                <c:pt idx="1189">
                  <c:v>0.90243171777867526</c:v>
                </c:pt>
                <c:pt idx="1190">
                  <c:v>0.90243171777867526</c:v>
                </c:pt>
                <c:pt idx="1191">
                  <c:v>0.90243171777867526</c:v>
                </c:pt>
                <c:pt idx="1192">
                  <c:v>0.90243171777867526</c:v>
                </c:pt>
                <c:pt idx="1193">
                  <c:v>0.90243171777867526</c:v>
                </c:pt>
                <c:pt idx="1194">
                  <c:v>0.90243171777867526</c:v>
                </c:pt>
                <c:pt idx="1195">
                  <c:v>0.90243171777867526</c:v>
                </c:pt>
                <c:pt idx="1196">
                  <c:v>0.90243171777867526</c:v>
                </c:pt>
                <c:pt idx="1197">
                  <c:v>0.90243171777867526</c:v>
                </c:pt>
                <c:pt idx="1198">
                  <c:v>0.90243171777867526</c:v>
                </c:pt>
                <c:pt idx="1199">
                  <c:v>0.90243171777867526</c:v>
                </c:pt>
                <c:pt idx="1200">
                  <c:v>0.90243171777867526</c:v>
                </c:pt>
                <c:pt idx="1201">
                  <c:v>0.90243171777867526</c:v>
                </c:pt>
                <c:pt idx="1202">
                  <c:v>0.90243171777867526</c:v>
                </c:pt>
                <c:pt idx="1203">
                  <c:v>0.90243171777867526</c:v>
                </c:pt>
                <c:pt idx="1204">
                  <c:v>0.90243171777867526</c:v>
                </c:pt>
                <c:pt idx="1205">
                  <c:v>0.90243171777867526</c:v>
                </c:pt>
                <c:pt idx="1206">
                  <c:v>0.90243171777867526</c:v>
                </c:pt>
                <c:pt idx="1207">
                  <c:v>0.90243171777867526</c:v>
                </c:pt>
                <c:pt idx="1208">
                  <c:v>0.90243171777867526</c:v>
                </c:pt>
                <c:pt idx="1209">
                  <c:v>0.90243171777867526</c:v>
                </c:pt>
                <c:pt idx="1210">
                  <c:v>0.90243171777867526</c:v>
                </c:pt>
                <c:pt idx="1211">
                  <c:v>0.90243171777867526</c:v>
                </c:pt>
                <c:pt idx="1212">
                  <c:v>0.90243171777867526</c:v>
                </c:pt>
                <c:pt idx="1213">
                  <c:v>0.90243171777867526</c:v>
                </c:pt>
                <c:pt idx="1214">
                  <c:v>0.90243171777867526</c:v>
                </c:pt>
                <c:pt idx="1215">
                  <c:v>0.90243171777867526</c:v>
                </c:pt>
                <c:pt idx="1216">
                  <c:v>0.90243171777867526</c:v>
                </c:pt>
                <c:pt idx="1217">
                  <c:v>0.90243171777867526</c:v>
                </c:pt>
                <c:pt idx="1218">
                  <c:v>0.90243171777867526</c:v>
                </c:pt>
                <c:pt idx="1219">
                  <c:v>0.90243171777867526</c:v>
                </c:pt>
                <c:pt idx="1220">
                  <c:v>0.90243171777867526</c:v>
                </c:pt>
                <c:pt idx="1221">
                  <c:v>0.90243171777867526</c:v>
                </c:pt>
                <c:pt idx="1222">
                  <c:v>0.90243171777867526</c:v>
                </c:pt>
                <c:pt idx="1223">
                  <c:v>0.90243171777867526</c:v>
                </c:pt>
                <c:pt idx="1224">
                  <c:v>0.90243171777867526</c:v>
                </c:pt>
                <c:pt idx="1225">
                  <c:v>0.90243171777867526</c:v>
                </c:pt>
                <c:pt idx="1226">
                  <c:v>0.90243171777867526</c:v>
                </c:pt>
                <c:pt idx="1227">
                  <c:v>0.90243171777867526</c:v>
                </c:pt>
                <c:pt idx="1228">
                  <c:v>0.90243171777867526</c:v>
                </c:pt>
                <c:pt idx="1229">
                  <c:v>0.90243171777867526</c:v>
                </c:pt>
                <c:pt idx="1230">
                  <c:v>0.90243171777867526</c:v>
                </c:pt>
                <c:pt idx="1231">
                  <c:v>0.90243171777867526</c:v>
                </c:pt>
                <c:pt idx="1232">
                  <c:v>0.90243171777867526</c:v>
                </c:pt>
                <c:pt idx="1233">
                  <c:v>0.90243171777867526</c:v>
                </c:pt>
                <c:pt idx="1234">
                  <c:v>0.90243171777867526</c:v>
                </c:pt>
                <c:pt idx="1235">
                  <c:v>0.90243171777867526</c:v>
                </c:pt>
                <c:pt idx="1236">
                  <c:v>0.90243171777867526</c:v>
                </c:pt>
                <c:pt idx="1237">
                  <c:v>0.90243171777867526</c:v>
                </c:pt>
                <c:pt idx="1238">
                  <c:v>0.90243171777867526</c:v>
                </c:pt>
                <c:pt idx="1239">
                  <c:v>0.90243171777867526</c:v>
                </c:pt>
                <c:pt idx="1240">
                  <c:v>0.90243171777867526</c:v>
                </c:pt>
                <c:pt idx="1241">
                  <c:v>0.90243171777867526</c:v>
                </c:pt>
                <c:pt idx="1242">
                  <c:v>0.90243171777867526</c:v>
                </c:pt>
                <c:pt idx="1243">
                  <c:v>0.90243171777867526</c:v>
                </c:pt>
                <c:pt idx="1244">
                  <c:v>0.90243171777867526</c:v>
                </c:pt>
                <c:pt idx="1245">
                  <c:v>0.90243171777867526</c:v>
                </c:pt>
                <c:pt idx="1246">
                  <c:v>0.90243171777867526</c:v>
                </c:pt>
                <c:pt idx="1247">
                  <c:v>0.90243171777867526</c:v>
                </c:pt>
                <c:pt idx="1248">
                  <c:v>0.90243171777867526</c:v>
                </c:pt>
                <c:pt idx="1249">
                  <c:v>0.90243171777867526</c:v>
                </c:pt>
                <c:pt idx="1250">
                  <c:v>0.90243171777867526</c:v>
                </c:pt>
                <c:pt idx="1251">
                  <c:v>0.90243171777867526</c:v>
                </c:pt>
                <c:pt idx="1252">
                  <c:v>0.90243171777867526</c:v>
                </c:pt>
                <c:pt idx="1253">
                  <c:v>0.90243171777867526</c:v>
                </c:pt>
                <c:pt idx="1254">
                  <c:v>0.90243171777867526</c:v>
                </c:pt>
                <c:pt idx="1255">
                  <c:v>0.90243171777867526</c:v>
                </c:pt>
                <c:pt idx="1256">
                  <c:v>0.90243171777867526</c:v>
                </c:pt>
                <c:pt idx="1257">
                  <c:v>0.90243171777867526</c:v>
                </c:pt>
                <c:pt idx="1258">
                  <c:v>0.90243171777867526</c:v>
                </c:pt>
                <c:pt idx="1259">
                  <c:v>0.90243171777867526</c:v>
                </c:pt>
                <c:pt idx="1260">
                  <c:v>0.90243171777867526</c:v>
                </c:pt>
                <c:pt idx="1261">
                  <c:v>0.90243171777867526</c:v>
                </c:pt>
                <c:pt idx="1262">
                  <c:v>0.90243171777867526</c:v>
                </c:pt>
                <c:pt idx="1263">
                  <c:v>0.90243171777867526</c:v>
                </c:pt>
                <c:pt idx="1264">
                  <c:v>0.90243171777867526</c:v>
                </c:pt>
                <c:pt idx="1265">
                  <c:v>0.90243171777867526</c:v>
                </c:pt>
                <c:pt idx="1266">
                  <c:v>0.90243171777867526</c:v>
                </c:pt>
                <c:pt idx="1267">
                  <c:v>0.90243171777867526</c:v>
                </c:pt>
                <c:pt idx="1268">
                  <c:v>0.90243171777867526</c:v>
                </c:pt>
                <c:pt idx="1269">
                  <c:v>0.90243171777867526</c:v>
                </c:pt>
                <c:pt idx="1270">
                  <c:v>0.90243171777867526</c:v>
                </c:pt>
                <c:pt idx="1271">
                  <c:v>0.90243171777867526</c:v>
                </c:pt>
                <c:pt idx="1272">
                  <c:v>0.90243171777867526</c:v>
                </c:pt>
                <c:pt idx="1273">
                  <c:v>0.90243171777867526</c:v>
                </c:pt>
                <c:pt idx="1274">
                  <c:v>0.90243171777867526</c:v>
                </c:pt>
                <c:pt idx="1275">
                  <c:v>0.90243171777867526</c:v>
                </c:pt>
                <c:pt idx="1276">
                  <c:v>0.90243171777867526</c:v>
                </c:pt>
                <c:pt idx="1277">
                  <c:v>0.90243171777867526</c:v>
                </c:pt>
                <c:pt idx="1278">
                  <c:v>0.90243171777867526</c:v>
                </c:pt>
                <c:pt idx="1279">
                  <c:v>0.90243171777867526</c:v>
                </c:pt>
                <c:pt idx="1280">
                  <c:v>0.90243171777867526</c:v>
                </c:pt>
                <c:pt idx="1281">
                  <c:v>0.90243171777867526</c:v>
                </c:pt>
                <c:pt idx="1282">
                  <c:v>0.90243171777867526</c:v>
                </c:pt>
                <c:pt idx="1283">
                  <c:v>0.90243171777867526</c:v>
                </c:pt>
                <c:pt idx="1284">
                  <c:v>0.90243171777867526</c:v>
                </c:pt>
                <c:pt idx="1285">
                  <c:v>0.90243171777867526</c:v>
                </c:pt>
                <c:pt idx="1286">
                  <c:v>0.90243171777867526</c:v>
                </c:pt>
                <c:pt idx="1287">
                  <c:v>0.90243171777867526</c:v>
                </c:pt>
                <c:pt idx="1288">
                  <c:v>0.90243171777867526</c:v>
                </c:pt>
                <c:pt idx="1289">
                  <c:v>0.90243171777867526</c:v>
                </c:pt>
                <c:pt idx="1290">
                  <c:v>0.90243171777867526</c:v>
                </c:pt>
                <c:pt idx="1291">
                  <c:v>0.90243171777867526</c:v>
                </c:pt>
                <c:pt idx="1292">
                  <c:v>0.90243171777867526</c:v>
                </c:pt>
                <c:pt idx="1293">
                  <c:v>0.90243171777867526</c:v>
                </c:pt>
                <c:pt idx="1294">
                  <c:v>0.90243171777867526</c:v>
                </c:pt>
                <c:pt idx="1295">
                  <c:v>0.90243171777867526</c:v>
                </c:pt>
                <c:pt idx="1296">
                  <c:v>0.90243171777867526</c:v>
                </c:pt>
                <c:pt idx="1297">
                  <c:v>0.90243171777867526</c:v>
                </c:pt>
                <c:pt idx="1298">
                  <c:v>0.90243171777867526</c:v>
                </c:pt>
                <c:pt idx="1299">
                  <c:v>0.90243171777867526</c:v>
                </c:pt>
                <c:pt idx="1300">
                  <c:v>0.90243171777867526</c:v>
                </c:pt>
                <c:pt idx="1301">
                  <c:v>0.90243171777867526</c:v>
                </c:pt>
                <c:pt idx="1302">
                  <c:v>0.90243171777867526</c:v>
                </c:pt>
                <c:pt idx="1303">
                  <c:v>0.90243171777867526</c:v>
                </c:pt>
                <c:pt idx="1304">
                  <c:v>0.90243171777867526</c:v>
                </c:pt>
                <c:pt idx="1305">
                  <c:v>0.90243171777867526</c:v>
                </c:pt>
                <c:pt idx="1306">
                  <c:v>0.90243171777867526</c:v>
                </c:pt>
                <c:pt idx="1307">
                  <c:v>0.90243171777867526</c:v>
                </c:pt>
                <c:pt idx="1308">
                  <c:v>0.90243171777867526</c:v>
                </c:pt>
                <c:pt idx="1309">
                  <c:v>0.90243171777867526</c:v>
                </c:pt>
                <c:pt idx="1310">
                  <c:v>0.90243171777867526</c:v>
                </c:pt>
                <c:pt idx="1311">
                  <c:v>0.90243171777867526</c:v>
                </c:pt>
                <c:pt idx="1312">
                  <c:v>0.90243171777867526</c:v>
                </c:pt>
                <c:pt idx="1313">
                  <c:v>0.90243171777867526</c:v>
                </c:pt>
                <c:pt idx="1314">
                  <c:v>0.90243171777867526</c:v>
                </c:pt>
                <c:pt idx="1315">
                  <c:v>0.90243171777867526</c:v>
                </c:pt>
                <c:pt idx="1316">
                  <c:v>0.90243171777867526</c:v>
                </c:pt>
                <c:pt idx="1317">
                  <c:v>0.90243171777867526</c:v>
                </c:pt>
                <c:pt idx="1318">
                  <c:v>0.90243171777867526</c:v>
                </c:pt>
                <c:pt idx="1319">
                  <c:v>0.90243171777867526</c:v>
                </c:pt>
                <c:pt idx="1320">
                  <c:v>0.90243171777867526</c:v>
                </c:pt>
                <c:pt idx="1321">
                  <c:v>0.90243171777867526</c:v>
                </c:pt>
                <c:pt idx="1322">
                  <c:v>0.90243171777867526</c:v>
                </c:pt>
                <c:pt idx="1323">
                  <c:v>0.90243171777867526</c:v>
                </c:pt>
                <c:pt idx="1324">
                  <c:v>0.90243171777867526</c:v>
                </c:pt>
                <c:pt idx="1325">
                  <c:v>0.90243171777867526</c:v>
                </c:pt>
                <c:pt idx="1326">
                  <c:v>0.90243171777867526</c:v>
                </c:pt>
                <c:pt idx="1327">
                  <c:v>0.90243171777867526</c:v>
                </c:pt>
                <c:pt idx="1328">
                  <c:v>0.90243171777867526</c:v>
                </c:pt>
                <c:pt idx="1329">
                  <c:v>0.90243171777867526</c:v>
                </c:pt>
                <c:pt idx="1330">
                  <c:v>0.90243171777867526</c:v>
                </c:pt>
                <c:pt idx="1331">
                  <c:v>0.90243171777867526</c:v>
                </c:pt>
                <c:pt idx="1332">
                  <c:v>0.90243171777867526</c:v>
                </c:pt>
                <c:pt idx="1333">
                  <c:v>0.90243171777867526</c:v>
                </c:pt>
                <c:pt idx="1334">
                  <c:v>0.90243171777867526</c:v>
                </c:pt>
                <c:pt idx="1335">
                  <c:v>0.90243171777867526</c:v>
                </c:pt>
                <c:pt idx="1336">
                  <c:v>0.90243171777867526</c:v>
                </c:pt>
                <c:pt idx="1337">
                  <c:v>0.90243171777867526</c:v>
                </c:pt>
                <c:pt idx="1338">
                  <c:v>0.90243171777867526</c:v>
                </c:pt>
                <c:pt idx="1339">
                  <c:v>0.90243171777867526</c:v>
                </c:pt>
                <c:pt idx="1340">
                  <c:v>0.90243171777867526</c:v>
                </c:pt>
                <c:pt idx="1341">
                  <c:v>0.90243171777867526</c:v>
                </c:pt>
                <c:pt idx="1342">
                  <c:v>0.90243171777867526</c:v>
                </c:pt>
                <c:pt idx="1343">
                  <c:v>0.90243171777867526</c:v>
                </c:pt>
                <c:pt idx="1344">
                  <c:v>0.90243171777867526</c:v>
                </c:pt>
                <c:pt idx="1345">
                  <c:v>0.90243171777867526</c:v>
                </c:pt>
                <c:pt idx="1346">
                  <c:v>0.90243171777867526</c:v>
                </c:pt>
                <c:pt idx="1347">
                  <c:v>0.90243171777867526</c:v>
                </c:pt>
                <c:pt idx="1348">
                  <c:v>0.90243171777867526</c:v>
                </c:pt>
                <c:pt idx="1349">
                  <c:v>0.90243171777867526</c:v>
                </c:pt>
                <c:pt idx="1350">
                  <c:v>0.90243171777867526</c:v>
                </c:pt>
                <c:pt idx="1351">
                  <c:v>0.90243171777867526</c:v>
                </c:pt>
                <c:pt idx="1352">
                  <c:v>0.90243171777867526</c:v>
                </c:pt>
                <c:pt idx="1353">
                  <c:v>0.90243171777867526</c:v>
                </c:pt>
                <c:pt idx="1354">
                  <c:v>0.90243171777867526</c:v>
                </c:pt>
                <c:pt idx="1355">
                  <c:v>0.90243171777867526</c:v>
                </c:pt>
                <c:pt idx="1356">
                  <c:v>0.90243171777867526</c:v>
                </c:pt>
                <c:pt idx="1357">
                  <c:v>0.90243171777867526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33-49A5-A395-A2772F288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615263"/>
        <c:axId val="160587519"/>
      </c:lineChart>
      <c:catAx>
        <c:axId val="91792652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5816095"/>
        <c:crosses val="autoZero"/>
        <c:auto val="1"/>
        <c:lblAlgn val="ctr"/>
        <c:lblOffset val="100"/>
        <c:noMultiLvlLbl val="0"/>
      </c:catAx>
      <c:valAx>
        <c:axId val="5058160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MORTES DIÁRIAS</a:t>
                </a:r>
              </a:p>
            </c:rich>
          </c:tx>
          <c:layout>
            <c:manualLayout>
              <c:xMode val="edge"/>
              <c:yMode val="edge"/>
              <c:x val="3.7887961432951194E-2"/>
              <c:y val="0.400323530882022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7926527"/>
        <c:crosses val="autoZero"/>
        <c:crossBetween val="between"/>
      </c:valAx>
      <c:valAx>
        <c:axId val="160587519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615263"/>
        <c:crosses val="max"/>
        <c:crossBetween val="between"/>
      </c:valAx>
      <c:catAx>
        <c:axId val="251615263"/>
        <c:scaling>
          <c:orientation val="minMax"/>
        </c:scaling>
        <c:delete val="1"/>
        <c:axPos val="b"/>
        <c:majorTickMark val="out"/>
        <c:minorTickMark val="none"/>
        <c:tickLblPos val="nextTo"/>
        <c:crossAx val="1605875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909833667806183"/>
          <c:y val="5.084512869275417E-2"/>
          <c:w val="0.29681155236364098"/>
          <c:h val="3.5651659956285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95752936190506E-2"/>
          <c:y val="7.1567154905575858E-2"/>
          <c:w val="0.89059590504849206"/>
          <c:h val="0.87564754772360809"/>
        </c:manualLayout>
      </c:layout>
      <c:barChart>
        <c:barDir val="col"/>
        <c:grouping val="clustered"/>
        <c:varyColors val="0"/>
        <c:ser>
          <c:idx val="0"/>
          <c:order val="0"/>
          <c:tx>
            <c:v>Novos óbitos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india!$I$2:$I$1359</c:f>
              <c:numCache>
                <c:formatCode>General</c:formatCode>
                <c:ptCount val="13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1</c:v>
                </c:pt>
                <c:pt idx="72">
                  <c:v>0</c:v>
                </c:pt>
                <c:pt idx="73">
                  <c:v>0</c:v>
                </c:pt>
                <c:pt idx="74">
                  <c:v>1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0</c:v>
                </c:pt>
                <c:pt idx="79">
                  <c:v>3</c:v>
                </c:pt>
                <c:pt idx="80">
                  <c:v>2</c:v>
                </c:pt>
                <c:pt idx="81">
                  <c:v>0</c:v>
                </c:pt>
                <c:pt idx="82">
                  <c:v>1</c:v>
                </c:pt>
                <c:pt idx="83">
                  <c:v>3</c:v>
                </c:pt>
                <c:pt idx="84">
                  <c:v>4</c:v>
                </c:pt>
                <c:pt idx="85">
                  <c:v>2</c:v>
                </c:pt>
                <c:pt idx="86">
                  <c:v>6</c:v>
                </c:pt>
                <c:pt idx="87">
                  <c:v>4</c:v>
                </c:pt>
                <c:pt idx="88">
                  <c:v>3</c:v>
                </c:pt>
                <c:pt idx="89">
                  <c:v>6</c:v>
                </c:pt>
                <c:pt idx="90">
                  <c:v>12</c:v>
                </c:pt>
                <c:pt idx="91">
                  <c:v>6</c:v>
                </c:pt>
                <c:pt idx="92">
                  <c:v>12</c:v>
                </c:pt>
                <c:pt idx="93">
                  <c:v>9</c:v>
                </c:pt>
                <c:pt idx="94">
                  <c:v>32</c:v>
                </c:pt>
                <c:pt idx="95">
                  <c:v>5</c:v>
                </c:pt>
                <c:pt idx="96">
                  <c:v>35</c:v>
                </c:pt>
                <c:pt idx="97">
                  <c:v>20</c:v>
                </c:pt>
                <c:pt idx="98">
                  <c:v>30</c:v>
                </c:pt>
                <c:pt idx="99">
                  <c:v>40</c:v>
                </c:pt>
                <c:pt idx="100">
                  <c:v>34</c:v>
                </c:pt>
                <c:pt idx="101">
                  <c:v>35</c:v>
                </c:pt>
                <c:pt idx="102">
                  <c:v>31</c:v>
                </c:pt>
                <c:pt idx="103">
                  <c:v>38</c:v>
                </c:pt>
                <c:pt idx="104">
                  <c:v>37</c:v>
                </c:pt>
                <c:pt idx="105">
                  <c:v>23</c:v>
                </c:pt>
                <c:pt idx="106">
                  <c:v>43</c:v>
                </c:pt>
                <c:pt idx="107">
                  <c:v>27</c:v>
                </c:pt>
                <c:pt idx="108">
                  <c:v>36</c:v>
                </c:pt>
                <c:pt idx="109">
                  <c:v>47</c:v>
                </c:pt>
                <c:pt idx="110">
                  <c:v>50</c:v>
                </c:pt>
                <c:pt idx="111">
                  <c:v>41</c:v>
                </c:pt>
                <c:pt idx="112">
                  <c:v>37</c:v>
                </c:pt>
                <c:pt idx="113">
                  <c:v>57</c:v>
                </c:pt>
                <c:pt idx="114">
                  <c:v>49</c:v>
                </c:pt>
                <c:pt idx="115">
                  <c:v>48</c:v>
                </c:pt>
                <c:pt idx="116">
                  <c:v>62</c:v>
                </c:pt>
                <c:pt idx="117">
                  <c:v>73</c:v>
                </c:pt>
                <c:pt idx="118">
                  <c:v>67</c:v>
                </c:pt>
                <c:pt idx="119">
                  <c:v>73</c:v>
                </c:pt>
                <c:pt idx="120">
                  <c:v>71</c:v>
                </c:pt>
                <c:pt idx="121">
                  <c:v>83</c:v>
                </c:pt>
                <c:pt idx="122">
                  <c:v>72</c:v>
                </c:pt>
                <c:pt idx="123">
                  <c:v>195</c:v>
                </c:pt>
                <c:pt idx="124">
                  <c:v>126</c:v>
                </c:pt>
                <c:pt idx="125">
                  <c:v>89</c:v>
                </c:pt>
                <c:pt idx="126">
                  <c:v>103</c:v>
                </c:pt>
                <c:pt idx="127">
                  <c:v>95</c:v>
                </c:pt>
                <c:pt idx="128">
                  <c:v>128</c:v>
                </c:pt>
                <c:pt idx="129">
                  <c:v>97</c:v>
                </c:pt>
                <c:pt idx="130">
                  <c:v>87</c:v>
                </c:pt>
                <c:pt idx="131">
                  <c:v>122</c:v>
                </c:pt>
                <c:pt idx="132">
                  <c:v>134</c:v>
                </c:pt>
                <c:pt idx="133">
                  <c:v>100</c:v>
                </c:pt>
                <c:pt idx="134">
                  <c:v>103</c:v>
                </c:pt>
                <c:pt idx="135">
                  <c:v>120</c:v>
                </c:pt>
                <c:pt idx="136">
                  <c:v>157</c:v>
                </c:pt>
                <c:pt idx="137">
                  <c:v>134</c:v>
                </c:pt>
                <c:pt idx="138">
                  <c:v>140</c:v>
                </c:pt>
                <c:pt idx="139">
                  <c:v>132</c:v>
                </c:pt>
                <c:pt idx="140">
                  <c:v>148</c:v>
                </c:pt>
                <c:pt idx="141">
                  <c:v>137</c:v>
                </c:pt>
                <c:pt idx="142">
                  <c:v>147</c:v>
                </c:pt>
                <c:pt idx="143">
                  <c:v>154</c:v>
                </c:pt>
                <c:pt idx="144">
                  <c:v>146</c:v>
                </c:pt>
                <c:pt idx="145">
                  <c:v>170</c:v>
                </c:pt>
                <c:pt idx="146">
                  <c:v>194</c:v>
                </c:pt>
                <c:pt idx="147">
                  <c:v>175</c:v>
                </c:pt>
                <c:pt idx="148">
                  <c:v>265</c:v>
                </c:pt>
                <c:pt idx="149">
                  <c:v>193</c:v>
                </c:pt>
                <c:pt idx="150">
                  <c:v>230</c:v>
                </c:pt>
                <c:pt idx="151">
                  <c:v>204</c:v>
                </c:pt>
                <c:pt idx="152">
                  <c:v>217</c:v>
                </c:pt>
                <c:pt idx="153">
                  <c:v>260</c:v>
                </c:pt>
                <c:pt idx="154">
                  <c:v>273</c:v>
                </c:pt>
                <c:pt idx="155">
                  <c:v>294</c:v>
                </c:pt>
                <c:pt idx="156">
                  <c:v>287</c:v>
                </c:pt>
                <c:pt idx="157">
                  <c:v>271</c:v>
                </c:pt>
                <c:pt idx="158">
                  <c:v>271</c:v>
                </c:pt>
                <c:pt idx="159">
                  <c:v>274</c:v>
                </c:pt>
                <c:pt idx="160">
                  <c:v>357</c:v>
                </c:pt>
                <c:pt idx="161">
                  <c:v>396</c:v>
                </c:pt>
                <c:pt idx="162">
                  <c:v>386</c:v>
                </c:pt>
                <c:pt idx="163">
                  <c:v>311</c:v>
                </c:pt>
                <c:pt idx="164">
                  <c:v>325</c:v>
                </c:pt>
                <c:pt idx="165">
                  <c:v>380</c:v>
                </c:pt>
                <c:pt idx="166">
                  <c:v>2003</c:v>
                </c:pt>
                <c:pt idx="167">
                  <c:v>334</c:v>
                </c:pt>
                <c:pt idx="168">
                  <c:v>336</c:v>
                </c:pt>
                <c:pt idx="169">
                  <c:v>375</c:v>
                </c:pt>
                <c:pt idx="170">
                  <c:v>306</c:v>
                </c:pt>
                <c:pt idx="171">
                  <c:v>445</c:v>
                </c:pt>
                <c:pt idx="172">
                  <c:v>312</c:v>
                </c:pt>
                <c:pt idx="173">
                  <c:v>465</c:v>
                </c:pt>
                <c:pt idx="174">
                  <c:v>418</c:v>
                </c:pt>
                <c:pt idx="175">
                  <c:v>407</c:v>
                </c:pt>
                <c:pt idx="176">
                  <c:v>384</c:v>
                </c:pt>
                <c:pt idx="177">
                  <c:v>410</c:v>
                </c:pt>
                <c:pt idx="178">
                  <c:v>380</c:v>
                </c:pt>
                <c:pt idx="179">
                  <c:v>418</c:v>
                </c:pt>
                <c:pt idx="180">
                  <c:v>507</c:v>
                </c:pt>
                <c:pt idx="181">
                  <c:v>434</c:v>
                </c:pt>
                <c:pt idx="182">
                  <c:v>379</c:v>
                </c:pt>
                <c:pt idx="183">
                  <c:v>442</c:v>
                </c:pt>
                <c:pt idx="184">
                  <c:v>613</c:v>
                </c:pt>
                <c:pt idx="185">
                  <c:v>425</c:v>
                </c:pt>
                <c:pt idx="186">
                  <c:v>467</c:v>
                </c:pt>
                <c:pt idx="187">
                  <c:v>482</c:v>
                </c:pt>
                <c:pt idx="188">
                  <c:v>487</c:v>
                </c:pt>
                <c:pt idx="189">
                  <c:v>475</c:v>
                </c:pt>
                <c:pt idx="190">
                  <c:v>519</c:v>
                </c:pt>
                <c:pt idx="191">
                  <c:v>551</c:v>
                </c:pt>
                <c:pt idx="192">
                  <c:v>500</c:v>
                </c:pt>
                <c:pt idx="193">
                  <c:v>553</c:v>
                </c:pt>
                <c:pt idx="194">
                  <c:v>582</c:v>
                </c:pt>
                <c:pt idx="195">
                  <c:v>606</c:v>
                </c:pt>
                <c:pt idx="196">
                  <c:v>687</c:v>
                </c:pt>
                <c:pt idx="197">
                  <c:v>671</c:v>
                </c:pt>
                <c:pt idx="198">
                  <c:v>543</c:v>
                </c:pt>
                <c:pt idx="199">
                  <c:v>681</c:v>
                </c:pt>
                <c:pt idx="200">
                  <c:v>587</c:v>
                </c:pt>
                <c:pt idx="201">
                  <c:v>648</c:v>
                </c:pt>
                <c:pt idx="202">
                  <c:v>1129</c:v>
                </c:pt>
                <c:pt idx="203">
                  <c:v>740</c:v>
                </c:pt>
                <c:pt idx="204">
                  <c:v>757</c:v>
                </c:pt>
                <c:pt idx="205">
                  <c:v>705</c:v>
                </c:pt>
                <c:pt idx="206">
                  <c:v>708</c:v>
                </c:pt>
                <c:pt idx="207">
                  <c:v>654</c:v>
                </c:pt>
                <c:pt idx="208">
                  <c:v>768</c:v>
                </c:pt>
                <c:pt idx="209">
                  <c:v>775</c:v>
                </c:pt>
                <c:pt idx="210">
                  <c:v>779</c:v>
                </c:pt>
                <c:pt idx="211">
                  <c:v>764</c:v>
                </c:pt>
                <c:pt idx="212">
                  <c:v>853</c:v>
                </c:pt>
                <c:pt idx="213">
                  <c:v>771</c:v>
                </c:pt>
                <c:pt idx="214">
                  <c:v>803</c:v>
                </c:pt>
                <c:pt idx="215">
                  <c:v>857</c:v>
                </c:pt>
                <c:pt idx="216">
                  <c:v>904</c:v>
                </c:pt>
                <c:pt idx="217">
                  <c:v>886</c:v>
                </c:pt>
                <c:pt idx="218">
                  <c:v>933</c:v>
                </c:pt>
                <c:pt idx="219">
                  <c:v>861</c:v>
                </c:pt>
                <c:pt idx="220">
                  <c:v>1007</c:v>
                </c:pt>
                <c:pt idx="221">
                  <c:v>871</c:v>
                </c:pt>
                <c:pt idx="222">
                  <c:v>834</c:v>
                </c:pt>
                <c:pt idx="223">
                  <c:v>942</c:v>
                </c:pt>
                <c:pt idx="224">
                  <c:v>1007</c:v>
                </c:pt>
                <c:pt idx="225">
                  <c:v>996</c:v>
                </c:pt>
                <c:pt idx="226">
                  <c:v>944</c:v>
                </c:pt>
                <c:pt idx="227">
                  <c:v>941</c:v>
                </c:pt>
                <c:pt idx="228">
                  <c:v>876</c:v>
                </c:pt>
                <c:pt idx="229">
                  <c:v>1092</c:v>
                </c:pt>
                <c:pt idx="230">
                  <c:v>977</c:v>
                </c:pt>
                <c:pt idx="231">
                  <c:v>983</c:v>
                </c:pt>
                <c:pt idx="232">
                  <c:v>945</c:v>
                </c:pt>
                <c:pt idx="233">
                  <c:v>912</c:v>
                </c:pt>
                <c:pt idx="234">
                  <c:v>836</c:v>
                </c:pt>
                <c:pt idx="235">
                  <c:v>848</c:v>
                </c:pt>
                <c:pt idx="236">
                  <c:v>1059</c:v>
                </c:pt>
                <c:pt idx="237">
                  <c:v>1023</c:v>
                </c:pt>
                <c:pt idx="238">
                  <c:v>1057</c:v>
                </c:pt>
                <c:pt idx="239">
                  <c:v>1021</c:v>
                </c:pt>
                <c:pt idx="240">
                  <c:v>948</c:v>
                </c:pt>
                <c:pt idx="241">
                  <c:v>971</c:v>
                </c:pt>
                <c:pt idx="242">
                  <c:v>819</c:v>
                </c:pt>
                <c:pt idx="243">
                  <c:v>1045</c:v>
                </c:pt>
                <c:pt idx="244">
                  <c:v>1043</c:v>
                </c:pt>
                <c:pt idx="245">
                  <c:v>1096</c:v>
                </c:pt>
                <c:pt idx="246">
                  <c:v>1089</c:v>
                </c:pt>
                <c:pt idx="247">
                  <c:v>1065</c:v>
                </c:pt>
                <c:pt idx="248">
                  <c:v>1016</c:v>
                </c:pt>
                <c:pt idx="249">
                  <c:v>1133</c:v>
                </c:pt>
                <c:pt idx="250">
                  <c:v>1115</c:v>
                </c:pt>
                <c:pt idx="251">
                  <c:v>1172</c:v>
                </c:pt>
                <c:pt idx="252">
                  <c:v>1209</c:v>
                </c:pt>
                <c:pt idx="253">
                  <c:v>1201</c:v>
                </c:pt>
                <c:pt idx="254">
                  <c:v>1114</c:v>
                </c:pt>
                <c:pt idx="255">
                  <c:v>1136</c:v>
                </c:pt>
                <c:pt idx="256">
                  <c:v>1054</c:v>
                </c:pt>
                <c:pt idx="257">
                  <c:v>1290</c:v>
                </c:pt>
                <c:pt idx="258">
                  <c:v>1132</c:v>
                </c:pt>
                <c:pt idx="259">
                  <c:v>1174</c:v>
                </c:pt>
                <c:pt idx="260">
                  <c:v>1247</c:v>
                </c:pt>
                <c:pt idx="261">
                  <c:v>1133</c:v>
                </c:pt>
                <c:pt idx="262">
                  <c:v>1130</c:v>
                </c:pt>
                <c:pt idx="263">
                  <c:v>1053</c:v>
                </c:pt>
                <c:pt idx="264">
                  <c:v>1085</c:v>
                </c:pt>
                <c:pt idx="265">
                  <c:v>1129</c:v>
                </c:pt>
                <c:pt idx="266">
                  <c:v>1141</c:v>
                </c:pt>
                <c:pt idx="267">
                  <c:v>1089</c:v>
                </c:pt>
                <c:pt idx="268">
                  <c:v>1124</c:v>
                </c:pt>
                <c:pt idx="269">
                  <c:v>1039</c:v>
                </c:pt>
                <c:pt idx="270">
                  <c:v>776</c:v>
                </c:pt>
                <c:pt idx="271">
                  <c:v>1179</c:v>
                </c:pt>
                <c:pt idx="272">
                  <c:v>1181</c:v>
                </c:pt>
                <c:pt idx="273">
                  <c:v>1095</c:v>
                </c:pt>
                <c:pt idx="274">
                  <c:v>1069</c:v>
                </c:pt>
                <c:pt idx="275">
                  <c:v>940</c:v>
                </c:pt>
                <c:pt idx="276">
                  <c:v>903</c:v>
                </c:pt>
                <c:pt idx="277">
                  <c:v>884</c:v>
                </c:pt>
                <c:pt idx="278">
                  <c:v>986</c:v>
                </c:pt>
                <c:pt idx="279">
                  <c:v>971</c:v>
                </c:pt>
                <c:pt idx="280">
                  <c:v>964</c:v>
                </c:pt>
                <c:pt idx="281">
                  <c:v>926</c:v>
                </c:pt>
                <c:pt idx="282">
                  <c:v>918</c:v>
                </c:pt>
                <c:pt idx="283">
                  <c:v>816</c:v>
                </c:pt>
                <c:pt idx="284">
                  <c:v>706</c:v>
                </c:pt>
                <c:pt idx="285">
                  <c:v>730</c:v>
                </c:pt>
                <c:pt idx="286">
                  <c:v>680</c:v>
                </c:pt>
                <c:pt idx="287">
                  <c:v>895</c:v>
                </c:pt>
                <c:pt idx="288">
                  <c:v>837</c:v>
                </c:pt>
                <c:pt idx="289">
                  <c:v>1033</c:v>
                </c:pt>
                <c:pt idx="290">
                  <c:v>579</c:v>
                </c:pt>
                <c:pt idx="291">
                  <c:v>587</c:v>
                </c:pt>
                <c:pt idx="292">
                  <c:v>717</c:v>
                </c:pt>
                <c:pt idx="293">
                  <c:v>702</c:v>
                </c:pt>
                <c:pt idx="294">
                  <c:v>690</c:v>
                </c:pt>
                <c:pt idx="295">
                  <c:v>650</c:v>
                </c:pt>
                <c:pt idx="296">
                  <c:v>578</c:v>
                </c:pt>
                <c:pt idx="297">
                  <c:v>480</c:v>
                </c:pt>
                <c:pt idx="298">
                  <c:v>488</c:v>
                </c:pt>
                <c:pt idx="299">
                  <c:v>508</c:v>
                </c:pt>
                <c:pt idx="300">
                  <c:v>517</c:v>
                </c:pt>
                <c:pt idx="301">
                  <c:v>563</c:v>
                </c:pt>
                <c:pt idx="302">
                  <c:v>551</c:v>
                </c:pt>
                <c:pt idx="303">
                  <c:v>470</c:v>
                </c:pt>
                <c:pt idx="304">
                  <c:v>496</c:v>
                </c:pt>
                <c:pt idx="305">
                  <c:v>490</c:v>
                </c:pt>
                <c:pt idx="306">
                  <c:v>514</c:v>
                </c:pt>
                <c:pt idx="307">
                  <c:v>704</c:v>
                </c:pt>
                <c:pt idx="308">
                  <c:v>670</c:v>
                </c:pt>
                <c:pt idx="309">
                  <c:v>577</c:v>
                </c:pt>
                <c:pt idx="310">
                  <c:v>559</c:v>
                </c:pt>
                <c:pt idx="311">
                  <c:v>490</c:v>
                </c:pt>
                <c:pt idx="312">
                  <c:v>448</c:v>
                </c:pt>
                <c:pt idx="313">
                  <c:v>512</c:v>
                </c:pt>
                <c:pt idx="314">
                  <c:v>550</c:v>
                </c:pt>
                <c:pt idx="315">
                  <c:v>547</c:v>
                </c:pt>
                <c:pt idx="316">
                  <c:v>520</c:v>
                </c:pt>
                <c:pt idx="317">
                  <c:v>447</c:v>
                </c:pt>
                <c:pt idx="318">
                  <c:v>435</c:v>
                </c:pt>
                <c:pt idx="319">
                  <c:v>449</c:v>
                </c:pt>
                <c:pt idx="320">
                  <c:v>474</c:v>
                </c:pt>
                <c:pt idx="321">
                  <c:v>585</c:v>
                </c:pt>
                <c:pt idx="322">
                  <c:v>584</c:v>
                </c:pt>
                <c:pt idx="323">
                  <c:v>564</c:v>
                </c:pt>
                <c:pt idx="324">
                  <c:v>501</c:v>
                </c:pt>
                <c:pt idx="325">
                  <c:v>511</c:v>
                </c:pt>
                <c:pt idx="326">
                  <c:v>480</c:v>
                </c:pt>
                <c:pt idx="327">
                  <c:v>481</c:v>
                </c:pt>
                <c:pt idx="328">
                  <c:v>524</c:v>
                </c:pt>
                <c:pt idx="329">
                  <c:v>492</c:v>
                </c:pt>
                <c:pt idx="330">
                  <c:v>485</c:v>
                </c:pt>
                <c:pt idx="331">
                  <c:v>496</c:v>
                </c:pt>
                <c:pt idx="332">
                  <c:v>443</c:v>
                </c:pt>
                <c:pt idx="333">
                  <c:v>482</c:v>
                </c:pt>
                <c:pt idx="334">
                  <c:v>501</c:v>
                </c:pt>
                <c:pt idx="335">
                  <c:v>526</c:v>
                </c:pt>
                <c:pt idx="336">
                  <c:v>540</c:v>
                </c:pt>
                <c:pt idx="337">
                  <c:v>512</c:v>
                </c:pt>
                <c:pt idx="338">
                  <c:v>482</c:v>
                </c:pt>
                <c:pt idx="339">
                  <c:v>391</c:v>
                </c:pt>
                <c:pt idx="340">
                  <c:v>385</c:v>
                </c:pt>
                <c:pt idx="341">
                  <c:v>402</c:v>
                </c:pt>
                <c:pt idx="342">
                  <c:v>412</c:v>
                </c:pt>
                <c:pt idx="343">
                  <c:v>414</c:v>
                </c:pt>
                <c:pt idx="344">
                  <c:v>442</c:v>
                </c:pt>
                <c:pt idx="345">
                  <c:v>391</c:v>
                </c:pt>
                <c:pt idx="346">
                  <c:v>336</c:v>
                </c:pt>
                <c:pt idx="347">
                  <c:v>354</c:v>
                </c:pt>
                <c:pt idx="348">
                  <c:v>387</c:v>
                </c:pt>
                <c:pt idx="349">
                  <c:v>355</c:v>
                </c:pt>
                <c:pt idx="350">
                  <c:v>338</c:v>
                </c:pt>
                <c:pt idx="351">
                  <c:v>347</c:v>
                </c:pt>
                <c:pt idx="352">
                  <c:v>341</c:v>
                </c:pt>
                <c:pt idx="353">
                  <c:v>333</c:v>
                </c:pt>
                <c:pt idx="354">
                  <c:v>301</c:v>
                </c:pt>
                <c:pt idx="355">
                  <c:v>333</c:v>
                </c:pt>
                <c:pt idx="356">
                  <c:v>312</c:v>
                </c:pt>
                <c:pt idx="357">
                  <c:v>336</c:v>
                </c:pt>
                <c:pt idx="358">
                  <c:v>251</c:v>
                </c:pt>
                <c:pt idx="359">
                  <c:v>279</c:v>
                </c:pt>
                <c:pt idx="360">
                  <c:v>279</c:v>
                </c:pt>
                <c:pt idx="361">
                  <c:v>252</c:v>
                </c:pt>
                <c:pt idx="362">
                  <c:v>286</c:v>
                </c:pt>
                <c:pt idx="363">
                  <c:v>299</c:v>
                </c:pt>
                <c:pt idx="364">
                  <c:v>256</c:v>
                </c:pt>
                <c:pt idx="365">
                  <c:v>224</c:v>
                </c:pt>
                <c:pt idx="366">
                  <c:v>217</c:v>
                </c:pt>
                <c:pt idx="367">
                  <c:v>214</c:v>
                </c:pt>
                <c:pt idx="368">
                  <c:v>201</c:v>
                </c:pt>
                <c:pt idx="369">
                  <c:v>264</c:v>
                </c:pt>
                <c:pt idx="370">
                  <c:v>222</c:v>
                </c:pt>
                <c:pt idx="371">
                  <c:v>234</c:v>
                </c:pt>
                <c:pt idx="372">
                  <c:v>228</c:v>
                </c:pt>
                <c:pt idx="373">
                  <c:v>201</c:v>
                </c:pt>
                <c:pt idx="374">
                  <c:v>161</c:v>
                </c:pt>
                <c:pt idx="375">
                  <c:v>167</c:v>
                </c:pt>
                <c:pt idx="376">
                  <c:v>202</c:v>
                </c:pt>
                <c:pt idx="377">
                  <c:v>198</c:v>
                </c:pt>
                <c:pt idx="378">
                  <c:v>191</c:v>
                </c:pt>
                <c:pt idx="379">
                  <c:v>175</c:v>
                </c:pt>
                <c:pt idx="380">
                  <c:v>181</c:v>
                </c:pt>
                <c:pt idx="381">
                  <c:v>145</c:v>
                </c:pt>
                <c:pt idx="382">
                  <c:v>137</c:v>
                </c:pt>
                <c:pt idx="383">
                  <c:v>162</c:v>
                </c:pt>
                <c:pt idx="384">
                  <c:v>151</c:v>
                </c:pt>
                <c:pt idx="385">
                  <c:v>163</c:v>
                </c:pt>
                <c:pt idx="386">
                  <c:v>152</c:v>
                </c:pt>
                <c:pt idx="387">
                  <c:v>155</c:v>
                </c:pt>
                <c:pt idx="388">
                  <c:v>131</c:v>
                </c:pt>
                <c:pt idx="389">
                  <c:v>117</c:v>
                </c:pt>
                <c:pt idx="390">
                  <c:v>137</c:v>
                </c:pt>
                <c:pt idx="391">
                  <c:v>123</c:v>
                </c:pt>
                <c:pt idx="392">
                  <c:v>163</c:v>
                </c:pt>
                <c:pt idx="393">
                  <c:v>137</c:v>
                </c:pt>
                <c:pt idx="394">
                  <c:v>127</c:v>
                </c:pt>
                <c:pt idx="395">
                  <c:v>118</c:v>
                </c:pt>
                <c:pt idx="396">
                  <c:v>94</c:v>
                </c:pt>
                <c:pt idx="397">
                  <c:v>110</c:v>
                </c:pt>
                <c:pt idx="398">
                  <c:v>107</c:v>
                </c:pt>
                <c:pt idx="399">
                  <c:v>120</c:v>
                </c:pt>
                <c:pt idx="400">
                  <c:v>95</c:v>
                </c:pt>
                <c:pt idx="401">
                  <c:v>78</c:v>
                </c:pt>
                <c:pt idx="402">
                  <c:v>84</c:v>
                </c:pt>
                <c:pt idx="403">
                  <c:v>78</c:v>
                </c:pt>
                <c:pt idx="404">
                  <c:v>94</c:v>
                </c:pt>
                <c:pt idx="405">
                  <c:v>108</c:v>
                </c:pt>
                <c:pt idx="406">
                  <c:v>87</c:v>
                </c:pt>
                <c:pt idx="407">
                  <c:v>103</c:v>
                </c:pt>
                <c:pt idx="408">
                  <c:v>92</c:v>
                </c:pt>
                <c:pt idx="409">
                  <c:v>90</c:v>
                </c:pt>
                <c:pt idx="410">
                  <c:v>81</c:v>
                </c:pt>
                <c:pt idx="411">
                  <c:v>100</c:v>
                </c:pt>
                <c:pt idx="412">
                  <c:v>101</c:v>
                </c:pt>
                <c:pt idx="413">
                  <c:v>97</c:v>
                </c:pt>
                <c:pt idx="414">
                  <c:v>101</c:v>
                </c:pt>
                <c:pt idx="415">
                  <c:v>90</c:v>
                </c:pt>
                <c:pt idx="416">
                  <c:v>83</c:v>
                </c:pt>
                <c:pt idx="417">
                  <c:v>78</c:v>
                </c:pt>
                <c:pt idx="418">
                  <c:v>104</c:v>
                </c:pt>
                <c:pt idx="419">
                  <c:v>138</c:v>
                </c:pt>
                <c:pt idx="420">
                  <c:v>120</c:v>
                </c:pt>
                <c:pt idx="421">
                  <c:v>113</c:v>
                </c:pt>
                <c:pt idx="422">
                  <c:v>113</c:v>
                </c:pt>
                <c:pt idx="423">
                  <c:v>106</c:v>
                </c:pt>
                <c:pt idx="424">
                  <c:v>91</c:v>
                </c:pt>
                <c:pt idx="425">
                  <c:v>98</c:v>
                </c:pt>
                <c:pt idx="426">
                  <c:v>89</c:v>
                </c:pt>
                <c:pt idx="427">
                  <c:v>113</c:v>
                </c:pt>
                <c:pt idx="428">
                  <c:v>108</c:v>
                </c:pt>
                <c:pt idx="429">
                  <c:v>100</c:v>
                </c:pt>
                <c:pt idx="430">
                  <c:v>97</c:v>
                </c:pt>
                <c:pt idx="431">
                  <c:v>77</c:v>
                </c:pt>
                <c:pt idx="432">
                  <c:v>133</c:v>
                </c:pt>
                <c:pt idx="433">
                  <c:v>126</c:v>
                </c:pt>
                <c:pt idx="434">
                  <c:v>117</c:v>
                </c:pt>
                <c:pt idx="435">
                  <c:v>140</c:v>
                </c:pt>
                <c:pt idx="436">
                  <c:v>161</c:v>
                </c:pt>
                <c:pt idx="437">
                  <c:v>118</c:v>
                </c:pt>
                <c:pt idx="438">
                  <c:v>131</c:v>
                </c:pt>
                <c:pt idx="439">
                  <c:v>188</c:v>
                </c:pt>
                <c:pt idx="440">
                  <c:v>172</c:v>
                </c:pt>
                <c:pt idx="441">
                  <c:v>154</c:v>
                </c:pt>
                <c:pt idx="442">
                  <c:v>188</c:v>
                </c:pt>
                <c:pt idx="443">
                  <c:v>197</c:v>
                </c:pt>
                <c:pt idx="444">
                  <c:v>212</c:v>
                </c:pt>
                <c:pt idx="445">
                  <c:v>199</c:v>
                </c:pt>
                <c:pt idx="446">
                  <c:v>275</c:v>
                </c:pt>
                <c:pt idx="447">
                  <c:v>251</c:v>
                </c:pt>
                <c:pt idx="448">
                  <c:v>257</c:v>
                </c:pt>
                <c:pt idx="449">
                  <c:v>291</c:v>
                </c:pt>
                <c:pt idx="450">
                  <c:v>312</c:v>
                </c:pt>
                <c:pt idx="451">
                  <c:v>291</c:v>
                </c:pt>
                <c:pt idx="452">
                  <c:v>271</c:v>
                </c:pt>
                <c:pt idx="453">
                  <c:v>354</c:v>
                </c:pt>
                <c:pt idx="454">
                  <c:v>459</c:v>
                </c:pt>
                <c:pt idx="455">
                  <c:v>469</c:v>
                </c:pt>
                <c:pt idx="456">
                  <c:v>714</c:v>
                </c:pt>
                <c:pt idx="457">
                  <c:v>513</c:v>
                </c:pt>
                <c:pt idx="458">
                  <c:v>478</c:v>
                </c:pt>
                <c:pt idx="459">
                  <c:v>446</c:v>
                </c:pt>
                <c:pt idx="460">
                  <c:v>630</c:v>
                </c:pt>
                <c:pt idx="461">
                  <c:v>685</c:v>
                </c:pt>
                <c:pt idx="462">
                  <c:v>780</c:v>
                </c:pt>
                <c:pt idx="463">
                  <c:v>794</c:v>
                </c:pt>
                <c:pt idx="464">
                  <c:v>839</c:v>
                </c:pt>
                <c:pt idx="465">
                  <c:v>904</c:v>
                </c:pt>
                <c:pt idx="466">
                  <c:v>879</c:v>
                </c:pt>
                <c:pt idx="467">
                  <c:v>1027</c:v>
                </c:pt>
                <c:pt idx="468">
                  <c:v>1038</c:v>
                </c:pt>
                <c:pt idx="469">
                  <c:v>1185</c:v>
                </c:pt>
                <c:pt idx="470">
                  <c:v>1341</c:v>
                </c:pt>
                <c:pt idx="471">
                  <c:v>1501</c:v>
                </c:pt>
                <c:pt idx="472">
                  <c:v>1619</c:v>
                </c:pt>
                <c:pt idx="473">
                  <c:v>1761</c:v>
                </c:pt>
                <c:pt idx="474">
                  <c:v>2023</c:v>
                </c:pt>
                <c:pt idx="475">
                  <c:v>2104</c:v>
                </c:pt>
                <c:pt idx="476">
                  <c:v>2263</c:v>
                </c:pt>
                <c:pt idx="477">
                  <c:v>2624</c:v>
                </c:pt>
                <c:pt idx="478">
                  <c:v>2767</c:v>
                </c:pt>
                <c:pt idx="479">
                  <c:v>2812</c:v>
                </c:pt>
                <c:pt idx="480">
                  <c:v>2771</c:v>
                </c:pt>
                <c:pt idx="481">
                  <c:v>3293</c:v>
                </c:pt>
                <c:pt idx="482">
                  <c:v>3645</c:v>
                </c:pt>
                <c:pt idx="483">
                  <c:v>3498</c:v>
                </c:pt>
                <c:pt idx="484">
                  <c:v>3523</c:v>
                </c:pt>
                <c:pt idx="485">
                  <c:v>3689</c:v>
                </c:pt>
                <c:pt idx="486">
                  <c:v>3417</c:v>
                </c:pt>
                <c:pt idx="487">
                  <c:v>3449</c:v>
                </c:pt>
                <c:pt idx="488">
                  <c:v>3780</c:v>
                </c:pt>
                <c:pt idx="489">
                  <c:v>3980</c:v>
                </c:pt>
                <c:pt idx="490">
                  <c:v>3915</c:v>
                </c:pt>
                <c:pt idx="491">
                  <c:v>4187</c:v>
                </c:pt>
                <c:pt idx="492">
                  <c:v>4092</c:v>
                </c:pt>
                <c:pt idx="493">
                  <c:v>3754</c:v>
                </c:pt>
                <c:pt idx="494">
                  <c:v>3876</c:v>
                </c:pt>
                <c:pt idx="495">
                  <c:v>4205</c:v>
                </c:pt>
                <c:pt idx="496">
                  <c:v>4120</c:v>
                </c:pt>
                <c:pt idx="497">
                  <c:v>4000</c:v>
                </c:pt>
                <c:pt idx="498">
                  <c:v>3890</c:v>
                </c:pt>
                <c:pt idx="499">
                  <c:v>4077</c:v>
                </c:pt>
                <c:pt idx="500">
                  <c:v>4106</c:v>
                </c:pt>
                <c:pt idx="501">
                  <c:v>4329</c:v>
                </c:pt>
                <c:pt idx="502">
                  <c:v>4529</c:v>
                </c:pt>
                <c:pt idx="503">
                  <c:v>3874</c:v>
                </c:pt>
                <c:pt idx="504">
                  <c:v>4209</c:v>
                </c:pt>
                <c:pt idx="505">
                  <c:v>4194</c:v>
                </c:pt>
                <c:pt idx="506">
                  <c:v>3741</c:v>
                </c:pt>
                <c:pt idx="507">
                  <c:v>4454</c:v>
                </c:pt>
                <c:pt idx="508">
                  <c:v>3511</c:v>
                </c:pt>
                <c:pt idx="509">
                  <c:v>4157</c:v>
                </c:pt>
                <c:pt idx="510">
                  <c:v>3847</c:v>
                </c:pt>
                <c:pt idx="511">
                  <c:v>3660</c:v>
                </c:pt>
                <c:pt idx="512">
                  <c:v>3617</c:v>
                </c:pt>
                <c:pt idx="513">
                  <c:v>3460</c:v>
                </c:pt>
                <c:pt idx="514">
                  <c:v>3128</c:v>
                </c:pt>
                <c:pt idx="515">
                  <c:v>2795</c:v>
                </c:pt>
                <c:pt idx="516">
                  <c:v>3207</c:v>
                </c:pt>
                <c:pt idx="517">
                  <c:v>2887</c:v>
                </c:pt>
                <c:pt idx="518">
                  <c:v>2713</c:v>
                </c:pt>
                <c:pt idx="519">
                  <c:v>3380</c:v>
                </c:pt>
                <c:pt idx="520">
                  <c:v>2677</c:v>
                </c:pt>
                <c:pt idx="521">
                  <c:v>2427</c:v>
                </c:pt>
                <c:pt idx="522">
                  <c:v>2123</c:v>
                </c:pt>
                <c:pt idx="523">
                  <c:v>2219</c:v>
                </c:pt>
                <c:pt idx="524">
                  <c:v>6148</c:v>
                </c:pt>
                <c:pt idx="525">
                  <c:v>3403</c:v>
                </c:pt>
                <c:pt idx="526">
                  <c:v>4002</c:v>
                </c:pt>
                <c:pt idx="527">
                  <c:v>3303</c:v>
                </c:pt>
                <c:pt idx="528">
                  <c:v>3921</c:v>
                </c:pt>
                <c:pt idx="529">
                  <c:v>2726</c:v>
                </c:pt>
                <c:pt idx="530">
                  <c:v>2542</c:v>
                </c:pt>
                <c:pt idx="531">
                  <c:v>2330</c:v>
                </c:pt>
                <c:pt idx="532">
                  <c:v>1587</c:v>
                </c:pt>
                <c:pt idx="533">
                  <c:v>1647</c:v>
                </c:pt>
                <c:pt idx="534">
                  <c:v>1576</c:v>
                </c:pt>
                <c:pt idx="535">
                  <c:v>1422</c:v>
                </c:pt>
                <c:pt idx="536">
                  <c:v>1167</c:v>
                </c:pt>
                <c:pt idx="537">
                  <c:v>1358</c:v>
                </c:pt>
                <c:pt idx="538">
                  <c:v>1321</c:v>
                </c:pt>
                <c:pt idx="539">
                  <c:v>1329</c:v>
                </c:pt>
                <c:pt idx="540">
                  <c:v>1183</c:v>
                </c:pt>
                <c:pt idx="541">
                  <c:v>1258</c:v>
                </c:pt>
                <c:pt idx="542">
                  <c:v>979</c:v>
                </c:pt>
                <c:pt idx="543">
                  <c:v>907</c:v>
                </c:pt>
                <c:pt idx="544">
                  <c:v>817</c:v>
                </c:pt>
                <c:pt idx="545">
                  <c:v>1005</c:v>
                </c:pt>
                <c:pt idx="546">
                  <c:v>853</c:v>
                </c:pt>
                <c:pt idx="547">
                  <c:v>738</c:v>
                </c:pt>
                <c:pt idx="548">
                  <c:v>955</c:v>
                </c:pt>
                <c:pt idx="549">
                  <c:v>723</c:v>
                </c:pt>
                <c:pt idx="550">
                  <c:v>553</c:v>
                </c:pt>
                <c:pt idx="551">
                  <c:v>930</c:v>
                </c:pt>
                <c:pt idx="552">
                  <c:v>817</c:v>
                </c:pt>
                <c:pt idx="553">
                  <c:v>911</c:v>
                </c:pt>
                <c:pt idx="554">
                  <c:v>1206</c:v>
                </c:pt>
                <c:pt idx="555">
                  <c:v>895</c:v>
                </c:pt>
                <c:pt idx="556">
                  <c:v>724</c:v>
                </c:pt>
                <c:pt idx="557">
                  <c:v>2020</c:v>
                </c:pt>
                <c:pt idx="558">
                  <c:v>624</c:v>
                </c:pt>
                <c:pt idx="559">
                  <c:v>581</c:v>
                </c:pt>
                <c:pt idx="560">
                  <c:v>542</c:v>
                </c:pt>
                <c:pt idx="561">
                  <c:v>560</c:v>
                </c:pt>
                <c:pt idx="562">
                  <c:v>518</c:v>
                </c:pt>
                <c:pt idx="563">
                  <c:v>499</c:v>
                </c:pt>
                <c:pt idx="564">
                  <c:v>374</c:v>
                </c:pt>
                <c:pt idx="565">
                  <c:v>3998</c:v>
                </c:pt>
                <c:pt idx="566">
                  <c:v>507</c:v>
                </c:pt>
                <c:pt idx="567">
                  <c:v>483</c:v>
                </c:pt>
                <c:pt idx="568">
                  <c:v>546</c:v>
                </c:pt>
                <c:pt idx="569">
                  <c:v>535</c:v>
                </c:pt>
                <c:pt idx="570">
                  <c:v>416</c:v>
                </c:pt>
                <c:pt idx="571">
                  <c:v>415</c:v>
                </c:pt>
                <c:pt idx="572">
                  <c:v>640</c:v>
                </c:pt>
                <c:pt idx="573">
                  <c:v>640</c:v>
                </c:pt>
                <c:pt idx="574">
                  <c:v>555</c:v>
                </c:pt>
                <c:pt idx="575">
                  <c:v>593</c:v>
                </c:pt>
                <c:pt idx="576">
                  <c:v>541</c:v>
                </c:pt>
                <c:pt idx="577">
                  <c:v>422</c:v>
                </c:pt>
                <c:pt idx="578">
                  <c:v>422</c:v>
                </c:pt>
                <c:pt idx="579">
                  <c:v>562</c:v>
                </c:pt>
                <c:pt idx="580">
                  <c:v>533</c:v>
                </c:pt>
                <c:pt idx="581">
                  <c:v>464</c:v>
                </c:pt>
                <c:pt idx="582">
                  <c:v>617</c:v>
                </c:pt>
                <c:pt idx="583">
                  <c:v>491</c:v>
                </c:pt>
                <c:pt idx="584">
                  <c:v>447</c:v>
                </c:pt>
                <c:pt idx="585">
                  <c:v>373</c:v>
                </c:pt>
                <c:pt idx="586">
                  <c:v>497</c:v>
                </c:pt>
                <c:pt idx="587">
                  <c:v>490</c:v>
                </c:pt>
                <c:pt idx="588">
                  <c:v>585</c:v>
                </c:pt>
                <c:pt idx="589">
                  <c:v>478</c:v>
                </c:pt>
                <c:pt idx="590">
                  <c:v>493</c:v>
                </c:pt>
                <c:pt idx="591">
                  <c:v>417</c:v>
                </c:pt>
                <c:pt idx="592">
                  <c:v>437</c:v>
                </c:pt>
                <c:pt idx="593">
                  <c:v>440</c:v>
                </c:pt>
                <c:pt idx="594">
                  <c:v>530</c:v>
                </c:pt>
                <c:pt idx="595">
                  <c:v>540</c:v>
                </c:pt>
                <c:pt idx="596">
                  <c:v>375</c:v>
                </c:pt>
                <c:pt idx="597">
                  <c:v>403</c:v>
                </c:pt>
                <c:pt idx="598">
                  <c:v>389</c:v>
                </c:pt>
                <c:pt idx="599">
                  <c:v>354</c:v>
                </c:pt>
                <c:pt idx="600">
                  <c:v>648</c:v>
                </c:pt>
                <c:pt idx="601">
                  <c:v>607</c:v>
                </c:pt>
                <c:pt idx="602">
                  <c:v>496</c:v>
                </c:pt>
                <c:pt idx="603">
                  <c:v>509</c:v>
                </c:pt>
                <c:pt idx="604">
                  <c:v>460</c:v>
                </c:pt>
                <c:pt idx="605">
                  <c:v>380</c:v>
                </c:pt>
                <c:pt idx="606">
                  <c:v>350</c:v>
                </c:pt>
                <c:pt idx="607">
                  <c:v>460</c:v>
                </c:pt>
                <c:pt idx="608">
                  <c:v>509</c:v>
                </c:pt>
                <c:pt idx="609">
                  <c:v>366</c:v>
                </c:pt>
                <c:pt idx="610">
                  <c:v>330</c:v>
                </c:pt>
                <c:pt idx="611">
                  <c:v>308</c:v>
                </c:pt>
                <c:pt idx="612">
                  <c:v>219</c:v>
                </c:pt>
                <c:pt idx="613">
                  <c:v>290</c:v>
                </c:pt>
                <c:pt idx="614">
                  <c:v>369</c:v>
                </c:pt>
                <c:pt idx="615">
                  <c:v>338</c:v>
                </c:pt>
                <c:pt idx="616">
                  <c:v>260</c:v>
                </c:pt>
                <c:pt idx="617">
                  <c:v>308</c:v>
                </c:pt>
                <c:pt idx="618">
                  <c:v>338</c:v>
                </c:pt>
                <c:pt idx="619">
                  <c:v>219</c:v>
                </c:pt>
                <c:pt idx="620">
                  <c:v>339</c:v>
                </c:pt>
                <c:pt idx="621">
                  <c:v>284</c:v>
                </c:pt>
                <c:pt idx="622">
                  <c:v>431</c:v>
                </c:pt>
                <c:pt idx="623">
                  <c:v>320</c:v>
                </c:pt>
                <c:pt idx="624">
                  <c:v>281</c:v>
                </c:pt>
                <c:pt idx="625">
                  <c:v>309</c:v>
                </c:pt>
                <c:pt idx="626">
                  <c:v>295</c:v>
                </c:pt>
                <c:pt idx="627">
                  <c:v>252</c:v>
                </c:pt>
                <c:pt idx="628">
                  <c:v>383</c:v>
                </c:pt>
                <c:pt idx="629">
                  <c:v>282</c:v>
                </c:pt>
                <c:pt idx="630">
                  <c:v>318</c:v>
                </c:pt>
                <c:pt idx="631">
                  <c:v>290</c:v>
                </c:pt>
                <c:pt idx="632">
                  <c:v>260</c:v>
                </c:pt>
                <c:pt idx="633">
                  <c:v>276</c:v>
                </c:pt>
                <c:pt idx="634">
                  <c:v>179</c:v>
                </c:pt>
                <c:pt idx="635">
                  <c:v>378</c:v>
                </c:pt>
                <c:pt idx="636">
                  <c:v>311</c:v>
                </c:pt>
                <c:pt idx="637">
                  <c:v>277</c:v>
                </c:pt>
                <c:pt idx="638">
                  <c:v>234</c:v>
                </c:pt>
                <c:pt idx="639">
                  <c:v>244</c:v>
                </c:pt>
                <c:pt idx="640">
                  <c:v>180</c:v>
                </c:pt>
                <c:pt idx="641">
                  <c:v>263</c:v>
                </c:pt>
                <c:pt idx="642">
                  <c:v>278</c:v>
                </c:pt>
                <c:pt idx="643">
                  <c:v>318</c:v>
                </c:pt>
                <c:pt idx="644">
                  <c:v>271</c:v>
                </c:pt>
                <c:pt idx="645">
                  <c:v>248</c:v>
                </c:pt>
                <c:pt idx="646">
                  <c:v>214</c:v>
                </c:pt>
                <c:pt idx="647">
                  <c:v>193</c:v>
                </c:pt>
                <c:pt idx="648">
                  <c:v>181</c:v>
                </c:pt>
                <c:pt idx="649">
                  <c:v>226</c:v>
                </c:pt>
                <c:pt idx="650">
                  <c:v>246</c:v>
                </c:pt>
                <c:pt idx="651">
                  <c:v>379</c:v>
                </c:pt>
                <c:pt idx="652">
                  <c:v>166</c:v>
                </c:pt>
                <c:pt idx="653">
                  <c:v>144</c:v>
                </c:pt>
                <c:pt idx="654">
                  <c:v>166</c:v>
                </c:pt>
                <c:pt idx="655">
                  <c:v>164</c:v>
                </c:pt>
                <c:pt idx="656">
                  <c:v>197</c:v>
                </c:pt>
                <c:pt idx="657">
                  <c:v>160</c:v>
                </c:pt>
                <c:pt idx="658">
                  <c:v>231</c:v>
                </c:pt>
                <c:pt idx="659">
                  <c:v>666</c:v>
                </c:pt>
                <c:pt idx="660">
                  <c:v>561</c:v>
                </c:pt>
                <c:pt idx="661">
                  <c:v>443</c:v>
                </c:pt>
                <c:pt idx="662">
                  <c:v>356</c:v>
                </c:pt>
                <c:pt idx="663">
                  <c:v>585</c:v>
                </c:pt>
                <c:pt idx="664">
                  <c:v>733</c:v>
                </c:pt>
                <c:pt idx="665">
                  <c:v>805</c:v>
                </c:pt>
                <c:pt idx="666">
                  <c:v>549</c:v>
                </c:pt>
                <c:pt idx="667">
                  <c:v>446</c:v>
                </c:pt>
                <c:pt idx="668">
                  <c:v>251</c:v>
                </c:pt>
                <c:pt idx="669">
                  <c:v>443</c:v>
                </c:pt>
                <c:pt idx="670">
                  <c:v>311</c:v>
                </c:pt>
                <c:pt idx="671">
                  <c:v>461</c:v>
                </c:pt>
                <c:pt idx="672">
                  <c:v>221</c:v>
                </c:pt>
                <c:pt idx="673">
                  <c:v>392</c:v>
                </c:pt>
                <c:pt idx="674">
                  <c:v>526</c:v>
                </c:pt>
                <c:pt idx="675">
                  <c:v>266</c:v>
                </c:pt>
                <c:pt idx="676">
                  <c:v>332</c:v>
                </c:pt>
                <c:pt idx="677">
                  <c:v>460</c:v>
                </c:pt>
                <c:pt idx="678">
                  <c:v>340</c:v>
                </c:pt>
                <c:pt idx="679">
                  <c:v>501</c:v>
                </c:pt>
                <c:pt idx="680">
                  <c:v>555</c:v>
                </c:pt>
                <c:pt idx="681">
                  <c:v>285</c:v>
                </c:pt>
                <c:pt idx="682">
                  <c:v>125</c:v>
                </c:pt>
                <c:pt idx="683">
                  <c:v>197</c:v>
                </c:pt>
                <c:pt idx="684">
                  <c:v>301</c:v>
                </c:pt>
                <c:pt idx="685">
                  <c:v>470</c:v>
                </c:pt>
                <c:pt idx="686">
                  <c:v>459</c:v>
                </c:pt>
                <c:pt idx="687">
                  <c:v>267</c:v>
                </c:pt>
                <c:pt idx="688">
                  <c:v>313</c:v>
                </c:pt>
                <c:pt idx="689">
                  <c:v>249</c:v>
                </c:pt>
                <c:pt idx="690">
                  <c:v>236</c:v>
                </c:pt>
                <c:pt idx="691">
                  <c:v>437</c:v>
                </c:pt>
                <c:pt idx="692">
                  <c:v>396</c:v>
                </c:pt>
                <c:pt idx="693">
                  <c:v>488</c:v>
                </c:pt>
                <c:pt idx="694">
                  <c:v>465</c:v>
                </c:pt>
                <c:pt idx="695">
                  <c:v>621</c:v>
                </c:pt>
                <c:pt idx="696">
                  <c:v>236</c:v>
                </c:pt>
                <c:pt idx="697">
                  <c:v>190</c:v>
                </c:pt>
                <c:pt idx="698">
                  <c:v>267</c:v>
                </c:pt>
                <c:pt idx="699">
                  <c:v>477</c:v>
                </c:pt>
                <c:pt idx="700">
                  <c:v>391</c:v>
                </c:pt>
                <c:pt idx="701">
                  <c:v>415</c:v>
                </c:pt>
                <c:pt idx="702">
                  <c:v>2796</c:v>
                </c:pt>
                <c:pt idx="703">
                  <c:v>211</c:v>
                </c:pt>
                <c:pt idx="704">
                  <c:v>220</c:v>
                </c:pt>
                <c:pt idx="705">
                  <c:v>195</c:v>
                </c:pt>
                <c:pt idx="706">
                  <c:v>159</c:v>
                </c:pt>
                <c:pt idx="707">
                  <c:v>624</c:v>
                </c:pt>
                <c:pt idx="708">
                  <c:v>393</c:v>
                </c:pt>
                <c:pt idx="709">
                  <c:v>306</c:v>
                </c:pt>
                <c:pt idx="710">
                  <c:v>202</c:v>
                </c:pt>
                <c:pt idx="711">
                  <c:v>252</c:v>
                </c:pt>
                <c:pt idx="712">
                  <c:v>247</c:v>
                </c:pt>
                <c:pt idx="713">
                  <c:v>343</c:v>
                </c:pt>
                <c:pt idx="714">
                  <c:v>391</c:v>
                </c:pt>
                <c:pt idx="715">
                  <c:v>289</c:v>
                </c:pt>
                <c:pt idx="716">
                  <c:v>264</c:v>
                </c:pt>
                <c:pt idx="717">
                  <c:v>132</c:v>
                </c:pt>
                <c:pt idx="718">
                  <c:v>453</c:v>
                </c:pt>
                <c:pt idx="719">
                  <c:v>318</c:v>
                </c:pt>
                <c:pt idx="720">
                  <c:v>434</c:v>
                </c:pt>
                <c:pt idx="721">
                  <c:v>374</c:v>
                </c:pt>
                <c:pt idx="722">
                  <c:v>387</c:v>
                </c:pt>
                <c:pt idx="723">
                  <c:v>162</c:v>
                </c:pt>
                <c:pt idx="724">
                  <c:v>315</c:v>
                </c:pt>
                <c:pt idx="725">
                  <c:v>293</c:v>
                </c:pt>
                <c:pt idx="726">
                  <c:v>302</c:v>
                </c:pt>
                <c:pt idx="727">
                  <c:v>268</c:v>
                </c:pt>
                <c:pt idx="728">
                  <c:v>220</c:v>
                </c:pt>
                <c:pt idx="729">
                  <c:v>406</c:v>
                </c:pt>
                <c:pt idx="730">
                  <c:v>284</c:v>
                </c:pt>
                <c:pt idx="731">
                  <c:v>123</c:v>
                </c:pt>
                <c:pt idx="732">
                  <c:v>124</c:v>
                </c:pt>
                <c:pt idx="733">
                  <c:v>534</c:v>
                </c:pt>
                <c:pt idx="734">
                  <c:v>325</c:v>
                </c:pt>
                <c:pt idx="735">
                  <c:v>302</c:v>
                </c:pt>
                <c:pt idx="736">
                  <c:v>285</c:v>
                </c:pt>
                <c:pt idx="737">
                  <c:v>327</c:v>
                </c:pt>
                <c:pt idx="738">
                  <c:v>146</c:v>
                </c:pt>
                <c:pt idx="739">
                  <c:v>277</c:v>
                </c:pt>
                <c:pt idx="740">
                  <c:v>442</c:v>
                </c:pt>
                <c:pt idx="741">
                  <c:v>380</c:v>
                </c:pt>
                <c:pt idx="742">
                  <c:v>315</c:v>
                </c:pt>
                <c:pt idx="743">
                  <c:v>402</c:v>
                </c:pt>
                <c:pt idx="744">
                  <c:v>314</c:v>
                </c:pt>
                <c:pt idx="745">
                  <c:v>385</c:v>
                </c:pt>
                <c:pt idx="746">
                  <c:v>310</c:v>
                </c:pt>
                <c:pt idx="747">
                  <c:v>441</c:v>
                </c:pt>
                <c:pt idx="748">
                  <c:v>491</c:v>
                </c:pt>
                <c:pt idx="749">
                  <c:v>703</c:v>
                </c:pt>
                <c:pt idx="750">
                  <c:v>488</c:v>
                </c:pt>
                <c:pt idx="751">
                  <c:v>525</c:v>
                </c:pt>
                <c:pt idx="752">
                  <c:v>439</c:v>
                </c:pt>
                <c:pt idx="753">
                  <c:v>614</c:v>
                </c:pt>
                <c:pt idx="754">
                  <c:v>665</c:v>
                </c:pt>
                <c:pt idx="755">
                  <c:v>573</c:v>
                </c:pt>
                <c:pt idx="756">
                  <c:v>627</c:v>
                </c:pt>
                <c:pt idx="757">
                  <c:v>871</c:v>
                </c:pt>
                <c:pt idx="758">
                  <c:v>893</c:v>
                </c:pt>
                <c:pt idx="759">
                  <c:v>959</c:v>
                </c:pt>
                <c:pt idx="760">
                  <c:v>1192</c:v>
                </c:pt>
                <c:pt idx="761">
                  <c:v>1733</c:v>
                </c:pt>
                <c:pt idx="762">
                  <c:v>1008</c:v>
                </c:pt>
                <c:pt idx="763">
                  <c:v>1072</c:v>
                </c:pt>
                <c:pt idx="764">
                  <c:v>1059</c:v>
                </c:pt>
                <c:pt idx="765">
                  <c:v>865</c:v>
                </c:pt>
                <c:pt idx="766">
                  <c:v>895</c:v>
                </c:pt>
                <c:pt idx="767">
                  <c:v>1188</c:v>
                </c:pt>
                <c:pt idx="768">
                  <c:v>1217</c:v>
                </c:pt>
                <c:pt idx="769">
                  <c:v>1241</c:v>
                </c:pt>
                <c:pt idx="770">
                  <c:v>657</c:v>
                </c:pt>
                <c:pt idx="771">
                  <c:v>804</c:v>
                </c:pt>
                <c:pt idx="772">
                  <c:v>684</c:v>
                </c:pt>
                <c:pt idx="773">
                  <c:v>346</c:v>
                </c:pt>
                <c:pt idx="774">
                  <c:v>347</c:v>
                </c:pt>
                <c:pt idx="775">
                  <c:v>514</c:v>
                </c:pt>
                <c:pt idx="776">
                  <c:v>541</c:v>
                </c:pt>
                <c:pt idx="777">
                  <c:v>492</c:v>
                </c:pt>
                <c:pt idx="778">
                  <c:v>325</c:v>
                </c:pt>
                <c:pt idx="779">
                  <c:v>673</c:v>
                </c:pt>
                <c:pt idx="780">
                  <c:v>206</c:v>
                </c:pt>
                <c:pt idx="781">
                  <c:v>235</c:v>
                </c:pt>
                <c:pt idx="782">
                  <c:v>278</c:v>
                </c:pt>
                <c:pt idx="783">
                  <c:v>302</c:v>
                </c:pt>
                <c:pt idx="784">
                  <c:v>302</c:v>
                </c:pt>
                <c:pt idx="785">
                  <c:v>255</c:v>
                </c:pt>
                <c:pt idx="786">
                  <c:v>243</c:v>
                </c:pt>
                <c:pt idx="787">
                  <c:v>119</c:v>
                </c:pt>
                <c:pt idx="788">
                  <c:v>180</c:v>
                </c:pt>
                <c:pt idx="789">
                  <c:v>223</c:v>
                </c:pt>
                <c:pt idx="790">
                  <c:v>142</c:v>
                </c:pt>
                <c:pt idx="791">
                  <c:v>201</c:v>
                </c:pt>
                <c:pt idx="792">
                  <c:v>289</c:v>
                </c:pt>
                <c:pt idx="793">
                  <c:v>158</c:v>
                </c:pt>
                <c:pt idx="794">
                  <c:v>66</c:v>
                </c:pt>
                <c:pt idx="795">
                  <c:v>108</c:v>
                </c:pt>
                <c:pt idx="796">
                  <c:v>145</c:v>
                </c:pt>
                <c:pt idx="797">
                  <c:v>104</c:v>
                </c:pt>
                <c:pt idx="798">
                  <c:v>255</c:v>
                </c:pt>
                <c:pt idx="799">
                  <c:v>89</c:v>
                </c:pt>
                <c:pt idx="800">
                  <c:v>47</c:v>
                </c:pt>
                <c:pt idx="801">
                  <c:v>27</c:v>
                </c:pt>
                <c:pt idx="802">
                  <c:v>97</c:v>
                </c:pt>
                <c:pt idx="803">
                  <c:v>98</c:v>
                </c:pt>
                <c:pt idx="804">
                  <c:v>60</c:v>
                </c:pt>
                <c:pt idx="805">
                  <c:v>149</c:v>
                </c:pt>
                <c:pt idx="806">
                  <c:v>71</c:v>
                </c:pt>
                <c:pt idx="807">
                  <c:v>127</c:v>
                </c:pt>
                <c:pt idx="808">
                  <c:v>31</c:v>
                </c:pt>
                <c:pt idx="809">
                  <c:v>33</c:v>
                </c:pt>
                <c:pt idx="810">
                  <c:v>62</c:v>
                </c:pt>
                <c:pt idx="811">
                  <c:v>67</c:v>
                </c:pt>
                <c:pt idx="812">
                  <c:v>83</c:v>
                </c:pt>
                <c:pt idx="813">
                  <c:v>4100</c:v>
                </c:pt>
                <c:pt idx="814">
                  <c:v>149</c:v>
                </c:pt>
                <c:pt idx="815">
                  <c:v>31</c:v>
                </c:pt>
                <c:pt idx="816">
                  <c:v>35</c:v>
                </c:pt>
                <c:pt idx="817">
                  <c:v>31</c:v>
                </c:pt>
                <c:pt idx="818">
                  <c:v>28</c:v>
                </c:pt>
                <c:pt idx="819">
                  <c:v>52</c:v>
                </c:pt>
                <c:pt idx="820">
                  <c:v>83</c:v>
                </c:pt>
                <c:pt idx="821">
                  <c:v>81</c:v>
                </c:pt>
                <c:pt idx="822">
                  <c:v>13</c:v>
                </c:pt>
                <c:pt idx="823">
                  <c:v>58</c:v>
                </c:pt>
                <c:pt idx="824">
                  <c:v>71</c:v>
                </c:pt>
                <c:pt idx="825">
                  <c:v>43</c:v>
                </c:pt>
                <c:pt idx="826">
                  <c:v>43</c:v>
                </c:pt>
                <c:pt idx="827">
                  <c:v>83</c:v>
                </c:pt>
                <c:pt idx="828">
                  <c:v>29</c:v>
                </c:pt>
                <c:pt idx="829">
                  <c:v>6</c:v>
                </c:pt>
                <c:pt idx="830">
                  <c:v>19</c:v>
                </c:pt>
                <c:pt idx="831">
                  <c:v>26</c:v>
                </c:pt>
                <c:pt idx="832">
                  <c:v>1</c:v>
                </c:pt>
                <c:pt idx="833">
                  <c:v>6</c:v>
                </c:pt>
                <c:pt idx="834">
                  <c:v>4</c:v>
                </c:pt>
                <c:pt idx="835">
                  <c:v>4</c:v>
                </c:pt>
                <c:pt idx="836">
                  <c:v>214</c:v>
                </c:pt>
                <c:pt idx="837">
                  <c:v>1</c:v>
                </c:pt>
                <c:pt idx="838">
                  <c:v>40</c:v>
                </c:pt>
                <c:pt idx="839">
                  <c:v>56</c:v>
                </c:pt>
                <c:pt idx="840">
                  <c:v>54</c:v>
                </c:pt>
                <c:pt idx="841">
                  <c:v>33</c:v>
                </c:pt>
                <c:pt idx="842">
                  <c:v>44</c:v>
                </c:pt>
                <c:pt idx="843">
                  <c:v>30</c:v>
                </c:pt>
                <c:pt idx="844">
                  <c:v>1399</c:v>
                </c:pt>
                <c:pt idx="845">
                  <c:v>32</c:v>
                </c:pt>
                <c:pt idx="846">
                  <c:v>39</c:v>
                </c:pt>
                <c:pt idx="847">
                  <c:v>60</c:v>
                </c:pt>
                <c:pt idx="848">
                  <c:v>50</c:v>
                </c:pt>
                <c:pt idx="849">
                  <c:v>40</c:v>
                </c:pt>
                <c:pt idx="850">
                  <c:v>26</c:v>
                </c:pt>
                <c:pt idx="851">
                  <c:v>20</c:v>
                </c:pt>
                <c:pt idx="852">
                  <c:v>31</c:v>
                </c:pt>
                <c:pt idx="853">
                  <c:v>55</c:v>
                </c:pt>
                <c:pt idx="854">
                  <c:v>27</c:v>
                </c:pt>
                <c:pt idx="855">
                  <c:v>22</c:v>
                </c:pt>
                <c:pt idx="856">
                  <c:v>40</c:v>
                </c:pt>
                <c:pt idx="857">
                  <c:v>29</c:v>
                </c:pt>
                <c:pt idx="858">
                  <c:v>10</c:v>
                </c:pt>
                <c:pt idx="859">
                  <c:v>54</c:v>
                </c:pt>
                <c:pt idx="860">
                  <c:v>24</c:v>
                </c:pt>
                <c:pt idx="861">
                  <c:v>9</c:v>
                </c:pt>
                <c:pt idx="862">
                  <c:v>11</c:v>
                </c:pt>
                <c:pt idx="863">
                  <c:v>13</c:v>
                </c:pt>
                <c:pt idx="864">
                  <c:v>27</c:v>
                </c:pt>
                <c:pt idx="865">
                  <c:v>19</c:v>
                </c:pt>
                <c:pt idx="866">
                  <c:v>33</c:v>
                </c:pt>
                <c:pt idx="867">
                  <c:v>10</c:v>
                </c:pt>
                <c:pt idx="868">
                  <c:v>20</c:v>
                </c:pt>
                <c:pt idx="869">
                  <c:v>25</c:v>
                </c:pt>
                <c:pt idx="870">
                  <c:v>65</c:v>
                </c:pt>
                <c:pt idx="871">
                  <c:v>46</c:v>
                </c:pt>
                <c:pt idx="872">
                  <c:v>31</c:v>
                </c:pt>
                <c:pt idx="873">
                  <c:v>17</c:v>
                </c:pt>
                <c:pt idx="874">
                  <c:v>18</c:v>
                </c:pt>
                <c:pt idx="875">
                  <c:v>14</c:v>
                </c:pt>
                <c:pt idx="876">
                  <c:v>33</c:v>
                </c:pt>
                <c:pt idx="877">
                  <c:v>14</c:v>
                </c:pt>
                <c:pt idx="878">
                  <c:v>25</c:v>
                </c:pt>
                <c:pt idx="879">
                  <c:v>19</c:v>
                </c:pt>
                <c:pt idx="880">
                  <c:v>6</c:v>
                </c:pt>
                <c:pt idx="881">
                  <c:v>5</c:v>
                </c:pt>
                <c:pt idx="882">
                  <c:v>10</c:v>
                </c:pt>
                <c:pt idx="883">
                  <c:v>26</c:v>
                </c:pt>
                <c:pt idx="884">
                  <c:v>15</c:v>
                </c:pt>
                <c:pt idx="885">
                  <c:v>9</c:v>
                </c:pt>
                <c:pt idx="886">
                  <c:v>7</c:v>
                </c:pt>
                <c:pt idx="887">
                  <c:v>7</c:v>
                </c:pt>
                <c:pt idx="888">
                  <c:v>8</c:v>
                </c:pt>
                <c:pt idx="889">
                  <c:v>24</c:v>
                </c:pt>
                <c:pt idx="890">
                  <c:v>10</c:v>
                </c:pt>
                <c:pt idx="891">
                  <c:v>4</c:v>
                </c:pt>
                <c:pt idx="892">
                  <c:v>10</c:v>
                </c:pt>
                <c:pt idx="893">
                  <c:v>6</c:v>
                </c:pt>
                <c:pt idx="894">
                  <c:v>15</c:v>
                </c:pt>
                <c:pt idx="895">
                  <c:v>11</c:v>
                </c:pt>
                <c:pt idx="896">
                  <c:v>14</c:v>
                </c:pt>
                <c:pt idx="897">
                  <c:v>23</c:v>
                </c:pt>
                <c:pt idx="898">
                  <c:v>15</c:v>
                </c:pt>
                <c:pt idx="899">
                  <c:v>18</c:v>
                </c:pt>
                <c:pt idx="900">
                  <c:v>17</c:v>
                </c:pt>
                <c:pt idx="901">
                  <c:v>13</c:v>
                </c:pt>
                <c:pt idx="902">
                  <c:v>38</c:v>
                </c:pt>
                <c:pt idx="903">
                  <c:v>13</c:v>
                </c:pt>
                <c:pt idx="904">
                  <c:v>20</c:v>
                </c:pt>
                <c:pt idx="905">
                  <c:v>25</c:v>
                </c:pt>
                <c:pt idx="906">
                  <c:v>21</c:v>
                </c:pt>
                <c:pt idx="907">
                  <c:v>27</c:v>
                </c:pt>
                <c:pt idx="908">
                  <c:v>30</c:v>
                </c:pt>
                <c:pt idx="909">
                  <c:v>39</c:v>
                </c:pt>
                <c:pt idx="910">
                  <c:v>23</c:v>
                </c:pt>
                <c:pt idx="911">
                  <c:v>29</c:v>
                </c:pt>
                <c:pt idx="912">
                  <c:v>31</c:v>
                </c:pt>
                <c:pt idx="913">
                  <c:v>24</c:v>
                </c:pt>
                <c:pt idx="914">
                  <c:v>19</c:v>
                </c:pt>
                <c:pt idx="915">
                  <c:v>28</c:v>
                </c:pt>
                <c:pt idx="916">
                  <c:v>35</c:v>
                </c:pt>
                <c:pt idx="917">
                  <c:v>38</c:v>
                </c:pt>
                <c:pt idx="918">
                  <c:v>43</c:v>
                </c:pt>
                <c:pt idx="919">
                  <c:v>42</c:v>
                </c:pt>
                <c:pt idx="920">
                  <c:v>26</c:v>
                </c:pt>
                <c:pt idx="921">
                  <c:v>20</c:v>
                </c:pt>
                <c:pt idx="922">
                  <c:v>45</c:v>
                </c:pt>
                <c:pt idx="923">
                  <c:v>38</c:v>
                </c:pt>
                <c:pt idx="924">
                  <c:v>47</c:v>
                </c:pt>
                <c:pt idx="925">
                  <c:v>56</c:v>
                </c:pt>
                <c:pt idx="926">
                  <c:v>49</c:v>
                </c:pt>
                <c:pt idx="927">
                  <c:v>51</c:v>
                </c:pt>
                <c:pt idx="928">
                  <c:v>25</c:v>
                </c:pt>
                <c:pt idx="929">
                  <c:v>40</c:v>
                </c:pt>
                <c:pt idx="930">
                  <c:v>45</c:v>
                </c:pt>
                <c:pt idx="931">
                  <c:v>60</c:v>
                </c:pt>
                <c:pt idx="932">
                  <c:v>67</c:v>
                </c:pt>
                <c:pt idx="933">
                  <c:v>36</c:v>
                </c:pt>
                <c:pt idx="934">
                  <c:v>41</c:v>
                </c:pt>
                <c:pt idx="935">
                  <c:v>36</c:v>
                </c:pt>
                <c:pt idx="936">
                  <c:v>57</c:v>
                </c:pt>
                <c:pt idx="937">
                  <c:v>45</c:v>
                </c:pt>
                <c:pt idx="938">
                  <c:v>46</c:v>
                </c:pt>
                <c:pt idx="939">
                  <c:v>54</c:v>
                </c:pt>
                <c:pt idx="940">
                  <c:v>45</c:v>
                </c:pt>
                <c:pt idx="941">
                  <c:v>39</c:v>
                </c:pt>
                <c:pt idx="942">
                  <c:v>34</c:v>
                </c:pt>
                <c:pt idx="943">
                  <c:v>47</c:v>
                </c:pt>
                <c:pt idx="944">
                  <c:v>53</c:v>
                </c:pt>
                <c:pt idx="945">
                  <c:v>70</c:v>
                </c:pt>
                <c:pt idx="946">
                  <c:v>49</c:v>
                </c:pt>
                <c:pt idx="947">
                  <c:v>40</c:v>
                </c:pt>
                <c:pt idx="948">
                  <c:v>41</c:v>
                </c:pt>
                <c:pt idx="949">
                  <c:v>42</c:v>
                </c:pt>
                <c:pt idx="950">
                  <c:v>54</c:v>
                </c:pt>
                <c:pt idx="951">
                  <c:v>53</c:v>
                </c:pt>
                <c:pt idx="952">
                  <c:v>49</c:v>
                </c:pt>
                <c:pt idx="953">
                  <c:v>68</c:v>
                </c:pt>
                <c:pt idx="954">
                  <c:v>41</c:v>
                </c:pt>
                <c:pt idx="955">
                  <c:v>32</c:v>
                </c:pt>
                <c:pt idx="956">
                  <c:v>29</c:v>
                </c:pt>
                <c:pt idx="957">
                  <c:v>36</c:v>
                </c:pt>
                <c:pt idx="958">
                  <c:v>72</c:v>
                </c:pt>
                <c:pt idx="959">
                  <c:v>47</c:v>
                </c:pt>
                <c:pt idx="960">
                  <c:v>36</c:v>
                </c:pt>
                <c:pt idx="961">
                  <c:v>43</c:v>
                </c:pt>
                <c:pt idx="962">
                  <c:v>36</c:v>
                </c:pt>
                <c:pt idx="963">
                  <c:v>48</c:v>
                </c:pt>
                <c:pt idx="964">
                  <c:v>36</c:v>
                </c:pt>
                <c:pt idx="965">
                  <c:v>36</c:v>
                </c:pt>
                <c:pt idx="966">
                  <c:v>68</c:v>
                </c:pt>
                <c:pt idx="967">
                  <c:v>41</c:v>
                </c:pt>
                <c:pt idx="968">
                  <c:v>157</c:v>
                </c:pt>
                <c:pt idx="969">
                  <c:v>45</c:v>
                </c:pt>
                <c:pt idx="970">
                  <c:v>30</c:v>
                </c:pt>
                <c:pt idx="971">
                  <c:v>45</c:v>
                </c:pt>
                <c:pt idx="972">
                  <c:v>37</c:v>
                </c:pt>
                <c:pt idx="973">
                  <c:v>21</c:v>
                </c:pt>
                <c:pt idx="974">
                  <c:v>25</c:v>
                </c:pt>
                <c:pt idx="975">
                  <c:v>34</c:v>
                </c:pt>
                <c:pt idx="976">
                  <c:v>16</c:v>
                </c:pt>
                <c:pt idx="977">
                  <c:v>23</c:v>
                </c:pt>
                <c:pt idx="978">
                  <c:v>27</c:v>
                </c:pt>
                <c:pt idx="979">
                  <c:v>33</c:v>
                </c:pt>
                <c:pt idx="980">
                  <c:v>31</c:v>
                </c:pt>
                <c:pt idx="981">
                  <c:v>18</c:v>
                </c:pt>
                <c:pt idx="982">
                  <c:v>11</c:v>
                </c:pt>
                <c:pt idx="983">
                  <c:v>15</c:v>
                </c:pt>
                <c:pt idx="984">
                  <c:v>20</c:v>
                </c:pt>
                <c:pt idx="985">
                  <c:v>31</c:v>
                </c:pt>
                <c:pt idx="986">
                  <c:v>34</c:v>
                </c:pt>
                <c:pt idx="987">
                  <c:v>23</c:v>
                </c:pt>
                <c:pt idx="988">
                  <c:v>29</c:v>
                </c:pt>
                <c:pt idx="989">
                  <c:v>35</c:v>
                </c:pt>
                <c:pt idx="990">
                  <c:v>18</c:v>
                </c:pt>
                <c:pt idx="991">
                  <c:v>15</c:v>
                </c:pt>
                <c:pt idx="992">
                  <c:v>33</c:v>
                </c:pt>
                <c:pt idx="993">
                  <c:v>26</c:v>
                </c:pt>
                <c:pt idx="994">
                  <c:v>20</c:v>
                </c:pt>
                <c:pt idx="995">
                  <c:v>38</c:v>
                </c:pt>
                <c:pt idx="996">
                  <c:v>23</c:v>
                </c:pt>
                <c:pt idx="997">
                  <c:v>20</c:v>
                </c:pt>
                <c:pt idx="998">
                  <c:v>32</c:v>
                </c:pt>
                <c:pt idx="999">
                  <c:v>22</c:v>
                </c:pt>
                <c:pt idx="1000">
                  <c:v>27</c:v>
                </c:pt>
                <c:pt idx="1001">
                  <c:v>18</c:v>
                </c:pt>
                <c:pt idx="1002">
                  <c:v>26</c:v>
                </c:pt>
                <c:pt idx="1003">
                  <c:v>18</c:v>
                </c:pt>
                <c:pt idx="1004">
                  <c:v>28</c:v>
                </c:pt>
                <c:pt idx="1005">
                  <c:v>15</c:v>
                </c:pt>
                <c:pt idx="1006">
                  <c:v>17</c:v>
                </c:pt>
                <c:pt idx="1007">
                  <c:v>12</c:v>
                </c:pt>
                <c:pt idx="1008">
                  <c:v>9</c:v>
                </c:pt>
                <c:pt idx="1009">
                  <c:v>24</c:v>
                </c:pt>
                <c:pt idx="1010">
                  <c:v>21</c:v>
                </c:pt>
                <c:pt idx="1011">
                  <c:v>15</c:v>
                </c:pt>
                <c:pt idx="1012">
                  <c:v>8</c:v>
                </c:pt>
                <c:pt idx="1013">
                  <c:v>13</c:v>
                </c:pt>
                <c:pt idx="1014">
                  <c:v>12</c:v>
                </c:pt>
                <c:pt idx="1015">
                  <c:v>10</c:v>
                </c:pt>
                <c:pt idx="1016">
                  <c:v>17</c:v>
                </c:pt>
                <c:pt idx="1017">
                  <c:v>21</c:v>
                </c:pt>
                <c:pt idx="1018">
                  <c:v>10</c:v>
                </c:pt>
                <c:pt idx="1019">
                  <c:v>8</c:v>
                </c:pt>
                <c:pt idx="1020">
                  <c:v>10</c:v>
                </c:pt>
                <c:pt idx="1021">
                  <c:v>20</c:v>
                </c:pt>
                <c:pt idx="1022">
                  <c:v>10</c:v>
                </c:pt>
                <c:pt idx="1023">
                  <c:v>4</c:v>
                </c:pt>
                <c:pt idx="1024">
                  <c:v>4</c:v>
                </c:pt>
                <c:pt idx="1025">
                  <c:v>16</c:v>
                </c:pt>
                <c:pt idx="1026">
                  <c:v>3</c:v>
                </c:pt>
                <c:pt idx="1027">
                  <c:v>1</c:v>
                </c:pt>
                <c:pt idx="1028">
                  <c:v>6</c:v>
                </c:pt>
                <c:pt idx="1029">
                  <c:v>12</c:v>
                </c:pt>
                <c:pt idx="1030">
                  <c:v>9</c:v>
                </c:pt>
                <c:pt idx="1031">
                  <c:v>8</c:v>
                </c:pt>
                <c:pt idx="1032">
                  <c:v>8</c:v>
                </c:pt>
                <c:pt idx="1033">
                  <c:v>53</c:v>
                </c:pt>
                <c:pt idx="1034">
                  <c:v>1375</c:v>
                </c:pt>
                <c:pt idx="1035">
                  <c:v>9</c:v>
                </c:pt>
                <c:pt idx="1036">
                  <c:v>18</c:v>
                </c:pt>
                <c:pt idx="1037">
                  <c:v>7</c:v>
                </c:pt>
                <c:pt idx="1038">
                  <c:v>14</c:v>
                </c:pt>
                <c:pt idx="1039">
                  <c:v>9</c:v>
                </c:pt>
                <c:pt idx="1040">
                  <c:v>0</c:v>
                </c:pt>
                <c:pt idx="1041">
                  <c:v>2</c:v>
                </c:pt>
                <c:pt idx="1042">
                  <c:v>3</c:v>
                </c:pt>
                <c:pt idx="1043">
                  <c:v>6</c:v>
                </c:pt>
                <c:pt idx="1044">
                  <c:v>8</c:v>
                </c:pt>
                <c:pt idx="1045">
                  <c:v>3</c:v>
                </c:pt>
                <c:pt idx="1046">
                  <c:v>1</c:v>
                </c:pt>
                <c:pt idx="1047">
                  <c:v>1</c:v>
                </c:pt>
                <c:pt idx="1048">
                  <c:v>2</c:v>
                </c:pt>
                <c:pt idx="1049">
                  <c:v>11</c:v>
                </c:pt>
                <c:pt idx="1050">
                  <c:v>7</c:v>
                </c:pt>
                <c:pt idx="1051">
                  <c:v>17</c:v>
                </c:pt>
                <c:pt idx="1052">
                  <c:v>4</c:v>
                </c:pt>
                <c:pt idx="1053">
                  <c:v>12</c:v>
                </c:pt>
                <c:pt idx="1054">
                  <c:v>5</c:v>
                </c:pt>
                <c:pt idx="1055">
                  <c:v>5</c:v>
                </c:pt>
                <c:pt idx="1056">
                  <c:v>5</c:v>
                </c:pt>
                <c:pt idx="1057">
                  <c:v>3</c:v>
                </c:pt>
                <c:pt idx="1058">
                  <c:v>4</c:v>
                </c:pt>
                <c:pt idx="1059">
                  <c:v>4</c:v>
                </c:pt>
                <c:pt idx="1060">
                  <c:v>2</c:v>
                </c:pt>
                <c:pt idx="1061">
                  <c:v>1</c:v>
                </c:pt>
                <c:pt idx="1062">
                  <c:v>5</c:v>
                </c:pt>
                <c:pt idx="1063">
                  <c:v>2</c:v>
                </c:pt>
                <c:pt idx="1064">
                  <c:v>2</c:v>
                </c:pt>
                <c:pt idx="1065">
                  <c:v>3</c:v>
                </c:pt>
                <c:pt idx="1066">
                  <c:v>1</c:v>
                </c:pt>
                <c:pt idx="1067">
                  <c:v>2</c:v>
                </c:pt>
                <c:pt idx="1068">
                  <c:v>3</c:v>
                </c:pt>
                <c:pt idx="1069">
                  <c:v>5</c:v>
                </c:pt>
                <c:pt idx="1070">
                  <c:v>9</c:v>
                </c:pt>
                <c:pt idx="1071">
                  <c:v>6</c:v>
                </c:pt>
                <c:pt idx="1072">
                  <c:v>1</c:v>
                </c:pt>
                <c:pt idx="1073">
                  <c:v>4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5</c:v>
                </c:pt>
                <c:pt idx="1078">
                  <c:v>0</c:v>
                </c:pt>
                <c:pt idx="1079">
                  <c:v>4</c:v>
                </c:pt>
                <c:pt idx="1080">
                  <c:v>5</c:v>
                </c:pt>
                <c:pt idx="1081">
                  <c:v>2</c:v>
                </c:pt>
                <c:pt idx="1082">
                  <c:v>3</c:v>
                </c:pt>
                <c:pt idx="1083">
                  <c:v>3</c:v>
                </c:pt>
                <c:pt idx="1084">
                  <c:v>1</c:v>
                </c:pt>
                <c:pt idx="1085">
                  <c:v>9</c:v>
                </c:pt>
                <c:pt idx="1086">
                  <c:v>1</c:v>
                </c:pt>
                <c:pt idx="1087">
                  <c:v>2</c:v>
                </c:pt>
                <c:pt idx="1088">
                  <c:v>2</c:v>
                </c:pt>
                <c:pt idx="1089">
                  <c:v>1</c:v>
                </c:pt>
                <c:pt idx="1090">
                  <c:v>0</c:v>
                </c:pt>
                <c:pt idx="1091">
                  <c:v>2</c:v>
                </c:pt>
                <c:pt idx="1092">
                  <c:v>1</c:v>
                </c:pt>
                <c:pt idx="1093">
                  <c:v>3</c:v>
                </c:pt>
                <c:pt idx="1094">
                  <c:v>3</c:v>
                </c:pt>
                <c:pt idx="1095">
                  <c:v>2</c:v>
                </c:pt>
                <c:pt idx="1096">
                  <c:v>0</c:v>
                </c:pt>
                <c:pt idx="1097">
                  <c:v>0</c:v>
                </c:pt>
                <c:pt idx="1098">
                  <c:v>3</c:v>
                </c:pt>
                <c:pt idx="1099">
                  <c:v>4</c:v>
                </c:pt>
                <c:pt idx="1100">
                  <c:v>4</c:v>
                </c:pt>
                <c:pt idx="1101">
                  <c:v>2</c:v>
                </c:pt>
                <c:pt idx="1102">
                  <c:v>1</c:v>
                </c:pt>
                <c:pt idx="1103">
                  <c:v>1</c:v>
                </c:pt>
                <c:pt idx="1104">
                  <c:v>0</c:v>
                </c:pt>
                <c:pt idx="1105">
                  <c:v>1</c:v>
                </c:pt>
                <c:pt idx="1106">
                  <c:v>2</c:v>
                </c:pt>
                <c:pt idx="1107">
                  <c:v>1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2</c:v>
                </c:pt>
                <c:pt idx="1112">
                  <c:v>0</c:v>
                </c:pt>
                <c:pt idx="1113">
                  <c:v>0</c:v>
                </c:pt>
                <c:pt idx="1114">
                  <c:v>2</c:v>
                </c:pt>
                <c:pt idx="1115">
                  <c:v>3</c:v>
                </c:pt>
                <c:pt idx="1116">
                  <c:v>2</c:v>
                </c:pt>
                <c:pt idx="1117">
                  <c:v>2</c:v>
                </c:pt>
                <c:pt idx="1118">
                  <c:v>0</c:v>
                </c:pt>
                <c:pt idx="1119">
                  <c:v>1</c:v>
                </c:pt>
                <c:pt idx="1120">
                  <c:v>1</c:v>
                </c:pt>
                <c:pt idx="1121">
                  <c:v>0</c:v>
                </c:pt>
                <c:pt idx="1122">
                  <c:v>1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1</c:v>
                </c:pt>
                <c:pt idx="1127">
                  <c:v>0</c:v>
                </c:pt>
                <c:pt idx="1128">
                  <c:v>0</c:v>
                </c:pt>
                <c:pt idx="1129">
                  <c:v>4</c:v>
                </c:pt>
                <c:pt idx="1130">
                  <c:v>0</c:v>
                </c:pt>
                <c:pt idx="1131">
                  <c:v>0</c:v>
                </c:pt>
                <c:pt idx="1132">
                  <c:v>1</c:v>
                </c:pt>
                <c:pt idx="1133">
                  <c:v>2</c:v>
                </c:pt>
                <c:pt idx="1134">
                  <c:v>2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3</c:v>
                </c:pt>
                <c:pt idx="1139">
                  <c:v>3</c:v>
                </c:pt>
                <c:pt idx="1140">
                  <c:v>1</c:v>
                </c:pt>
                <c:pt idx="1141">
                  <c:v>0</c:v>
                </c:pt>
                <c:pt idx="1142">
                  <c:v>0</c:v>
                </c:pt>
                <c:pt idx="1143">
                  <c:v>3</c:v>
                </c:pt>
                <c:pt idx="1144">
                  <c:v>1</c:v>
                </c:pt>
                <c:pt idx="1145">
                  <c:v>0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0</c:v>
                </c:pt>
                <c:pt idx="1150">
                  <c:v>5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0</c:v>
                </c:pt>
                <c:pt idx="1155">
                  <c:v>0</c:v>
                </c:pt>
                <c:pt idx="1156">
                  <c:v>3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1</c:v>
                </c:pt>
                <c:pt idx="1162">
                  <c:v>3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2</c:v>
                </c:pt>
                <c:pt idx="1167">
                  <c:v>5</c:v>
                </c:pt>
                <c:pt idx="1168">
                  <c:v>1</c:v>
                </c:pt>
                <c:pt idx="1169">
                  <c:v>5</c:v>
                </c:pt>
                <c:pt idx="1170">
                  <c:v>4</c:v>
                </c:pt>
                <c:pt idx="1171">
                  <c:v>3</c:v>
                </c:pt>
                <c:pt idx="1172">
                  <c:v>4</c:v>
                </c:pt>
                <c:pt idx="1173">
                  <c:v>2</c:v>
                </c:pt>
                <c:pt idx="1174">
                  <c:v>5</c:v>
                </c:pt>
                <c:pt idx="1175">
                  <c:v>3</c:v>
                </c:pt>
                <c:pt idx="1176">
                  <c:v>2</c:v>
                </c:pt>
                <c:pt idx="1177">
                  <c:v>6</c:v>
                </c:pt>
                <c:pt idx="1178">
                  <c:v>7</c:v>
                </c:pt>
                <c:pt idx="1179">
                  <c:v>6</c:v>
                </c:pt>
                <c:pt idx="1180">
                  <c:v>4</c:v>
                </c:pt>
                <c:pt idx="1181">
                  <c:v>7</c:v>
                </c:pt>
                <c:pt idx="1182">
                  <c:v>14</c:v>
                </c:pt>
                <c:pt idx="1183">
                  <c:v>5</c:v>
                </c:pt>
                <c:pt idx="1184">
                  <c:v>9</c:v>
                </c:pt>
                <c:pt idx="1185">
                  <c:v>5</c:v>
                </c:pt>
                <c:pt idx="1186">
                  <c:v>11</c:v>
                </c:pt>
                <c:pt idx="1187">
                  <c:v>9</c:v>
                </c:pt>
                <c:pt idx="1188">
                  <c:v>15</c:v>
                </c:pt>
                <c:pt idx="1189">
                  <c:v>13</c:v>
                </c:pt>
                <c:pt idx="1190">
                  <c:v>14</c:v>
                </c:pt>
                <c:pt idx="1191">
                  <c:v>11</c:v>
                </c:pt>
                <c:pt idx="1192">
                  <c:v>11</c:v>
                </c:pt>
                <c:pt idx="1193">
                  <c:v>14</c:v>
                </c:pt>
                <c:pt idx="1194">
                  <c:v>21</c:v>
                </c:pt>
                <c:pt idx="1195">
                  <c:v>16</c:v>
                </c:pt>
                <c:pt idx="1196">
                  <c:v>19</c:v>
                </c:pt>
                <c:pt idx="1197">
                  <c:v>29</c:v>
                </c:pt>
                <c:pt idx="1198">
                  <c:v>27</c:v>
                </c:pt>
                <c:pt idx="1199">
                  <c:v>23</c:v>
                </c:pt>
                <c:pt idx="1200">
                  <c:v>27</c:v>
                </c:pt>
                <c:pt idx="1201">
                  <c:v>11</c:v>
                </c:pt>
                <c:pt idx="1202">
                  <c:v>38</c:v>
                </c:pt>
                <c:pt idx="1203">
                  <c:v>40</c:v>
                </c:pt>
                <c:pt idx="1204">
                  <c:v>28</c:v>
                </c:pt>
                <c:pt idx="1205">
                  <c:v>42</c:v>
                </c:pt>
                <c:pt idx="1206">
                  <c:v>29</c:v>
                </c:pt>
                <c:pt idx="1207">
                  <c:v>16</c:v>
                </c:pt>
                <c:pt idx="1208">
                  <c:v>24</c:v>
                </c:pt>
                <c:pt idx="1209">
                  <c:v>29</c:v>
                </c:pt>
                <c:pt idx="1210">
                  <c:v>26</c:v>
                </c:pt>
                <c:pt idx="1211">
                  <c:v>44</c:v>
                </c:pt>
                <c:pt idx="1212">
                  <c:v>40</c:v>
                </c:pt>
                <c:pt idx="1213">
                  <c:v>25</c:v>
                </c:pt>
                <c:pt idx="1214">
                  <c:v>14</c:v>
                </c:pt>
                <c:pt idx="1215">
                  <c:v>17</c:v>
                </c:pt>
                <c:pt idx="1216">
                  <c:v>20</c:v>
                </c:pt>
                <c:pt idx="1217">
                  <c:v>22</c:v>
                </c:pt>
                <c:pt idx="1218">
                  <c:v>36</c:v>
                </c:pt>
                <c:pt idx="1219">
                  <c:v>17</c:v>
                </c:pt>
                <c:pt idx="1220">
                  <c:v>21</c:v>
                </c:pt>
                <c:pt idx="1221">
                  <c:v>12</c:v>
                </c:pt>
                <c:pt idx="1222">
                  <c:v>15</c:v>
                </c:pt>
                <c:pt idx="1223">
                  <c:v>15</c:v>
                </c:pt>
                <c:pt idx="1224">
                  <c:v>14</c:v>
                </c:pt>
                <c:pt idx="1225">
                  <c:v>17</c:v>
                </c:pt>
                <c:pt idx="1226">
                  <c:v>14</c:v>
                </c:pt>
                <c:pt idx="1227">
                  <c:v>3</c:v>
                </c:pt>
                <c:pt idx="1228">
                  <c:v>8</c:v>
                </c:pt>
                <c:pt idx="1229">
                  <c:v>12</c:v>
                </c:pt>
                <c:pt idx="1230">
                  <c:v>4</c:v>
                </c:pt>
                <c:pt idx="1231">
                  <c:v>20</c:v>
                </c:pt>
                <c:pt idx="1232">
                  <c:v>4</c:v>
                </c:pt>
                <c:pt idx="1233">
                  <c:v>6</c:v>
                </c:pt>
                <c:pt idx="1234">
                  <c:v>8</c:v>
                </c:pt>
                <c:pt idx="1235">
                  <c:v>7</c:v>
                </c:pt>
                <c:pt idx="1236">
                  <c:v>4</c:v>
                </c:pt>
                <c:pt idx="1237">
                  <c:v>6</c:v>
                </c:pt>
                <c:pt idx="1238">
                  <c:v>5</c:v>
                </c:pt>
                <c:pt idx="1239">
                  <c:v>2</c:v>
                </c:pt>
                <c:pt idx="1240">
                  <c:v>3</c:v>
                </c:pt>
                <c:pt idx="1241">
                  <c:v>5</c:v>
                </c:pt>
                <c:pt idx="1242">
                  <c:v>2</c:v>
                </c:pt>
                <c:pt idx="1243">
                  <c:v>1</c:v>
                </c:pt>
                <c:pt idx="1244">
                  <c:v>3</c:v>
                </c:pt>
                <c:pt idx="1245">
                  <c:v>2</c:v>
                </c:pt>
                <c:pt idx="1246">
                  <c:v>2</c:v>
                </c:pt>
                <c:pt idx="1247">
                  <c:v>4</c:v>
                </c:pt>
                <c:pt idx="1248">
                  <c:v>2</c:v>
                </c:pt>
                <c:pt idx="1249">
                  <c:v>2</c:v>
                </c:pt>
                <c:pt idx="1250">
                  <c:v>2</c:v>
                </c:pt>
                <c:pt idx="1251">
                  <c:v>0</c:v>
                </c:pt>
                <c:pt idx="1252">
                  <c:v>2</c:v>
                </c:pt>
                <c:pt idx="1253">
                  <c:v>2</c:v>
                </c:pt>
                <c:pt idx="1254">
                  <c:v>0</c:v>
                </c:pt>
                <c:pt idx="1255">
                  <c:v>3</c:v>
                </c:pt>
                <c:pt idx="1256">
                  <c:v>0</c:v>
                </c:pt>
                <c:pt idx="1257">
                  <c:v>1</c:v>
                </c:pt>
                <c:pt idx="1258">
                  <c:v>0</c:v>
                </c:pt>
                <c:pt idx="1259">
                  <c:v>1</c:v>
                </c:pt>
                <c:pt idx="1260">
                  <c:v>0</c:v>
                </c:pt>
                <c:pt idx="1261">
                  <c:v>0</c:v>
                </c:pt>
                <c:pt idx="1262">
                  <c:v>2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2</c:v>
                </c:pt>
                <c:pt idx="1267">
                  <c:v>2</c:v>
                </c:pt>
                <c:pt idx="1268">
                  <c:v>1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2</c:v>
                </c:pt>
                <c:pt idx="1273">
                  <c:v>0</c:v>
                </c:pt>
                <c:pt idx="1274">
                  <c:v>0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0</c:v>
                </c:pt>
                <c:pt idx="1279">
                  <c:v>2</c:v>
                </c:pt>
                <c:pt idx="1280">
                  <c:v>0</c:v>
                </c:pt>
                <c:pt idx="1281">
                  <c:v>2</c:v>
                </c:pt>
                <c:pt idx="1282">
                  <c:v>0</c:v>
                </c:pt>
                <c:pt idx="1283">
                  <c:v>1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1</c:v>
                </c:pt>
                <c:pt idx="1289">
                  <c:v>0</c:v>
                </c:pt>
                <c:pt idx="1290">
                  <c:v>1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1</c:v>
                </c:pt>
                <c:pt idx="1305">
                  <c:v>1</c:v>
                </c:pt>
                <c:pt idx="1306">
                  <c:v>0</c:v>
                </c:pt>
                <c:pt idx="1307">
                  <c:v>0</c:v>
                </c:pt>
                <c:pt idx="1308">
                  <c:v>1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2</c:v>
                </c:pt>
                <c:pt idx="1316">
                  <c:v>0</c:v>
                </c:pt>
                <c:pt idx="1317">
                  <c:v>0</c:v>
                </c:pt>
                <c:pt idx="1318">
                  <c:v>1</c:v>
                </c:pt>
                <c:pt idx="1319">
                  <c:v>0</c:v>
                </c:pt>
                <c:pt idx="1320">
                  <c:v>1</c:v>
                </c:pt>
                <c:pt idx="1321">
                  <c:v>0</c:v>
                </c:pt>
                <c:pt idx="1322">
                  <c:v>2</c:v>
                </c:pt>
                <c:pt idx="1323">
                  <c:v>0</c:v>
                </c:pt>
                <c:pt idx="1324">
                  <c:v>1</c:v>
                </c:pt>
                <c:pt idx="1325">
                  <c:v>0</c:v>
                </c:pt>
                <c:pt idx="1326">
                  <c:v>1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1</c:v>
                </c:pt>
                <c:pt idx="1331">
                  <c:v>1</c:v>
                </c:pt>
                <c:pt idx="1332">
                  <c:v>0</c:v>
                </c:pt>
                <c:pt idx="1333">
                  <c:v>1</c:v>
                </c:pt>
                <c:pt idx="1334">
                  <c:v>0</c:v>
                </c:pt>
                <c:pt idx="1335">
                  <c:v>0</c:v>
                </c:pt>
                <c:pt idx="1336">
                  <c:v>1</c:v>
                </c:pt>
                <c:pt idx="1337">
                  <c:v>0</c:v>
                </c:pt>
                <c:pt idx="1338">
                  <c:v>93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1</c:v>
                </c:pt>
                <c:pt idx="1343">
                  <c:v>0</c:v>
                </c:pt>
                <c:pt idx="1344">
                  <c:v>0</c:v>
                </c:pt>
                <c:pt idx="1345">
                  <c:v>1</c:v>
                </c:pt>
                <c:pt idx="1346">
                  <c:v>2</c:v>
                </c:pt>
                <c:pt idx="1347">
                  <c:v>0</c:v>
                </c:pt>
                <c:pt idx="1348">
                  <c:v>0</c:v>
                </c:pt>
                <c:pt idx="1349">
                  <c:v>1</c:v>
                </c:pt>
                <c:pt idx="1350">
                  <c:v>1</c:v>
                </c:pt>
                <c:pt idx="1351">
                  <c:v>0</c:v>
                </c:pt>
                <c:pt idx="1352">
                  <c:v>0</c:v>
                </c:pt>
                <c:pt idx="1353">
                  <c:v>1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4-434E-B58A-DC881E225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926527"/>
        <c:axId val="505816095"/>
      </c:barChart>
      <c:lineChart>
        <c:grouping val="standard"/>
        <c:varyColors val="0"/>
        <c:ser>
          <c:idx val="1"/>
          <c:order val="1"/>
          <c:tx>
            <c:strRef>
              <c:f>BRASIL!$L$1</c:f>
              <c:strCache>
                <c:ptCount val="1"/>
                <c:pt idx="0">
                  <c:v>% da população vacinada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india!$N$2:$N$1359</c:f>
              <c:numCache>
                <c:formatCode>0%</c:formatCode>
                <c:ptCount val="13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1.3370032348609376E-4</c:v>
                </c:pt>
                <c:pt idx="380">
                  <c:v>1.5686243014867752E-4</c:v>
                </c:pt>
                <c:pt idx="381">
                  <c:v>3.1753415966302815E-4</c:v>
                </c:pt>
                <c:pt idx="382">
                  <c:v>4.719384133346833E-4</c:v>
                </c:pt>
                <c:pt idx="383">
                  <c:v>5.6400568930154587E-4</c:v>
                </c:pt>
                <c:pt idx="384">
                  <c:v>7.297839919695857E-4</c:v>
                </c:pt>
                <c:pt idx="385">
                  <c:v>9.7249517597027999E-4</c:v>
                </c:pt>
                <c:pt idx="386">
                  <c:v>1.1064948165352259E-3</c:v>
                </c:pt>
                <c:pt idx="387">
                  <c:v>1.1297849022291881E-3</c:v>
                </c:pt>
                <c:pt idx="388">
                  <c:v>1.4153285000814302E-3</c:v>
                </c:pt>
                <c:pt idx="389">
                  <c:v>1.4192944513762224E-3</c:v>
                </c:pt>
                <c:pt idx="390">
                  <c:v>1.6476279255074704E-3</c:v>
                </c:pt>
                <c:pt idx="391">
                  <c:v>2.047701567019878E-3</c:v>
                </c:pt>
                <c:pt idx="392">
                  <c:v>2.4477052746353575E-3</c:v>
                </c:pt>
                <c:pt idx="393">
                  <c:v>2.6185586802034691E-3</c:v>
                </c:pt>
                <c:pt idx="394">
                  <c:v>2.6287053893087656E-3</c:v>
                </c:pt>
                <c:pt idx="395">
                  <c:v>2.7624980255388045E-3</c:v>
                </c:pt>
                <c:pt idx="396">
                  <c:v>2.8945066480582076E-3</c:v>
                </c:pt>
                <c:pt idx="397">
                  <c:v>3.1117451094418141E-3</c:v>
                </c:pt>
                <c:pt idx="398">
                  <c:v>3.4683331545053656E-3</c:v>
                </c:pt>
                <c:pt idx="399">
                  <c:v>3.7882135964103312E-3</c:v>
                </c:pt>
                <c:pt idx="400">
                  <c:v>4.0389077347453665E-3</c:v>
                </c:pt>
                <c:pt idx="401">
                  <c:v>4.0648112501675323E-3</c:v>
                </c:pt>
                <c:pt idx="402">
                  <c:v>4.3771682034409731E-3</c:v>
                </c:pt>
                <c:pt idx="403">
                  <c:v>4.6237222550778662E-3</c:v>
                </c:pt>
                <c:pt idx="404">
                  <c:v>4.9073412720866474E-3</c:v>
                </c:pt>
                <c:pt idx="405">
                  <c:v>5.2485459578429268E-3</c:v>
                </c:pt>
                <c:pt idx="406">
                  <c:v>5.5720860405741391E-3</c:v>
                </c:pt>
                <c:pt idx="407">
                  <c:v>5.6260323493254995E-3</c:v>
                </c:pt>
                <c:pt idx="408">
                  <c:v>5.6260323493254995E-3</c:v>
                </c:pt>
                <c:pt idx="409">
                  <c:v>5.8874921117536456E-3</c:v>
                </c:pt>
                <c:pt idx="410">
                  <c:v>6.0429894322342869E-3</c:v>
                </c:pt>
                <c:pt idx="411">
                  <c:v>6.1854021205996817E-3</c:v>
                </c:pt>
                <c:pt idx="412">
                  <c:v>6.5609121801550674E-3</c:v>
                </c:pt>
                <c:pt idx="413">
                  <c:v>6.7786926292398662E-3</c:v>
                </c:pt>
                <c:pt idx="414">
                  <c:v>6.9684813367402272E-3</c:v>
                </c:pt>
                <c:pt idx="415">
                  <c:v>7.0804790739926269E-3</c:v>
                </c:pt>
                <c:pt idx="416">
                  <c:v>7.2091721304586688E-3</c:v>
                </c:pt>
                <c:pt idx="417">
                  <c:v>7.4030323894381843E-3</c:v>
                </c:pt>
                <c:pt idx="418">
                  <c:v>7.6122200606074282E-3</c:v>
                </c:pt>
                <c:pt idx="419">
                  <c:v>7.8369239654881087E-3</c:v>
                </c:pt>
                <c:pt idx="420">
                  <c:v>8.0793631066297528E-3</c:v>
                </c:pt>
                <c:pt idx="421">
                  <c:v>8.2442756276538218E-3</c:v>
                </c:pt>
                <c:pt idx="422">
                  <c:v>8.2837225415550823E-3</c:v>
                </c:pt>
                <c:pt idx="423">
                  <c:v>8.5713340847394879E-3</c:v>
                </c:pt>
                <c:pt idx="424">
                  <c:v>9.0262079278847478E-3</c:v>
                </c:pt>
                <c:pt idx="425">
                  <c:v>9.6083027189657125E-3</c:v>
                </c:pt>
                <c:pt idx="426">
                  <c:v>1.0348003337519703E-2</c:v>
                </c:pt>
                <c:pt idx="427">
                  <c:v>1.1187103801133464E-2</c:v>
                </c:pt>
                <c:pt idx="428">
                  <c:v>1.2006463324322364E-2</c:v>
                </c:pt>
                <c:pt idx="429">
                  <c:v>1.2048143926891507E-2</c:v>
                </c:pt>
                <c:pt idx="430">
                  <c:v>1.3247776008016595E-2</c:v>
                </c:pt>
                <c:pt idx="431">
                  <c:v>1.3989735491441361E-2</c:v>
                </c:pt>
                <c:pt idx="432">
                  <c:v>1.4710232261898897E-2</c:v>
                </c:pt>
                <c:pt idx="433">
                  <c:v>1.4990918950609482E-2</c:v>
                </c:pt>
                <c:pt idx="434">
                  <c:v>1.6137599182997529E-2</c:v>
                </c:pt>
                <c:pt idx="435">
                  <c:v>1.6999276406556588E-2</c:v>
                </c:pt>
                <c:pt idx="436">
                  <c:v>1.7100505722359997E-2</c:v>
                </c:pt>
                <c:pt idx="437">
                  <c:v>1.893773842921891E-2</c:v>
                </c:pt>
                <c:pt idx="438">
                  <c:v>2.0184347206927505E-2</c:v>
                </c:pt>
                <c:pt idx="439">
                  <c:v>2.1400322839764688E-2</c:v>
                </c:pt>
                <c:pt idx="440">
                  <c:v>2.2676926265865739E-2</c:v>
                </c:pt>
                <c:pt idx="441">
                  <c:v>2.4366389347854563E-2</c:v>
                </c:pt>
                <c:pt idx="442">
                  <c:v>2.5963090010941062E-2</c:v>
                </c:pt>
                <c:pt idx="443">
                  <c:v>2.6277173632129655E-2</c:v>
                </c:pt>
                <c:pt idx="444">
                  <c:v>2.8414948659714976E-2</c:v>
                </c:pt>
                <c:pt idx="445">
                  <c:v>2.9884119267041345E-2</c:v>
                </c:pt>
                <c:pt idx="446">
                  <c:v>3.1362931660737191E-2</c:v>
                </c:pt>
                <c:pt idx="447">
                  <c:v>3.286996098316558E-2</c:v>
                </c:pt>
                <c:pt idx="448">
                  <c:v>3.4565960087161299E-2</c:v>
                </c:pt>
                <c:pt idx="449">
                  <c:v>3.5975000830569925E-2</c:v>
                </c:pt>
                <c:pt idx="450">
                  <c:v>3.6128014798370654E-2</c:v>
                </c:pt>
                <c:pt idx="451">
                  <c:v>3.6513465262035395E-2</c:v>
                </c:pt>
                <c:pt idx="452">
                  <c:v>3.7756636089371007E-2</c:v>
                </c:pt>
                <c:pt idx="453">
                  <c:v>3.9011366290529863E-2</c:v>
                </c:pt>
                <c:pt idx="454">
                  <c:v>4.1365059427524782E-2</c:v>
                </c:pt>
                <c:pt idx="455">
                  <c:v>4.4115413431862024E-2</c:v>
                </c:pt>
                <c:pt idx="456">
                  <c:v>4.5974173190873345E-2</c:v>
                </c:pt>
                <c:pt idx="457">
                  <c:v>4.8029787778330633E-2</c:v>
                </c:pt>
                <c:pt idx="458">
                  <c:v>5.0546338778457878E-2</c:v>
                </c:pt>
                <c:pt idx="459">
                  <c:v>5.3105713800369048E-2</c:v>
                </c:pt>
                <c:pt idx="460">
                  <c:v>5.5082054119624531E-2</c:v>
                </c:pt>
                <c:pt idx="461">
                  <c:v>5.7665059105968725E-2</c:v>
                </c:pt>
                <c:pt idx="462">
                  <c:v>5.9978003859240563E-2</c:v>
                </c:pt>
                <c:pt idx="463">
                  <c:v>6.2161416349283218E-2</c:v>
                </c:pt>
                <c:pt idx="464">
                  <c:v>6.4050637915118475E-2</c:v>
                </c:pt>
                <c:pt idx="465">
                  <c:v>6.6467300931585385E-2</c:v>
                </c:pt>
                <c:pt idx="466">
                  <c:v>6.8047020245819795E-2</c:v>
                </c:pt>
                <c:pt idx="467">
                  <c:v>7.0059217772047225E-2</c:v>
                </c:pt>
                <c:pt idx="468">
                  <c:v>7.157682249836908E-2</c:v>
                </c:pt>
                <c:pt idx="469">
                  <c:v>7.3016921584742447E-2</c:v>
                </c:pt>
                <c:pt idx="470">
                  <c:v>7.4431398989298264E-2</c:v>
                </c:pt>
                <c:pt idx="471">
                  <c:v>7.5089262961667E-2</c:v>
                </c:pt>
                <c:pt idx="472">
                  <c:v>7.668893861272881E-2</c:v>
                </c:pt>
                <c:pt idx="473">
                  <c:v>7.668893861272881E-2</c:v>
                </c:pt>
                <c:pt idx="474">
                  <c:v>7.8097533177875031E-2</c:v>
                </c:pt>
                <c:pt idx="475">
                  <c:v>7.943390560898568E-2</c:v>
                </c:pt>
                <c:pt idx="476">
                  <c:v>7.943390560898568E-2</c:v>
                </c:pt>
                <c:pt idx="477">
                  <c:v>7.943390560898568E-2</c:v>
                </c:pt>
                <c:pt idx="478">
                  <c:v>8.2378639481156618E-2</c:v>
                </c:pt>
                <c:pt idx="479">
                  <c:v>8.3841127904631496E-2</c:v>
                </c:pt>
                <c:pt idx="480">
                  <c:v>8.4804142142195241E-2</c:v>
                </c:pt>
                <c:pt idx="481">
                  <c:v>8.5695723799419726E-2</c:v>
                </c:pt>
                <c:pt idx="482">
                  <c:v>8.6586492125422923E-2</c:v>
                </c:pt>
                <c:pt idx="483">
                  <c:v>8.7680988383262201E-2</c:v>
                </c:pt>
                <c:pt idx="484">
                  <c:v>8.8346771670119076E-2</c:v>
                </c:pt>
                <c:pt idx="485">
                  <c:v>8.8609150363952852E-2</c:v>
                </c:pt>
                <c:pt idx="486">
                  <c:v>8.9303261075099422E-2</c:v>
                </c:pt>
                <c:pt idx="487">
                  <c:v>8.9954516294208448E-2</c:v>
                </c:pt>
                <c:pt idx="488">
                  <c:v>9.0725692761091839E-2</c:v>
                </c:pt>
                <c:pt idx="489">
                  <c:v>9.1654589047700241E-2</c:v>
                </c:pt>
                <c:pt idx="490">
                  <c:v>9.2518927955376376E-2</c:v>
                </c:pt>
                <c:pt idx="491">
                  <c:v>9.3268378058501106E-2</c:v>
                </c:pt>
                <c:pt idx="492">
                  <c:v>9.3609791147270235E-2</c:v>
                </c:pt>
                <c:pt idx="493">
                  <c:v>9.4545043026431463E-2</c:v>
                </c:pt>
                <c:pt idx="494">
                  <c:v>9.5499872900037711E-2</c:v>
                </c:pt>
                <c:pt idx="495">
                  <c:v>9.6372577999803352E-2</c:v>
                </c:pt>
                <c:pt idx="496">
                  <c:v>9.7269371830365881E-2</c:v>
                </c:pt>
                <c:pt idx="497">
                  <c:v>9.7810570677201239E-2</c:v>
                </c:pt>
                <c:pt idx="498">
                  <c:v>9.8699185738518033E-2</c:v>
                </c:pt>
                <c:pt idx="499">
                  <c:v>9.9141323919693713E-2</c:v>
                </c:pt>
                <c:pt idx="500">
                  <c:v>0.10006856557030079</c:v>
                </c:pt>
                <c:pt idx="501">
                  <c:v>0.10089377296595083</c:v>
                </c:pt>
                <c:pt idx="502">
                  <c:v>0.10163745422191796</c:v>
                </c:pt>
                <c:pt idx="503">
                  <c:v>0.1025403330008522</c:v>
                </c:pt>
                <c:pt idx="504">
                  <c:v>0.1025403330008522</c:v>
                </c:pt>
                <c:pt idx="505">
                  <c:v>0.10435509244993327</c:v>
                </c:pt>
                <c:pt idx="506">
                  <c:v>0.10492405505384908</c:v>
                </c:pt>
                <c:pt idx="507">
                  <c:v>0.10651037752663145</c:v>
                </c:pt>
                <c:pt idx="508">
                  <c:v>0.10735648956275122</c:v>
                </c:pt>
                <c:pt idx="509">
                  <c:v>0.10922950254929545</c:v>
                </c:pt>
                <c:pt idx="510">
                  <c:v>0.11104356335874621</c:v>
                </c:pt>
                <c:pt idx="511">
                  <c:v>0.11231772818986138</c:v>
                </c:pt>
                <c:pt idx="512">
                  <c:v>0.11480257885385009</c:v>
                </c:pt>
                <c:pt idx="513">
                  <c:v>0.11580914372638683</c:v>
                </c:pt>
                <c:pt idx="514">
                  <c:v>0.11692324105685711</c:v>
                </c:pt>
                <c:pt idx="515">
                  <c:v>0.11859752498651768</c:v>
                </c:pt>
                <c:pt idx="516">
                  <c:v>0.12019316754974366</c:v>
                </c:pt>
                <c:pt idx="517">
                  <c:v>0.12189262628362042</c:v>
                </c:pt>
                <c:pt idx="518">
                  <c:v>0.12530262477734219</c:v>
                </c:pt>
                <c:pt idx="519">
                  <c:v>0.12656084328127981</c:v>
                </c:pt>
                <c:pt idx="520">
                  <c:v>0.12817184192959324</c:v>
                </c:pt>
                <c:pt idx="521">
                  <c:v>0.1297284830578414</c:v>
                </c:pt>
                <c:pt idx="522">
                  <c:v>0.13173021147969868</c:v>
                </c:pt>
                <c:pt idx="523">
                  <c:v>0.13372926213264261</c:v>
                </c:pt>
                <c:pt idx="524">
                  <c:v>0.13589974174712635</c:v>
                </c:pt>
                <c:pt idx="525">
                  <c:v>0.1380604592889379</c:v>
                </c:pt>
                <c:pt idx="526">
                  <c:v>0.13962672681809821</c:v>
                </c:pt>
                <c:pt idx="527">
                  <c:v>0.14166707763321196</c:v>
                </c:pt>
                <c:pt idx="528">
                  <c:v>0.14376384342363865</c:v>
                </c:pt>
                <c:pt idx="529">
                  <c:v>0.14534429704379082</c:v>
                </c:pt>
                <c:pt idx="530">
                  <c:v>0.14717095574543421</c:v>
                </c:pt>
                <c:pt idx="531">
                  <c:v>0.1500454060511924</c:v>
                </c:pt>
                <c:pt idx="532">
                  <c:v>0.15213629249890434</c:v>
                </c:pt>
                <c:pt idx="533">
                  <c:v>0.15489886745172976</c:v>
                </c:pt>
                <c:pt idx="534">
                  <c:v>0.15703046941423324</c:v>
                </c:pt>
                <c:pt idx="535">
                  <c:v>0.16276751762889827</c:v>
                </c:pt>
                <c:pt idx="536">
                  <c:v>0.16685261810124258</c:v>
                </c:pt>
                <c:pt idx="537">
                  <c:v>0.16904457931084574</c:v>
                </c:pt>
                <c:pt idx="538">
                  <c:v>0.17319283009211611</c:v>
                </c:pt>
                <c:pt idx="539">
                  <c:v>0.17718445621848736</c:v>
                </c:pt>
                <c:pt idx="540">
                  <c:v>0.18200519205195723</c:v>
                </c:pt>
                <c:pt idx="541">
                  <c:v>0.18386762334055726</c:v>
                </c:pt>
                <c:pt idx="542">
                  <c:v>0.18570650369002781</c:v>
                </c:pt>
                <c:pt idx="543">
                  <c:v>0.18894600474171683</c:v>
                </c:pt>
                <c:pt idx="544">
                  <c:v>0.18980760573732822</c:v>
                </c:pt>
                <c:pt idx="545">
                  <c:v>0.19280291510441858</c:v>
                </c:pt>
                <c:pt idx="546">
                  <c:v>0.19325463912484619</c:v>
                </c:pt>
                <c:pt idx="547">
                  <c:v>0.19737539189784445</c:v>
                </c:pt>
                <c:pt idx="548">
                  <c:v>0.19893065253096726</c:v>
                </c:pt>
                <c:pt idx="549">
                  <c:v>0.20053667887920909</c:v>
                </c:pt>
                <c:pt idx="550">
                  <c:v>0.20195689575868581</c:v>
                </c:pt>
                <c:pt idx="551">
                  <c:v>0.20363684783069241</c:v>
                </c:pt>
                <c:pt idx="552">
                  <c:v>0.20887780316336277</c:v>
                </c:pt>
                <c:pt idx="553">
                  <c:v>0.20887780316336277</c:v>
                </c:pt>
                <c:pt idx="554">
                  <c:v>0.21201964292666964</c:v>
                </c:pt>
                <c:pt idx="555">
                  <c:v>0.21261223059964571</c:v>
                </c:pt>
                <c:pt idx="556">
                  <c:v>0.21442626623289357</c:v>
                </c:pt>
                <c:pt idx="557">
                  <c:v>0.21776544057117933</c:v>
                </c:pt>
                <c:pt idx="558">
                  <c:v>0.21926339876783718</c:v>
                </c:pt>
                <c:pt idx="559">
                  <c:v>0.22107236978826952</c:v>
                </c:pt>
                <c:pt idx="560">
                  <c:v>0.22285501069650843</c:v>
                </c:pt>
                <c:pt idx="561">
                  <c:v>0.22511285173503473</c:v>
                </c:pt>
                <c:pt idx="562">
                  <c:v>0.22511285173503473</c:v>
                </c:pt>
                <c:pt idx="563">
                  <c:v>0.22825919244394791</c:v>
                </c:pt>
                <c:pt idx="564">
                  <c:v>0.22988405688600527</c:v>
                </c:pt>
                <c:pt idx="565">
                  <c:v>0.23096313691560574</c:v>
                </c:pt>
                <c:pt idx="566">
                  <c:v>0.23354085769669805</c:v>
                </c:pt>
                <c:pt idx="567">
                  <c:v>0.23555122295482595</c:v>
                </c:pt>
                <c:pt idx="568">
                  <c:v>0.23804637977720494</c:v>
                </c:pt>
                <c:pt idx="569">
                  <c:v>0.23903595281080509</c:v>
                </c:pt>
                <c:pt idx="570">
                  <c:v>0.24233224648085042</c:v>
                </c:pt>
                <c:pt idx="571">
                  <c:v>0.24429592876476192</c:v>
                </c:pt>
                <c:pt idx="572">
                  <c:v>0.2465486464459993</c:v>
                </c:pt>
                <c:pt idx="573">
                  <c:v>0.2490630973312018</c:v>
                </c:pt>
                <c:pt idx="574">
                  <c:v>0.2516363668197546</c:v>
                </c:pt>
                <c:pt idx="575">
                  <c:v>0.2516363668197546</c:v>
                </c:pt>
                <c:pt idx="576">
                  <c:v>0.25735295447419543</c:v>
                </c:pt>
                <c:pt idx="577">
                  <c:v>0.25735295447419543</c:v>
                </c:pt>
                <c:pt idx="578">
                  <c:v>0.26441348840078416</c:v>
                </c:pt>
                <c:pt idx="579">
                  <c:v>0.26653645632437289</c:v>
                </c:pt>
                <c:pt idx="580">
                  <c:v>0.26968682102971531</c:v>
                </c:pt>
                <c:pt idx="581">
                  <c:v>0.27277126254711842</c:v>
                </c:pt>
                <c:pt idx="582">
                  <c:v>0.27580400962725132</c:v>
                </c:pt>
                <c:pt idx="583">
                  <c:v>0.27670576666647884</c:v>
                </c:pt>
                <c:pt idx="584">
                  <c:v>0.27984612313183188</c:v>
                </c:pt>
                <c:pt idx="585">
                  <c:v>0.2822504721877277</c:v>
                </c:pt>
                <c:pt idx="586">
                  <c:v>0.2846172038004659</c:v>
                </c:pt>
                <c:pt idx="587">
                  <c:v>0.2846172038004659</c:v>
                </c:pt>
                <c:pt idx="588">
                  <c:v>0.29151673241285192</c:v>
                </c:pt>
                <c:pt idx="589">
                  <c:v>0.29552344537880748</c:v>
                </c:pt>
                <c:pt idx="590">
                  <c:v>0.29552344537880748</c:v>
                </c:pt>
                <c:pt idx="591">
                  <c:v>0.29979386857999429</c:v>
                </c:pt>
                <c:pt idx="592">
                  <c:v>0.3031319547468439</c:v>
                </c:pt>
                <c:pt idx="593">
                  <c:v>0.30609968148564681</c:v>
                </c:pt>
                <c:pt idx="594">
                  <c:v>0.30848963954423281</c:v>
                </c:pt>
                <c:pt idx="595">
                  <c:v>0.31197665204260766</c:v>
                </c:pt>
                <c:pt idx="596">
                  <c:v>0.3135086834325268</c:v>
                </c:pt>
                <c:pt idx="597">
                  <c:v>0.31553255152747361</c:v>
                </c:pt>
                <c:pt idx="598">
                  <c:v>0.31624638149953699</c:v>
                </c:pt>
                <c:pt idx="599">
                  <c:v>0.31951442397324026</c:v>
                </c:pt>
                <c:pt idx="600">
                  <c:v>0.3240326579381918</c:v>
                </c:pt>
                <c:pt idx="601">
                  <c:v>0.32738199017500641</c:v>
                </c:pt>
                <c:pt idx="602">
                  <c:v>0.33292666002996785</c:v>
                </c:pt>
                <c:pt idx="603">
                  <c:v>0.33813924318065447</c:v>
                </c:pt>
                <c:pt idx="604">
                  <c:v>0.34138484037013866</c:v>
                </c:pt>
                <c:pt idx="605">
                  <c:v>0.34482809732722253</c:v>
                </c:pt>
                <c:pt idx="606">
                  <c:v>0.34757292445568555</c:v>
                </c:pt>
                <c:pt idx="607">
                  <c:v>0.35643078540886808</c:v>
                </c:pt>
                <c:pt idx="608">
                  <c:v>0.36059873167353035</c:v>
                </c:pt>
                <c:pt idx="609">
                  <c:v>0.36342398138478271</c:v>
                </c:pt>
                <c:pt idx="610">
                  <c:v>0.36436670080545791</c:v>
                </c:pt>
                <c:pt idx="611">
                  <c:v>0.36737630046504655</c:v>
                </c:pt>
                <c:pt idx="612">
                  <c:v>0.36915467190887802</c:v>
                </c:pt>
                <c:pt idx="613">
                  <c:v>0.37484848628912315</c:v>
                </c:pt>
                <c:pt idx="614">
                  <c:v>0.38006445773711589</c:v>
                </c:pt>
                <c:pt idx="615">
                  <c:v>0.38512223661224043</c:v>
                </c:pt>
                <c:pt idx="616">
                  <c:v>0.38670977943152424</c:v>
                </c:pt>
                <c:pt idx="617">
                  <c:v>0.39091969162905504</c:v>
                </c:pt>
                <c:pt idx="618">
                  <c:v>0.39396370715799994</c:v>
                </c:pt>
                <c:pt idx="619">
                  <c:v>0.39865584014973082</c:v>
                </c:pt>
                <c:pt idx="620">
                  <c:v>0.3997857306521444</c:v>
                </c:pt>
                <c:pt idx="621">
                  <c:v>0.40341806438965788</c:v>
                </c:pt>
                <c:pt idx="622">
                  <c:v>0.40760419906223316</c:v>
                </c:pt>
                <c:pt idx="623">
                  <c:v>0.40988622953636794</c:v>
                </c:pt>
                <c:pt idx="624">
                  <c:v>0.4176489361537411</c:v>
                </c:pt>
                <c:pt idx="625">
                  <c:v>0.42114667511322679</c:v>
                </c:pt>
                <c:pt idx="626">
                  <c:v>0.4241933089672727</c:v>
                </c:pt>
                <c:pt idx="627">
                  <c:v>0.42824758397652901</c:v>
                </c:pt>
                <c:pt idx="628">
                  <c:v>0.43055497947507959</c:v>
                </c:pt>
                <c:pt idx="629">
                  <c:v>0.43443569813365157</c:v>
                </c:pt>
                <c:pt idx="630">
                  <c:v>0.43871113909194298</c:v>
                </c:pt>
                <c:pt idx="631">
                  <c:v>0.44028600359505266</c:v>
                </c:pt>
                <c:pt idx="632">
                  <c:v>0.44170365110315624</c:v>
                </c:pt>
                <c:pt idx="633">
                  <c:v>0.44708961716846285</c:v>
                </c:pt>
                <c:pt idx="634">
                  <c:v>0.44886787182268645</c:v>
                </c:pt>
                <c:pt idx="635">
                  <c:v>0.45127876039728398</c:v>
                </c:pt>
                <c:pt idx="636">
                  <c:v>0.4538353548474533</c:v>
                </c:pt>
                <c:pt idx="637">
                  <c:v>0.45648945393407564</c:v>
                </c:pt>
                <c:pt idx="638">
                  <c:v>0.45943514100526167</c:v>
                </c:pt>
                <c:pt idx="639">
                  <c:v>0.46138495539741237</c:v>
                </c:pt>
                <c:pt idx="640">
                  <c:v>0.46314888828888401</c:v>
                </c:pt>
                <c:pt idx="641">
                  <c:v>0.46581446352799227</c:v>
                </c:pt>
                <c:pt idx="642">
                  <c:v>0.46784093666059962</c:v>
                </c:pt>
                <c:pt idx="643">
                  <c:v>0.46916170613996661</c:v>
                </c:pt>
                <c:pt idx="644">
                  <c:v>0.47216661113705449</c:v>
                </c:pt>
                <c:pt idx="645">
                  <c:v>0.47502262476956553</c:v>
                </c:pt>
                <c:pt idx="646">
                  <c:v>0.47799703509089791</c:v>
                </c:pt>
                <c:pt idx="647">
                  <c:v>0.47928321316682737</c:v>
                </c:pt>
                <c:pt idx="648">
                  <c:v>0.48162560638475665</c:v>
                </c:pt>
                <c:pt idx="649">
                  <c:v>0.48322106851852858</c:v>
                </c:pt>
                <c:pt idx="650">
                  <c:v>0.48403684113214401</c:v>
                </c:pt>
                <c:pt idx="651">
                  <c:v>0.48493292653233067</c:v>
                </c:pt>
                <c:pt idx="652">
                  <c:v>0.48533572829516225</c:v>
                </c:pt>
                <c:pt idx="653">
                  <c:v>0.48641568109979633</c:v>
                </c:pt>
                <c:pt idx="654">
                  <c:v>0.48718674427376674</c:v>
                </c:pt>
                <c:pt idx="655">
                  <c:v>0.48963539435534958</c:v>
                </c:pt>
                <c:pt idx="656">
                  <c:v>0.49362577845571137</c:v>
                </c:pt>
                <c:pt idx="657">
                  <c:v>0.49621738740939464</c:v>
                </c:pt>
                <c:pt idx="658">
                  <c:v>0.4982122916815897</c:v>
                </c:pt>
                <c:pt idx="659">
                  <c:v>0.49938686155207268</c:v>
                </c:pt>
                <c:pt idx="660">
                  <c:v>0.50189901091272726</c:v>
                </c:pt>
                <c:pt idx="661">
                  <c:v>0.50243598505284914</c:v>
                </c:pt>
                <c:pt idx="662">
                  <c:v>0.50432765710243277</c:v>
                </c:pt>
                <c:pt idx="663">
                  <c:v>0.50591919874194291</c:v>
                </c:pt>
                <c:pt idx="664">
                  <c:v>0.5074637175284975</c:v>
                </c:pt>
                <c:pt idx="665">
                  <c:v>0.5099578973743365</c:v>
                </c:pt>
                <c:pt idx="666">
                  <c:v>0.51178464699004589</c:v>
                </c:pt>
                <c:pt idx="667">
                  <c:v>0.5129950160223663</c:v>
                </c:pt>
                <c:pt idx="668">
                  <c:v>0.51442001638039292</c:v>
                </c:pt>
                <c:pt idx="669">
                  <c:v>0.51502578869095683</c:v>
                </c:pt>
                <c:pt idx="670">
                  <c:v>0.51646319252494255</c:v>
                </c:pt>
                <c:pt idx="671">
                  <c:v>0.51706172248114057</c:v>
                </c:pt>
                <c:pt idx="672">
                  <c:v>0.51722693292056554</c:v>
                </c:pt>
                <c:pt idx="673">
                  <c:v>0.51776847024746209</c:v>
                </c:pt>
                <c:pt idx="674">
                  <c:v>0.51835749548772858</c:v>
                </c:pt>
                <c:pt idx="675">
                  <c:v>0.51943412783093657</c:v>
                </c:pt>
                <c:pt idx="676">
                  <c:v>0.52029727016963623</c:v>
                </c:pt>
                <c:pt idx="677">
                  <c:v>0.52142520811764759</c:v>
                </c:pt>
                <c:pt idx="678">
                  <c:v>0.52231685201604028</c:v>
                </c:pt>
                <c:pt idx="679">
                  <c:v>0.52393039346084602</c:v>
                </c:pt>
                <c:pt idx="680">
                  <c:v>0.52554037317228131</c:v>
                </c:pt>
                <c:pt idx="681">
                  <c:v>0.52636602185082093</c:v>
                </c:pt>
                <c:pt idx="682">
                  <c:v>0.52725459145510467</c:v>
                </c:pt>
                <c:pt idx="683">
                  <c:v>0.52873710684864295</c:v>
                </c:pt>
                <c:pt idx="684">
                  <c:v>0.53027489589629617</c:v>
                </c:pt>
                <c:pt idx="685">
                  <c:v>0.53186986359741673</c:v>
                </c:pt>
                <c:pt idx="686">
                  <c:v>0.53301468079079062</c:v>
                </c:pt>
                <c:pt idx="687">
                  <c:v>0.53524946182614386</c:v>
                </c:pt>
                <c:pt idx="688">
                  <c:v>0.53638461275628435</c:v>
                </c:pt>
                <c:pt idx="689">
                  <c:v>0.53820886013716163</c:v>
                </c:pt>
                <c:pt idx="690">
                  <c:v>0.54004053869392654</c:v>
                </c:pt>
                <c:pt idx="691">
                  <c:v>0.54204115306880574</c:v>
                </c:pt>
                <c:pt idx="692">
                  <c:v>0.54304783682896729</c:v>
                </c:pt>
                <c:pt idx="693">
                  <c:v>0.54586973530787886</c:v>
                </c:pt>
                <c:pt idx="694">
                  <c:v>0.54623670503994137</c:v>
                </c:pt>
                <c:pt idx="695">
                  <c:v>0.54873486901988833</c:v>
                </c:pt>
                <c:pt idx="696">
                  <c:v>0.54992897282646125</c:v>
                </c:pt>
                <c:pt idx="697">
                  <c:v>0.55181634813741753</c:v>
                </c:pt>
                <c:pt idx="698">
                  <c:v>0.55361529063703041</c:v>
                </c:pt>
                <c:pt idx="699">
                  <c:v>0.55564461147792066</c:v>
                </c:pt>
                <c:pt idx="700">
                  <c:v>0.55687230803188303</c:v>
                </c:pt>
                <c:pt idx="701">
                  <c:v>0.55929321044118174</c:v>
                </c:pt>
                <c:pt idx="702">
                  <c:v>0.56046240099631295</c:v>
                </c:pt>
                <c:pt idx="703">
                  <c:v>0.56149510366282662</c:v>
                </c:pt>
                <c:pt idx="704">
                  <c:v>0.56325082002074822</c:v>
                </c:pt>
                <c:pt idx="705">
                  <c:v>0.56489493376793498</c:v>
                </c:pt>
                <c:pt idx="706">
                  <c:v>0.56656422511669391</c:v>
                </c:pt>
                <c:pt idx="707">
                  <c:v>0.56747440499446744</c:v>
                </c:pt>
                <c:pt idx="708">
                  <c:v>0.57023260208534521</c:v>
                </c:pt>
                <c:pt idx="709">
                  <c:v>0.57115590575821618</c:v>
                </c:pt>
                <c:pt idx="710">
                  <c:v>0.57199462997746453</c:v>
                </c:pt>
                <c:pt idx="711">
                  <c:v>0.57413205463622619</c:v>
                </c:pt>
                <c:pt idx="712">
                  <c:v>0.57523822915551348</c:v>
                </c:pt>
                <c:pt idx="713">
                  <c:v>0.57587140016821592</c:v>
                </c:pt>
                <c:pt idx="714">
                  <c:v>0.57732613152384349</c:v>
                </c:pt>
                <c:pt idx="715">
                  <c:v>0.57861101442400187</c:v>
                </c:pt>
                <c:pt idx="716">
                  <c:v>0.57927617180248125</c:v>
                </c:pt>
                <c:pt idx="717">
                  <c:v>0.57990576849371167</c:v>
                </c:pt>
                <c:pt idx="718">
                  <c:v>0.58125035536035552</c:v>
                </c:pt>
                <c:pt idx="719">
                  <c:v>0.58168489102759613</c:v>
                </c:pt>
                <c:pt idx="720">
                  <c:v>0.58273517647447537</c:v>
                </c:pt>
                <c:pt idx="721">
                  <c:v>0.58376466148239137</c:v>
                </c:pt>
                <c:pt idx="722">
                  <c:v>0.58540177974186847</c:v>
                </c:pt>
                <c:pt idx="723">
                  <c:v>0.58555252435471383</c:v>
                </c:pt>
                <c:pt idx="724">
                  <c:v>0.58626856074122535</c:v>
                </c:pt>
                <c:pt idx="725">
                  <c:v>0.58751150218537906</c:v>
                </c:pt>
                <c:pt idx="726">
                  <c:v>0.58906401861238633</c:v>
                </c:pt>
                <c:pt idx="727">
                  <c:v>0.58969716025285202</c:v>
                </c:pt>
                <c:pt idx="728">
                  <c:v>0.59138942628542979</c:v>
                </c:pt>
                <c:pt idx="729">
                  <c:v>0.59232316269704455</c:v>
                </c:pt>
                <c:pt idx="730">
                  <c:v>0.59280538139322769</c:v>
                </c:pt>
                <c:pt idx="731">
                  <c:v>0.59623610409796512</c:v>
                </c:pt>
                <c:pt idx="732">
                  <c:v>0.59988493943779775</c:v>
                </c:pt>
                <c:pt idx="733">
                  <c:v>0.60455505863745362</c:v>
                </c:pt>
                <c:pt idx="734">
                  <c:v>0.6091862834009939</c:v>
                </c:pt>
                <c:pt idx="735">
                  <c:v>0.61515608491207607</c:v>
                </c:pt>
                <c:pt idx="736">
                  <c:v>0.61606917753665658</c:v>
                </c:pt>
                <c:pt idx="737">
                  <c:v>0.61975704927841557</c:v>
                </c:pt>
                <c:pt idx="738">
                  <c:v>0.62203391303624522</c:v>
                </c:pt>
                <c:pt idx="739">
                  <c:v>0.6265042415824621</c:v>
                </c:pt>
                <c:pt idx="740">
                  <c:v>0.62850310900859607</c:v>
                </c:pt>
                <c:pt idx="741">
                  <c:v>0.63153010052901171</c:v>
                </c:pt>
                <c:pt idx="742">
                  <c:v>0.63226310637561278</c:v>
                </c:pt>
                <c:pt idx="743">
                  <c:v>0.63500352487121348</c:v>
                </c:pt>
                <c:pt idx="744">
                  <c:v>0.63666843695934672</c:v>
                </c:pt>
                <c:pt idx="745">
                  <c:v>0.63818326880665543</c:v>
                </c:pt>
                <c:pt idx="746">
                  <c:v>0.63819430227757368</c:v>
                </c:pt>
                <c:pt idx="747">
                  <c:v>0.64273419756775974</c:v>
                </c:pt>
                <c:pt idx="748">
                  <c:v>0.64485152322454431</c:v>
                </c:pt>
                <c:pt idx="749">
                  <c:v>0.64723832236900602</c:v>
                </c:pt>
                <c:pt idx="750">
                  <c:v>0.64907979167134089</c:v>
                </c:pt>
                <c:pt idx="751">
                  <c:v>0.65036539558997652</c:v>
                </c:pt>
                <c:pt idx="752">
                  <c:v>0.65063693212761309</c:v>
                </c:pt>
                <c:pt idx="753">
                  <c:v>0.65220807614740617</c:v>
                </c:pt>
                <c:pt idx="754">
                  <c:v>0.65351044112311862</c:v>
                </c:pt>
                <c:pt idx="755">
                  <c:v>0.65408813567340485</c:v>
                </c:pt>
                <c:pt idx="756">
                  <c:v>0.6553554623680784</c:v>
                </c:pt>
                <c:pt idx="757">
                  <c:v>0.6564314960771287</c:v>
                </c:pt>
                <c:pt idx="758">
                  <c:v>0.65790712577917532</c:v>
                </c:pt>
                <c:pt idx="759">
                  <c:v>0.6594960295120933</c:v>
                </c:pt>
                <c:pt idx="760">
                  <c:v>0.66070008561153803</c:v>
                </c:pt>
                <c:pt idx="761">
                  <c:v>0.66175588254883422</c:v>
                </c:pt>
                <c:pt idx="762">
                  <c:v>0.66251259878384983</c:v>
                </c:pt>
                <c:pt idx="763">
                  <c:v>0.66347508292247481</c:v>
                </c:pt>
                <c:pt idx="764">
                  <c:v>0.66458809907489858</c:v>
                </c:pt>
                <c:pt idx="765">
                  <c:v>0.66522044276960035</c:v>
                </c:pt>
                <c:pt idx="766">
                  <c:v>0.66525585659566577</c:v>
                </c:pt>
                <c:pt idx="767">
                  <c:v>0.6662450456921718</c:v>
                </c:pt>
                <c:pt idx="768">
                  <c:v>0.66734927045441272</c:v>
                </c:pt>
                <c:pt idx="769">
                  <c:v>0.66738873764914408</c:v>
                </c:pt>
                <c:pt idx="770">
                  <c:v>0.66882260352728418</c:v>
                </c:pt>
                <c:pt idx="771">
                  <c:v>0.6693008786510195</c:v>
                </c:pt>
                <c:pt idx="772">
                  <c:v>0.66998984292669117</c:v>
                </c:pt>
                <c:pt idx="773">
                  <c:v>0.67029004816603444</c:v>
                </c:pt>
                <c:pt idx="774">
                  <c:v>0.67108716521330536</c:v>
                </c:pt>
                <c:pt idx="775">
                  <c:v>0.67142967136888343</c:v>
                </c:pt>
                <c:pt idx="776">
                  <c:v>0.67208030417630982</c:v>
                </c:pt>
                <c:pt idx="777">
                  <c:v>0.67254993547038477</c:v>
                </c:pt>
                <c:pt idx="778">
                  <c:v>0.67296232237312936</c:v>
                </c:pt>
                <c:pt idx="779">
                  <c:v>0.6731954169469635</c:v>
                </c:pt>
                <c:pt idx="780">
                  <c:v>0.67344056812462794</c:v>
                </c:pt>
                <c:pt idx="781">
                  <c:v>0.67382532134734041</c:v>
                </c:pt>
                <c:pt idx="782">
                  <c:v>0.67405213375921347</c:v>
                </c:pt>
                <c:pt idx="783">
                  <c:v>0.67437580881436565</c:v>
                </c:pt>
                <c:pt idx="784">
                  <c:v>0.67473517393447624</c:v>
                </c:pt>
                <c:pt idx="785">
                  <c:v>0.67509720073870394</c:v>
                </c:pt>
                <c:pt idx="786">
                  <c:v>0.67523366974516941</c:v>
                </c:pt>
                <c:pt idx="787">
                  <c:v>0.6753751264371638</c:v>
                </c:pt>
                <c:pt idx="788">
                  <c:v>0.6755079190186678</c:v>
                </c:pt>
                <c:pt idx="789">
                  <c:v>0.67564917919641176</c:v>
                </c:pt>
                <c:pt idx="790">
                  <c:v>0.67591705539388303</c:v>
                </c:pt>
                <c:pt idx="791">
                  <c:v>0.67612805994769454</c:v>
                </c:pt>
                <c:pt idx="792">
                  <c:v>0.676368384287793</c:v>
                </c:pt>
                <c:pt idx="793">
                  <c:v>0.67645617090992893</c:v>
                </c:pt>
                <c:pt idx="794">
                  <c:v>0.67658313100442913</c:v>
                </c:pt>
                <c:pt idx="795">
                  <c:v>0.67676836701523946</c:v>
                </c:pt>
                <c:pt idx="796">
                  <c:v>0.67692291603207777</c:v>
                </c:pt>
                <c:pt idx="797">
                  <c:v>0.67706803656093217</c:v>
                </c:pt>
                <c:pt idx="798">
                  <c:v>0.67727772775615935</c:v>
                </c:pt>
                <c:pt idx="799">
                  <c:v>0.67737574221072094</c:v>
                </c:pt>
                <c:pt idx="800">
                  <c:v>0.67747649317866943</c:v>
                </c:pt>
                <c:pt idx="801">
                  <c:v>0.67760949696054207</c:v>
                </c:pt>
                <c:pt idx="802">
                  <c:v>0.67772784749299142</c:v>
                </c:pt>
                <c:pt idx="803">
                  <c:v>0.67785631256495349</c:v>
                </c:pt>
                <c:pt idx="804">
                  <c:v>0.6783646438789106</c:v>
                </c:pt>
                <c:pt idx="805">
                  <c:v>0.67872487268264814</c:v>
                </c:pt>
                <c:pt idx="806">
                  <c:v>0.67910512006438151</c:v>
                </c:pt>
                <c:pt idx="807">
                  <c:v>0.67935754296864859</c:v>
                </c:pt>
                <c:pt idx="808">
                  <c:v>0.68032314895643242</c:v>
                </c:pt>
                <c:pt idx="809">
                  <c:v>0.68139367327308276</c:v>
                </c:pt>
                <c:pt idx="810">
                  <c:v>0.68322890237379463</c:v>
                </c:pt>
                <c:pt idx="811">
                  <c:v>0.68481857887627373</c:v>
                </c:pt>
                <c:pt idx="812">
                  <c:v>0.68565686740734411</c:v>
                </c:pt>
                <c:pt idx="813">
                  <c:v>0.68723190254916233</c:v>
                </c:pt>
                <c:pt idx="814">
                  <c:v>0.68758362669169448</c:v>
                </c:pt>
                <c:pt idx="815">
                  <c:v>0.68818540997277766</c:v>
                </c:pt>
                <c:pt idx="816">
                  <c:v>0.68873569183414596</c:v>
                </c:pt>
                <c:pt idx="817">
                  <c:v>0.69025655967609856</c:v>
                </c:pt>
                <c:pt idx="818">
                  <c:v>0.69153922427304637</c:v>
                </c:pt>
                <c:pt idx="819">
                  <c:v>0.69200991646433774</c:v>
                </c:pt>
                <c:pt idx="820">
                  <c:v>0.69200991646433774</c:v>
                </c:pt>
                <c:pt idx="821">
                  <c:v>0.69200991646433774</c:v>
                </c:pt>
                <c:pt idx="822">
                  <c:v>0.69307098641746234</c:v>
                </c:pt>
                <c:pt idx="823">
                  <c:v>0.69358328508139211</c:v>
                </c:pt>
                <c:pt idx="824">
                  <c:v>0.69425394415954289</c:v>
                </c:pt>
                <c:pt idx="825">
                  <c:v>0.69474175826681916</c:v>
                </c:pt>
                <c:pt idx="826">
                  <c:v>0.69512642477149933</c:v>
                </c:pt>
                <c:pt idx="827">
                  <c:v>0.69559218662305733</c:v>
                </c:pt>
                <c:pt idx="828">
                  <c:v>0.6958004700489393</c:v>
                </c:pt>
                <c:pt idx="829">
                  <c:v>0.69604310920102619</c:v>
                </c:pt>
                <c:pt idx="830">
                  <c:v>0.69660990735083206</c:v>
                </c:pt>
                <c:pt idx="831">
                  <c:v>0.69687132025754928</c:v>
                </c:pt>
                <c:pt idx="832">
                  <c:v>0.69719535547227074</c:v>
                </c:pt>
                <c:pt idx="833">
                  <c:v>0.69726774195096408</c:v>
                </c:pt>
                <c:pt idx="834">
                  <c:v>0.69726774195096408</c:v>
                </c:pt>
                <c:pt idx="835">
                  <c:v>0.69726774195096408</c:v>
                </c:pt>
                <c:pt idx="836">
                  <c:v>0.6978221827811828</c:v>
                </c:pt>
                <c:pt idx="837">
                  <c:v>0.69821666870433063</c:v>
                </c:pt>
                <c:pt idx="838">
                  <c:v>0.69833948381675981</c:v>
                </c:pt>
                <c:pt idx="839">
                  <c:v>0.69862135029031158</c:v>
                </c:pt>
                <c:pt idx="840">
                  <c:v>0.69896010519165852</c:v>
                </c:pt>
                <c:pt idx="841">
                  <c:v>0.69896010519165852</c:v>
                </c:pt>
                <c:pt idx="842">
                  <c:v>0.69958484847044211</c:v>
                </c:pt>
                <c:pt idx="843">
                  <c:v>0.69971497796915105</c:v>
                </c:pt>
                <c:pt idx="844">
                  <c:v>0.70010638750017307</c:v>
                </c:pt>
                <c:pt idx="845">
                  <c:v>0.70047386005695444</c:v>
                </c:pt>
                <c:pt idx="846">
                  <c:v>0.70079915897719347</c:v>
                </c:pt>
                <c:pt idx="847">
                  <c:v>0.70130272849210873</c:v>
                </c:pt>
                <c:pt idx="848">
                  <c:v>0.70155042036824855</c:v>
                </c:pt>
                <c:pt idx="849">
                  <c:v>0.70187511296160121</c:v>
                </c:pt>
                <c:pt idx="850">
                  <c:v>0.70198867302211099</c:v>
                </c:pt>
                <c:pt idx="851">
                  <c:v>0.70220119723950269</c:v>
                </c:pt>
                <c:pt idx="852">
                  <c:v>0.70230466583868567</c:v>
                </c:pt>
                <c:pt idx="853">
                  <c:v>0.70252677379731243</c:v>
                </c:pt>
                <c:pt idx="854">
                  <c:v>0.70278872099900214</c:v>
                </c:pt>
                <c:pt idx="855">
                  <c:v>0.70306631241343465</c:v>
                </c:pt>
                <c:pt idx="856">
                  <c:v>0.70333225843535074</c:v>
                </c:pt>
                <c:pt idx="857">
                  <c:v>0.7035325120511875</c:v>
                </c:pt>
                <c:pt idx="858">
                  <c:v>0.70374931552373221</c:v>
                </c:pt>
                <c:pt idx="859">
                  <c:v>0.70396684980549973</c:v>
                </c:pt>
                <c:pt idx="860">
                  <c:v>0.70419770020058148</c:v>
                </c:pt>
                <c:pt idx="861">
                  <c:v>0.704426893162306</c:v>
                </c:pt>
                <c:pt idx="862">
                  <c:v>0.70466547055365925</c:v>
                </c:pt>
                <c:pt idx="863">
                  <c:v>0.70484647836106129</c:v>
                </c:pt>
                <c:pt idx="864">
                  <c:v>0.70490922305338521</c:v>
                </c:pt>
                <c:pt idx="865">
                  <c:v>0.70505935504529349</c:v>
                </c:pt>
                <c:pt idx="866">
                  <c:v>0.7052622157968077</c:v>
                </c:pt>
                <c:pt idx="867">
                  <c:v>0.7054473783770262</c:v>
                </c:pt>
                <c:pt idx="868">
                  <c:v>0.70566390351266117</c:v>
                </c:pt>
                <c:pt idx="869">
                  <c:v>0.70587432691578911</c:v>
                </c:pt>
                <c:pt idx="870">
                  <c:v>0.70603010327251847</c:v>
                </c:pt>
                <c:pt idx="871">
                  <c:v>0.70609393473760063</c:v>
                </c:pt>
                <c:pt idx="872">
                  <c:v>0.70625532259021961</c:v>
                </c:pt>
                <c:pt idx="873">
                  <c:v>0.70641078564309068</c:v>
                </c:pt>
                <c:pt idx="874">
                  <c:v>0.70657660800411382</c:v>
                </c:pt>
                <c:pt idx="875">
                  <c:v>0.70676356648680549</c:v>
                </c:pt>
                <c:pt idx="876">
                  <c:v>0.70694542818708905</c:v>
                </c:pt>
                <c:pt idx="877">
                  <c:v>0.70707837951853902</c:v>
                </c:pt>
                <c:pt idx="878">
                  <c:v>0.70712506389143337</c:v>
                </c:pt>
                <c:pt idx="879">
                  <c:v>0.70726242315640675</c:v>
                </c:pt>
                <c:pt idx="880">
                  <c:v>0.70748875302439107</c:v>
                </c:pt>
                <c:pt idx="881">
                  <c:v>0.70751649999733623</c:v>
                </c:pt>
                <c:pt idx="882">
                  <c:v>0.70763486381722596</c:v>
                </c:pt>
                <c:pt idx="883">
                  <c:v>0.70775392557740713</c:v>
                </c:pt>
                <c:pt idx="884">
                  <c:v>0.70785564792718381</c:v>
                </c:pt>
                <c:pt idx="885">
                  <c:v>0.70790043359477661</c:v>
                </c:pt>
                <c:pt idx="886">
                  <c:v>0.70803418357132952</c:v>
                </c:pt>
                <c:pt idx="887">
                  <c:v>0.70819289085767911</c:v>
                </c:pt>
                <c:pt idx="888">
                  <c:v>0.70833673509291462</c:v>
                </c:pt>
                <c:pt idx="889">
                  <c:v>0.70849143236961443</c:v>
                </c:pt>
                <c:pt idx="890">
                  <c:v>0.70863754735848317</c:v>
                </c:pt>
                <c:pt idx="891">
                  <c:v>0.70876155764121096</c:v>
                </c:pt>
                <c:pt idx="892">
                  <c:v>0.70886372966594491</c:v>
                </c:pt>
                <c:pt idx="893">
                  <c:v>0.70899937485110465</c:v>
                </c:pt>
                <c:pt idx="894">
                  <c:v>0.70912157944061371</c:v>
                </c:pt>
                <c:pt idx="895">
                  <c:v>0.70925422725895104</c:v>
                </c:pt>
                <c:pt idx="896">
                  <c:v>0.7093929460388807</c:v>
                </c:pt>
                <c:pt idx="897">
                  <c:v>0.70952949337131066</c:v>
                </c:pt>
                <c:pt idx="898">
                  <c:v>0.70961930597844058</c:v>
                </c:pt>
                <c:pt idx="899">
                  <c:v>0.70965670312982287</c:v>
                </c:pt>
                <c:pt idx="900">
                  <c:v>0.70977041145019415</c:v>
                </c:pt>
                <c:pt idx="901">
                  <c:v>0.70987876423273866</c:v>
                </c:pt>
                <c:pt idx="902">
                  <c:v>0.71000954901206181</c:v>
                </c:pt>
                <c:pt idx="903">
                  <c:v>0.71014636698867295</c:v>
                </c:pt>
                <c:pt idx="904">
                  <c:v>0.71029343167986203</c:v>
                </c:pt>
                <c:pt idx="905">
                  <c:v>0.71039743667203448</c:v>
                </c:pt>
                <c:pt idx="906">
                  <c:v>0.71044302867745879</c:v>
                </c:pt>
                <c:pt idx="907">
                  <c:v>0.71061193372465847</c:v>
                </c:pt>
                <c:pt idx="908">
                  <c:v>0.71074589280356326</c:v>
                </c:pt>
                <c:pt idx="909">
                  <c:v>0.71088245552145057</c:v>
                </c:pt>
                <c:pt idx="910">
                  <c:v>0.71100528252264228</c:v>
                </c:pt>
                <c:pt idx="911">
                  <c:v>0.71110398232939387</c:v>
                </c:pt>
                <c:pt idx="912">
                  <c:v>0.71118431329877829</c:v>
                </c:pt>
                <c:pt idx="913">
                  <c:v>0.71121083153315445</c:v>
                </c:pt>
                <c:pt idx="914">
                  <c:v>0.71132337405546386</c:v>
                </c:pt>
                <c:pt idx="915">
                  <c:v>0.71142271026067749</c:v>
                </c:pt>
                <c:pt idx="916">
                  <c:v>0.71154196713643092</c:v>
                </c:pt>
                <c:pt idx="917">
                  <c:v>0.7116984155579098</c:v>
                </c:pt>
                <c:pt idx="918">
                  <c:v>0.7116984155579098</c:v>
                </c:pt>
                <c:pt idx="919">
                  <c:v>0.71192472444572497</c:v>
                </c:pt>
                <c:pt idx="920">
                  <c:v>0.71202523484106806</c:v>
                </c:pt>
                <c:pt idx="921">
                  <c:v>0.71211821475438974</c:v>
                </c:pt>
                <c:pt idx="922">
                  <c:v>0.71226777119032636</c:v>
                </c:pt>
                <c:pt idx="923">
                  <c:v>0.71240380310993601</c:v>
                </c:pt>
                <c:pt idx="924">
                  <c:v>0.71255436379663251</c:v>
                </c:pt>
                <c:pt idx="925">
                  <c:v>0.71255436379663251</c:v>
                </c:pt>
                <c:pt idx="926">
                  <c:v>0.71255436379663251</c:v>
                </c:pt>
                <c:pt idx="927">
                  <c:v>0.71275014513976065</c:v>
                </c:pt>
                <c:pt idx="928">
                  <c:v>0.71282629336276981</c:v>
                </c:pt>
                <c:pt idx="929">
                  <c:v>0.71293757777427358</c:v>
                </c:pt>
                <c:pt idx="930">
                  <c:v>0.71306257062825307</c:v>
                </c:pt>
                <c:pt idx="931">
                  <c:v>0.7132286643327963</c:v>
                </c:pt>
                <c:pt idx="932">
                  <c:v>0.71335893020260421</c:v>
                </c:pt>
                <c:pt idx="933">
                  <c:v>0.71346666686751681</c:v>
                </c:pt>
                <c:pt idx="934">
                  <c:v>0.71354304657172474</c:v>
                </c:pt>
                <c:pt idx="935">
                  <c:v>0.71365038391408586</c:v>
                </c:pt>
                <c:pt idx="936">
                  <c:v>0.71375820170231885</c:v>
                </c:pt>
                <c:pt idx="937">
                  <c:v>0.71388540167008552</c:v>
                </c:pt>
                <c:pt idx="938">
                  <c:v>0.71404262775649818</c:v>
                </c:pt>
                <c:pt idx="939">
                  <c:v>0.71416172798032262</c:v>
                </c:pt>
                <c:pt idx="940">
                  <c:v>0.71425389945779594</c:v>
                </c:pt>
                <c:pt idx="941">
                  <c:v>0.71428049182210285</c:v>
                </c:pt>
                <c:pt idx="942">
                  <c:v>0.71437477879995814</c:v>
                </c:pt>
                <c:pt idx="943">
                  <c:v>0.71437477879995814</c:v>
                </c:pt>
                <c:pt idx="944">
                  <c:v>0.71456274013473187</c:v>
                </c:pt>
                <c:pt idx="945">
                  <c:v>0.71470413598423588</c:v>
                </c:pt>
                <c:pt idx="946">
                  <c:v>0.71481825621526007</c:v>
                </c:pt>
                <c:pt idx="947">
                  <c:v>0.7149221514112144</c:v>
                </c:pt>
                <c:pt idx="948">
                  <c:v>0.71502023579967289</c:v>
                </c:pt>
                <c:pt idx="949">
                  <c:v>0.71511123378635577</c:v>
                </c:pt>
                <c:pt idx="950">
                  <c:v>0.71515819369880396</c:v>
                </c:pt>
                <c:pt idx="951">
                  <c:v>0.7152297374740394</c:v>
                </c:pt>
                <c:pt idx="952">
                  <c:v>0.71529412841029694</c:v>
                </c:pt>
                <c:pt idx="953">
                  <c:v>0.71536164259439128</c:v>
                </c:pt>
                <c:pt idx="954">
                  <c:v>0.71543098624922929</c:v>
                </c:pt>
                <c:pt idx="955">
                  <c:v>0.71546207466376976</c:v>
                </c:pt>
                <c:pt idx="956">
                  <c:v>0.71547703911903437</c:v>
                </c:pt>
                <c:pt idx="957">
                  <c:v>0.71553995305138884</c:v>
                </c:pt>
                <c:pt idx="958">
                  <c:v>0.71562191627792759</c:v>
                </c:pt>
                <c:pt idx="959">
                  <c:v>0.71570855178811998</c:v>
                </c:pt>
                <c:pt idx="960">
                  <c:v>0.71574729516701818</c:v>
                </c:pt>
                <c:pt idx="961">
                  <c:v>0.7158216733630961</c:v>
                </c:pt>
                <c:pt idx="962">
                  <c:v>0.71588959036643673</c:v>
                </c:pt>
                <c:pt idx="963">
                  <c:v>0.71595757380697955</c:v>
                </c:pt>
                <c:pt idx="964">
                  <c:v>0.71603173031260414</c:v>
                </c:pt>
                <c:pt idx="965">
                  <c:v>0.7161066078367061</c:v>
                </c:pt>
                <c:pt idx="966">
                  <c:v>0.71620190396069405</c:v>
                </c:pt>
                <c:pt idx="967">
                  <c:v>0.7162742988314551</c:v>
                </c:pt>
                <c:pt idx="968">
                  <c:v>0.7163429200691378</c:v>
                </c:pt>
                <c:pt idx="969">
                  <c:v>0.71637702053661889</c:v>
                </c:pt>
                <c:pt idx="970">
                  <c:v>0.71643912813114174</c:v>
                </c:pt>
                <c:pt idx="971">
                  <c:v>0.7164840522678505</c:v>
                </c:pt>
                <c:pt idx="972">
                  <c:v>0.71652553425815235</c:v>
                </c:pt>
                <c:pt idx="973">
                  <c:v>0.71659463734038487</c:v>
                </c:pt>
                <c:pt idx="974">
                  <c:v>0.71665312585574181</c:v>
                </c:pt>
                <c:pt idx="975">
                  <c:v>0.7167045104858486</c:v>
                </c:pt>
                <c:pt idx="976">
                  <c:v>0.71675092001852803</c:v>
                </c:pt>
                <c:pt idx="977">
                  <c:v>0.71679212227324218</c:v>
                </c:pt>
                <c:pt idx="978">
                  <c:v>0.71684021021944788</c:v>
                </c:pt>
                <c:pt idx="979">
                  <c:v>0.71690401091361544</c:v>
                </c:pt>
                <c:pt idx="980">
                  <c:v>0.71696301134509777</c:v>
                </c:pt>
                <c:pt idx="981">
                  <c:v>0.71701071325619237</c:v>
                </c:pt>
                <c:pt idx="982">
                  <c:v>0.71705366595634668</c:v>
                </c:pt>
                <c:pt idx="983">
                  <c:v>0.71709679768727708</c:v>
                </c:pt>
                <c:pt idx="984">
                  <c:v>0.71714767529663126</c:v>
                </c:pt>
                <c:pt idx="985">
                  <c:v>0.71719493382681931</c:v>
                </c:pt>
                <c:pt idx="986">
                  <c:v>0.71725601339305733</c:v>
                </c:pt>
                <c:pt idx="987">
                  <c:v>0.717311365373137</c:v>
                </c:pt>
                <c:pt idx="988">
                  <c:v>0.71735717067694693</c:v>
                </c:pt>
                <c:pt idx="989">
                  <c:v>0.71739223413418873</c:v>
                </c:pt>
                <c:pt idx="990">
                  <c:v>0.71742248683866094</c:v>
                </c:pt>
                <c:pt idx="991">
                  <c:v>0.71745500470205448</c:v>
                </c:pt>
                <c:pt idx="992">
                  <c:v>0.71748747640907617</c:v>
                </c:pt>
                <c:pt idx="993">
                  <c:v>0.7175243315727573</c:v>
                </c:pt>
                <c:pt idx="994">
                  <c:v>0.71756340853634382</c:v>
                </c:pt>
                <c:pt idx="995">
                  <c:v>0.71759649496231948</c:v>
                </c:pt>
                <c:pt idx="996">
                  <c:v>0.71762935060643518</c:v>
                </c:pt>
                <c:pt idx="997">
                  <c:v>0.71765290853895436</c:v>
                </c:pt>
                <c:pt idx="998">
                  <c:v>0.71767727210996624</c:v>
                </c:pt>
                <c:pt idx="999">
                  <c:v>0.7177030854106613</c:v>
                </c:pt>
                <c:pt idx="1000">
                  <c:v>0.71773611868687537</c:v>
                </c:pt>
                <c:pt idx="1001">
                  <c:v>0.71778131067040918</c:v>
                </c:pt>
                <c:pt idx="1002">
                  <c:v>0.71780659806819946</c:v>
                </c:pt>
                <c:pt idx="1003">
                  <c:v>0.71782101284303423</c:v>
                </c:pt>
                <c:pt idx="1004">
                  <c:v>0.71782495711482097</c:v>
                </c:pt>
                <c:pt idx="1005">
                  <c:v>0.71783459190780086</c:v>
                </c:pt>
                <c:pt idx="1006">
                  <c:v>0.71784012927375962</c:v>
                </c:pt>
                <c:pt idx="1007">
                  <c:v>0.71784296299526307</c:v>
                </c:pt>
                <c:pt idx="1008">
                  <c:v>0.71785466573357504</c:v>
                </c:pt>
                <c:pt idx="1009">
                  <c:v>0.71787058898256662</c:v>
                </c:pt>
                <c:pt idx="1010">
                  <c:v>0.71788224836186243</c:v>
                </c:pt>
                <c:pt idx="1011">
                  <c:v>0.71788655628991327</c:v>
                </c:pt>
                <c:pt idx="1012">
                  <c:v>0.71790280892755931</c:v>
                </c:pt>
                <c:pt idx="1013">
                  <c:v>0.71792872083504911</c:v>
                </c:pt>
                <c:pt idx="1014">
                  <c:v>0.71792872083504911</c:v>
                </c:pt>
                <c:pt idx="1015">
                  <c:v>0.7179567510402769</c:v>
                </c:pt>
                <c:pt idx="1016">
                  <c:v>0.71797633183207776</c:v>
                </c:pt>
                <c:pt idx="1017">
                  <c:v>0.71798975564359313</c:v>
                </c:pt>
                <c:pt idx="1018">
                  <c:v>0.71799458318049802</c:v>
                </c:pt>
                <c:pt idx="1019">
                  <c:v>0.71801153935314721</c:v>
                </c:pt>
                <c:pt idx="1020">
                  <c:v>0.71802785353262266</c:v>
                </c:pt>
                <c:pt idx="1021">
                  <c:v>0.71804911203861077</c:v>
                </c:pt>
                <c:pt idx="1022">
                  <c:v>0.71807048453685096</c:v>
                </c:pt>
                <c:pt idx="1023">
                  <c:v>0.71808530143159321</c:v>
                </c:pt>
                <c:pt idx="1024">
                  <c:v>0.71809256476612815</c:v>
                </c:pt>
                <c:pt idx="1025">
                  <c:v>0.71809440892299015</c:v>
                </c:pt>
                <c:pt idx="1026">
                  <c:v>0.7180953313510906</c:v>
                </c:pt>
                <c:pt idx="1027">
                  <c:v>0.71809856579382347</c:v>
                </c:pt>
                <c:pt idx="1028">
                  <c:v>0.71810361222382579</c:v>
                </c:pt>
                <c:pt idx="1029">
                  <c:v>0.71810977899485695</c:v>
                </c:pt>
                <c:pt idx="1030">
                  <c:v>0.7181167821752954</c:v>
                </c:pt>
                <c:pt idx="1031">
                  <c:v>0.71812091736662076</c:v>
                </c:pt>
                <c:pt idx="1032">
                  <c:v>0.71812091736662076</c:v>
                </c:pt>
                <c:pt idx="1033">
                  <c:v>0.71812635822380166</c:v>
                </c:pt>
                <c:pt idx="1034">
                  <c:v>0.71813119205475739</c:v>
                </c:pt>
                <c:pt idx="1035">
                  <c:v>0.71813750079159921</c:v>
                </c:pt>
                <c:pt idx="1036">
                  <c:v>0.71814527674159867</c:v>
                </c:pt>
                <c:pt idx="1037">
                  <c:v>0.71815201836926257</c:v>
                </c:pt>
                <c:pt idx="1038">
                  <c:v>0.71815671652845814</c:v>
                </c:pt>
                <c:pt idx="1039">
                  <c:v>0.71815853620845627</c:v>
                </c:pt>
                <c:pt idx="1040">
                  <c:v>0.71816507782517491</c:v>
                </c:pt>
                <c:pt idx="1041">
                  <c:v>0.71816927945370235</c:v>
                </c:pt>
                <c:pt idx="1042">
                  <c:v>0.71817518187460305</c:v>
                </c:pt>
                <c:pt idx="1043">
                  <c:v>0.71818152487905451</c:v>
                </c:pt>
                <c:pt idx="1044">
                  <c:v>0.71818603771342326</c:v>
                </c:pt>
                <c:pt idx="1045">
                  <c:v>0.7181895455976931</c:v>
                </c:pt>
                <c:pt idx="1046">
                  <c:v>0.71819095966108903</c:v>
                </c:pt>
                <c:pt idx="1047">
                  <c:v>0.71819545641066151</c:v>
                </c:pt>
                <c:pt idx="1048">
                  <c:v>0.71819961048413905</c:v>
                </c:pt>
                <c:pt idx="1049">
                  <c:v>0.71820534086765331</c:v>
                </c:pt>
                <c:pt idx="1050">
                  <c:v>0.71820974040910912</c:v>
                </c:pt>
                <c:pt idx="1051">
                  <c:v>0.7182139266521792</c:v>
                </c:pt>
                <c:pt idx="1052">
                  <c:v>0.71821876677718555</c:v>
                </c:pt>
                <c:pt idx="1053">
                  <c:v>0.71822046547154195</c:v>
                </c:pt>
                <c:pt idx="1054">
                  <c:v>0.71822642523823821</c:v>
                </c:pt>
                <c:pt idx="1055">
                  <c:v>0.71823166748315193</c:v>
                </c:pt>
                <c:pt idx="1056">
                  <c:v>0.71823565371527676</c:v>
                </c:pt>
                <c:pt idx="1057">
                  <c:v>0.71823923642881649</c:v>
                </c:pt>
                <c:pt idx="1058">
                  <c:v>0.71824369611342354</c:v>
                </c:pt>
                <c:pt idx="1059">
                  <c:v>0.71824619205420492</c:v>
                </c:pt>
                <c:pt idx="1060">
                  <c:v>0.71824677949893911</c:v>
                </c:pt>
                <c:pt idx="1061">
                  <c:v>0.71825180145207745</c:v>
                </c:pt>
                <c:pt idx="1062">
                  <c:v>0.71825325607713364</c:v>
                </c:pt>
                <c:pt idx="1063">
                  <c:v>0.71825612546492457</c:v>
                </c:pt>
                <c:pt idx="1064">
                  <c:v>0.71825920885044015</c:v>
                </c:pt>
                <c:pt idx="1065">
                  <c:v>0.71826197613474152</c:v>
                </c:pt>
                <c:pt idx="1066">
                  <c:v>0.71826456368892788</c:v>
                </c:pt>
                <c:pt idx="1067">
                  <c:v>0.71826521827020318</c:v>
                </c:pt>
                <c:pt idx="1068">
                  <c:v>0.7182679366007767</c:v>
                </c:pt>
                <c:pt idx="1069">
                  <c:v>0.71827099061405564</c:v>
                </c:pt>
                <c:pt idx="1070">
                  <c:v>0.71827403623526687</c:v>
                </c:pt>
                <c:pt idx="1071">
                  <c:v>0.71827711542474859</c:v>
                </c:pt>
                <c:pt idx="1072">
                  <c:v>0.7182797938930009</c:v>
                </c:pt>
                <c:pt idx="1073">
                  <c:v>0.71828211569837896</c:v>
                </c:pt>
                <c:pt idx="1074">
                  <c:v>0.71828321785659455</c:v>
                </c:pt>
                <c:pt idx="1075">
                  <c:v>0.71828606696355535</c:v>
                </c:pt>
                <c:pt idx="1076">
                  <c:v>0.71829039587177523</c:v>
                </c:pt>
                <c:pt idx="1077">
                  <c:v>0.71829403732978825</c:v>
                </c:pt>
                <c:pt idx="1078">
                  <c:v>0.7182981921026047</c:v>
                </c:pt>
                <c:pt idx="1079">
                  <c:v>0.71830122233835869</c:v>
                </c:pt>
                <c:pt idx="1080">
                  <c:v>0.71830329867575848</c:v>
                </c:pt>
                <c:pt idx="1081">
                  <c:v>0.71830422599923172</c:v>
                </c:pt>
                <c:pt idx="1082">
                  <c:v>0.71830759401570776</c:v>
                </c:pt>
                <c:pt idx="1083">
                  <c:v>0.71831092216986259</c:v>
                </c:pt>
                <c:pt idx="1084">
                  <c:v>0.71831460349019682</c:v>
                </c:pt>
                <c:pt idx="1085">
                  <c:v>0.71831879882467353</c:v>
                </c:pt>
                <c:pt idx="1086">
                  <c:v>0.71832407813455268</c:v>
                </c:pt>
                <c:pt idx="1087">
                  <c:v>0.71832923715812902</c:v>
                </c:pt>
                <c:pt idx="1088">
                  <c:v>0.71833120579732757</c:v>
                </c:pt>
                <c:pt idx="1089">
                  <c:v>0.71833726626883543</c:v>
                </c:pt>
                <c:pt idx="1090">
                  <c:v>0.7183436547303198</c:v>
                </c:pt>
                <c:pt idx="1091">
                  <c:v>0.71834998374799175</c:v>
                </c:pt>
                <c:pt idx="1092">
                  <c:v>0.71835583162045291</c:v>
                </c:pt>
                <c:pt idx="1093">
                  <c:v>0.71836165571538901</c:v>
                </c:pt>
                <c:pt idx="1094">
                  <c:v>0.7183644062155552</c:v>
                </c:pt>
                <c:pt idx="1095">
                  <c:v>0.71836499995434011</c:v>
                </c:pt>
                <c:pt idx="1096">
                  <c:v>0.71836755533893393</c:v>
                </c:pt>
                <c:pt idx="1097">
                  <c:v>0.71837012051427318</c:v>
                </c:pt>
                <c:pt idx="1098">
                  <c:v>0.71837284863559236</c:v>
                </c:pt>
                <c:pt idx="1099">
                  <c:v>0.71837556346947118</c:v>
                </c:pt>
                <c:pt idx="1100">
                  <c:v>0.71837831117228146</c:v>
                </c:pt>
                <c:pt idx="1101">
                  <c:v>0.71838068752609907</c:v>
                </c:pt>
                <c:pt idx="1102">
                  <c:v>0.71838157218989518</c:v>
                </c:pt>
                <c:pt idx="1103">
                  <c:v>0.71838438772858548</c:v>
                </c:pt>
                <c:pt idx="1104">
                  <c:v>0.71838689136209555</c:v>
                </c:pt>
                <c:pt idx="1105">
                  <c:v>0.71838969221466753</c:v>
                </c:pt>
                <c:pt idx="1106">
                  <c:v>0.71839230844175161</c:v>
                </c:pt>
                <c:pt idx="1107">
                  <c:v>0.71839424211400171</c:v>
                </c:pt>
                <c:pt idx="1108">
                  <c:v>0.71839522818194834</c:v>
                </c:pt>
                <c:pt idx="1109">
                  <c:v>0.71839562680516089</c:v>
                </c:pt>
                <c:pt idx="1110">
                  <c:v>0.7183974045248207</c:v>
                </c:pt>
                <c:pt idx="1111">
                  <c:v>0.71839983542707797</c:v>
                </c:pt>
                <c:pt idx="1112">
                  <c:v>0.71840303909889625</c:v>
                </c:pt>
                <c:pt idx="1113">
                  <c:v>0.71840670013840047</c:v>
                </c:pt>
                <c:pt idx="1114">
                  <c:v>0.71841073042888037</c:v>
                </c:pt>
                <c:pt idx="1115">
                  <c:v>0.71841533207929831</c:v>
                </c:pt>
                <c:pt idx="1116">
                  <c:v>0.71841651256347838</c:v>
                </c:pt>
                <c:pt idx="1117">
                  <c:v>0.718420665937617</c:v>
                </c:pt>
                <c:pt idx="1118">
                  <c:v>0.71842492700995686</c:v>
                </c:pt>
                <c:pt idx="1119">
                  <c:v>0.71842934403488679</c:v>
                </c:pt>
                <c:pt idx="1120">
                  <c:v>0.71843031261935919</c:v>
                </c:pt>
                <c:pt idx="1121">
                  <c:v>0.71843429885148413</c:v>
                </c:pt>
                <c:pt idx="1122">
                  <c:v>0.718438378095692</c:v>
                </c:pt>
                <c:pt idx="1123">
                  <c:v>0.71844513371013519</c:v>
                </c:pt>
                <c:pt idx="1124">
                  <c:v>0.71844907378588818</c:v>
                </c:pt>
                <c:pt idx="1125">
                  <c:v>0.71845296280989634</c:v>
                </c:pt>
                <c:pt idx="1126">
                  <c:v>0.71845578184528147</c:v>
                </c:pt>
                <c:pt idx="1127">
                  <c:v>0.71845857080909092</c:v>
                </c:pt>
                <c:pt idx="1128">
                  <c:v>0.71846115556592138</c:v>
                </c:pt>
                <c:pt idx="1129">
                  <c:v>0.71846314588462801</c:v>
                </c:pt>
                <c:pt idx="1130">
                  <c:v>0.71846406341735569</c:v>
                </c:pt>
                <c:pt idx="1131">
                  <c:v>0.71846641739232631</c:v>
                </c:pt>
                <c:pt idx="1132">
                  <c:v>0.71846860352594433</c:v>
                </c:pt>
                <c:pt idx="1133">
                  <c:v>0.71847066517722569</c:v>
                </c:pt>
                <c:pt idx="1134">
                  <c:v>0.71847248205986791</c:v>
                </c:pt>
                <c:pt idx="1135">
                  <c:v>0.7184733576322575</c:v>
                </c:pt>
                <c:pt idx="1136">
                  <c:v>0.71847383737879034</c:v>
                </c:pt>
                <c:pt idx="1137">
                  <c:v>0.71847399822675329</c:v>
                </c:pt>
                <c:pt idx="1138">
                  <c:v>0.71847463742257123</c:v>
                </c:pt>
                <c:pt idx="1139">
                  <c:v>0.71847526962499941</c:v>
                </c:pt>
                <c:pt idx="1140">
                  <c:v>0.71847594029107098</c:v>
                </c:pt>
                <c:pt idx="1141">
                  <c:v>0.71847666690426004</c:v>
                </c:pt>
                <c:pt idx="1142">
                  <c:v>0.71847725015296049</c:v>
                </c:pt>
                <c:pt idx="1143">
                  <c:v>0.71847752848987023</c:v>
                </c:pt>
                <c:pt idx="1144">
                  <c:v>0.71847771381469705</c:v>
                </c:pt>
                <c:pt idx="1145">
                  <c:v>0.71847850266905444</c:v>
                </c:pt>
                <c:pt idx="1146">
                  <c:v>0.71847922298819278</c:v>
                </c:pt>
                <c:pt idx="1147">
                  <c:v>0.71847989365426435</c:v>
                </c:pt>
                <c:pt idx="1148">
                  <c:v>0.71848065663307981</c:v>
                </c:pt>
                <c:pt idx="1149">
                  <c:v>0.71848126435864412</c:v>
                </c:pt>
                <c:pt idx="1150">
                  <c:v>0.71848177487609166</c:v>
                </c:pt>
                <c:pt idx="1151">
                  <c:v>0.71848194411612232</c:v>
                </c:pt>
                <c:pt idx="1152">
                  <c:v>0.71848260079541448</c:v>
                </c:pt>
                <c:pt idx="1153">
                  <c:v>0.71848326306941834</c:v>
                </c:pt>
                <c:pt idx="1154">
                  <c:v>0.71848384911547458</c:v>
                </c:pt>
                <c:pt idx="1155">
                  <c:v>0.7184846051009004</c:v>
                </c:pt>
                <c:pt idx="1156">
                  <c:v>0.71848520513373604</c:v>
                </c:pt>
                <c:pt idx="1157">
                  <c:v>0.71848571495184466</c:v>
                </c:pt>
                <c:pt idx="1158">
                  <c:v>0.71848586810707893</c:v>
                </c:pt>
                <c:pt idx="1159">
                  <c:v>0.71848630309591777</c:v>
                </c:pt>
                <c:pt idx="1160">
                  <c:v>0.71848654856389604</c:v>
                </c:pt>
                <c:pt idx="1161">
                  <c:v>0.71848683179617856</c:v>
                </c:pt>
                <c:pt idx="1162">
                  <c:v>0.71848735000635477</c:v>
                </c:pt>
                <c:pt idx="1163">
                  <c:v>0.71848780807337975</c:v>
                </c:pt>
                <c:pt idx="1164">
                  <c:v>0.71848821508865979</c:v>
                </c:pt>
                <c:pt idx="1165">
                  <c:v>0.71848836055116538</c:v>
                </c:pt>
                <c:pt idx="1166">
                  <c:v>0.71848892911374751</c:v>
                </c:pt>
                <c:pt idx="1167">
                  <c:v>0.71848958998907342</c:v>
                </c:pt>
                <c:pt idx="1168">
                  <c:v>0.71849034947119406</c:v>
                </c:pt>
                <c:pt idx="1169">
                  <c:v>0.71849098726833405</c:v>
                </c:pt>
                <c:pt idx="1170">
                  <c:v>0.71849098726833405</c:v>
                </c:pt>
                <c:pt idx="1171">
                  <c:v>0.71849224817649571</c:v>
                </c:pt>
                <c:pt idx="1172">
                  <c:v>0.7184924076257807</c:v>
                </c:pt>
                <c:pt idx="1173">
                  <c:v>0.71849309927202132</c:v>
                </c:pt>
                <c:pt idx="1174">
                  <c:v>0.7184937286770936</c:v>
                </c:pt>
                <c:pt idx="1175">
                  <c:v>0.718494198632881</c:v>
                </c:pt>
                <c:pt idx="1176">
                  <c:v>0.71849486230556281</c:v>
                </c:pt>
                <c:pt idx="1177">
                  <c:v>0.71849559451346368</c:v>
                </c:pt>
                <c:pt idx="1178">
                  <c:v>0.71849628615970429</c:v>
                </c:pt>
                <c:pt idx="1179">
                  <c:v>0.71849648966734436</c:v>
                </c:pt>
                <c:pt idx="1180">
                  <c:v>0.71849721348317752</c:v>
                </c:pt>
                <c:pt idx="1181">
                  <c:v>0.71849799814150106</c:v>
                </c:pt>
                <c:pt idx="1182">
                  <c:v>0.71849903596053155</c:v>
                </c:pt>
                <c:pt idx="1183">
                  <c:v>0.71849971501867071</c:v>
                </c:pt>
                <c:pt idx="1184">
                  <c:v>0.71850065073421154</c:v>
                </c:pt>
                <c:pt idx="1185">
                  <c:v>0.71850088431342729</c:v>
                </c:pt>
                <c:pt idx="1186">
                  <c:v>0.71850096893344262</c:v>
                </c:pt>
                <c:pt idx="1187">
                  <c:v>0.71850116055232016</c:v>
                </c:pt>
                <c:pt idx="1188">
                  <c:v>0.71850135846524854</c:v>
                </c:pt>
                <c:pt idx="1189">
                  <c:v>0.71850154309073633</c:v>
                </c:pt>
                <c:pt idx="1190">
                  <c:v>0.71850172491886843</c:v>
                </c:pt>
                <c:pt idx="1191">
                  <c:v>0.71850185499591668</c:v>
                </c:pt>
                <c:pt idx="1192">
                  <c:v>0.71850185499591668</c:v>
                </c:pt>
                <c:pt idx="1193">
                  <c:v>0.71850204661479422</c:v>
                </c:pt>
                <c:pt idx="1194">
                  <c:v>0.71850212284274195</c:v>
                </c:pt>
                <c:pt idx="1195">
                  <c:v>0.71850218648258812</c:v>
                </c:pt>
                <c:pt idx="1196">
                  <c:v>0.71850223963234983</c:v>
                </c:pt>
                <c:pt idx="1197">
                  <c:v>0.71850231376228058</c:v>
                </c:pt>
                <c:pt idx="1198">
                  <c:v>0.71850248090429414</c:v>
                </c:pt>
                <c:pt idx="1199">
                  <c:v>0.71850262916415564</c:v>
                </c:pt>
                <c:pt idx="1200">
                  <c:v>0.71850268930730699</c:v>
                </c:pt>
                <c:pt idx="1201">
                  <c:v>0.71850277252864436</c:v>
                </c:pt>
                <c:pt idx="1202">
                  <c:v>0.71850283826650752</c:v>
                </c:pt>
                <c:pt idx="1203">
                  <c:v>0.71850292358586176</c:v>
                </c:pt>
                <c:pt idx="1204">
                  <c:v>0.71850300191182626</c:v>
                </c:pt>
                <c:pt idx="1205">
                  <c:v>0.71850314947234883</c:v>
                </c:pt>
                <c:pt idx="1206">
                  <c:v>0.71850331661436251</c:v>
                </c:pt>
                <c:pt idx="1207">
                  <c:v>0.71850336836544615</c:v>
                </c:pt>
                <c:pt idx="1208">
                  <c:v>0.71850351033125692</c:v>
                </c:pt>
                <c:pt idx="1209">
                  <c:v>0.71850363481359347</c:v>
                </c:pt>
                <c:pt idx="1210">
                  <c:v>0.71850371803493085</c:v>
                </c:pt>
                <c:pt idx="1211">
                  <c:v>0.71850382992916595</c:v>
                </c:pt>
                <c:pt idx="1212">
                  <c:v>0.71850394532009587</c:v>
                </c:pt>
                <c:pt idx="1213">
                  <c:v>0.71850409357995737</c:v>
                </c:pt>
                <c:pt idx="1214">
                  <c:v>0.71850414323302414</c:v>
                </c:pt>
                <c:pt idx="1215">
                  <c:v>0.71850424393783574</c:v>
                </c:pt>
                <c:pt idx="1216">
                  <c:v>0.71850432995652891</c:v>
                </c:pt>
                <c:pt idx="1217">
                  <c:v>0.71850440548513761</c:v>
                </c:pt>
                <c:pt idx="1218">
                  <c:v>0.71850448730779704</c:v>
                </c:pt>
                <c:pt idx="1219">
                  <c:v>0.71850457122847333</c:v>
                </c:pt>
                <c:pt idx="1220">
                  <c:v>0.71850465864584456</c:v>
                </c:pt>
                <c:pt idx="1221">
                  <c:v>0.71850470270419964</c:v>
                </c:pt>
                <c:pt idx="1222">
                  <c:v>0.71850477683413039</c:v>
                </c:pt>
                <c:pt idx="1223">
                  <c:v>0.71850484047397656</c:v>
                </c:pt>
                <c:pt idx="1224">
                  <c:v>0.71850491110721248</c:v>
                </c:pt>
                <c:pt idx="1225">
                  <c:v>0.71850500202127843</c:v>
                </c:pt>
                <c:pt idx="1226">
                  <c:v>0.71850509013798858</c:v>
                </c:pt>
                <c:pt idx="1227">
                  <c:v>0.71850518664676633</c:v>
                </c:pt>
                <c:pt idx="1228">
                  <c:v>0.7185052307051214</c:v>
                </c:pt>
                <c:pt idx="1229">
                  <c:v>0.71850530693306902</c:v>
                </c:pt>
                <c:pt idx="1230">
                  <c:v>0.71850538386035567</c:v>
                </c:pt>
                <c:pt idx="1231">
                  <c:v>0.71850547127772679</c:v>
                </c:pt>
                <c:pt idx="1232">
                  <c:v>0.7185055496036914</c:v>
                </c:pt>
                <c:pt idx="1233">
                  <c:v>0.71850563772040155</c:v>
                </c:pt>
                <c:pt idx="1234">
                  <c:v>0.71850572373909471</c:v>
                </c:pt>
                <c:pt idx="1235">
                  <c:v>0.71850575031397557</c:v>
                </c:pt>
                <c:pt idx="1236">
                  <c:v>0.71850583353531294</c:v>
                </c:pt>
                <c:pt idx="1237">
                  <c:v>0.71850592025334514</c:v>
                </c:pt>
                <c:pt idx="1238">
                  <c:v>0.71850601816080084</c:v>
                </c:pt>
                <c:pt idx="1239">
                  <c:v>0.71850610348015509</c:v>
                </c:pt>
                <c:pt idx="1240">
                  <c:v>0.71850619369488211</c:v>
                </c:pt>
                <c:pt idx="1241">
                  <c:v>0.71850635244482808</c:v>
                </c:pt>
                <c:pt idx="1242">
                  <c:v>0.71850640279723388</c:v>
                </c:pt>
                <c:pt idx="1243">
                  <c:v>0.71850649021460511</c:v>
                </c:pt>
                <c:pt idx="1244">
                  <c:v>0.71850658182801008</c:v>
                </c:pt>
                <c:pt idx="1245">
                  <c:v>0.71850667973546578</c:v>
                </c:pt>
                <c:pt idx="1246">
                  <c:v>0.71850675246671858</c:v>
                </c:pt>
                <c:pt idx="1247">
                  <c:v>0.71850682799532728</c:v>
                </c:pt>
                <c:pt idx="1248">
                  <c:v>0.7185069210074102</c:v>
                </c:pt>
                <c:pt idx="1249">
                  <c:v>0.71850695247766372</c:v>
                </c:pt>
                <c:pt idx="1250">
                  <c:v>0.71850755181116044</c:v>
                </c:pt>
                <c:pt idx="1251">
                  <c:v>0.71850755181116044</c:v>
                </c:pt>
                <c:pt idx="1252">
                  <c:v>0.71850774133202111</c:v>
                </c:pt>
                <c:pt idx="1253">
                  <c:v>0.71850790287932298</c:v>
                </c:pt>
                <c:pt idx="1254">
                  <c:v>0.71850802456430363</c:v>
                </c:pt>
                <c:pt idx="1255">
                  <c:v>0.71850810149159028</c:v>
                </c:pt>
                <c:pt idx="1256">
                  <c:v>0.71850813156316595</c:v>
                </c:pt>
                <c:pt idx="1257">
                  <c:v>0.71850817492218211</c:v>
                </c:pt>
                <c:pt idx="1258">
                  <c:v>0.71850826373823118</c:v>
                </c:pt>
                <c:pt idx="1259">
                  <c:v>0.7185083427635347</c:v>
                </c:pt>
                <c:pt idx="1260">
                  <c:v>0.7185084294815669</c:v>
                </c:pt>
                <c:pt idx="1261">
                  <c:v>0.71850851410158212</c:v>
                </c:pt>
                <c:pt idx="1262">
                  <c:v>0.71850861200903782</c:v>
                </c:pt>
                <c:pt idx="1263">
                  <c:v>0.71850863159052902</c:v>
                </c:pt>
                <c:pt idx="1264">
                  <c:v>0.71850871341318845</c:v>
                </c:pt>
                <c:pt idx="1265">
                  <c:v>0.71850876726228907</c:v>
                </c:pt>
                <c:pt idx="1266">
                  <c:v>0.71850883160147427</c:v>
                </c:pt>
                <c:pt idx="1267">
                  <c:v>0.71850890643074394</c:v>
                </c:pt>
                <c:pt idx="1268">
                  <c:v>0.71850898265869156</c:v>
                </c:pt>
                <c:pt idx="1269">
                  <c:v>0.71850906098465617</c:v>
                </c:pt>
                <c:pt idx="1270">
                  <c:v>0.71850909105623184</c:v>
                </c:pt>
                <c:pt idx="1271">
                  <c:v>0.71850915889211187</c:v>
                </c:pt>
                <c:pt idx="1272">
                  <c:v>0.71850923512005949</c:v>
                </c:pt>
                <c:pt idx="1273">
                  <c:v>0.71850928267510938</c:v>
                </c:pt>
                <c:pt idx="1274">
                  <c:v>0.71850934141958278</c:v>
                </c:pt>
                <c:pt idx="1275">
                  <c:v>0.71850942254290329</c:v>
                </c:pt>
                <c:pt idx="1276">
                  <c:v>0.71850947009795318</c:v>
                </c:pt>
                <c:pt idx="1277">
                  <c:v>0.71850949737217296</c:v>
                </c:pt>
                <c:pt idx="1278">
                  <c:v>0.71850956450871406</c:v>
                </c:pt>
                <c:pt idx="1279">
                  <c:v>0.71850962115517059</c:v>
                </c:pt>
                <c:pt idx="1280">
                  <c:v>0.71850967850096603</c:v>
                </c:pt>
                <c:pt idx="1281">
                  <c:v>0.71850973724543943</c:v>
                </c:pt>
                <c:pt idx="1282">
                  <c:v>0.71850980228396355</c:v>
                </c:pt>
                <c:pt idx="1283">
                  <c:v>0.7185098512376914</c:v>
                </c:pt>
                <c:pt idx="1284">
                  <c:v>0.71850987501521635</c:v>
                </c:pt>
                <c:pt idx="1285">
                  <c:v>0.71850993375968986</c:v>
                </c:pt>
                <c:pt idx="1286">
                  <c:v>0.71850998621011253</c:v>
                </c:pt>
                <c:pt idx="1287">
                  <c:v>0.71851004495458592</c:v>
                </c:pt>
                <c:pt idx="1288">
                  <c:v>0.71851011558782185</c:v>
                </c:pt>
                <c:pt idx="1289">
                  <c:v>0.7185101785283291</c:v>
                </c:pt>
                <c:pt idx="1290">
                  <c:v>0.71851024426619214</c:v>
                </c:pt>
                <c:pt idx="1291">
                  <c:v>0.71851026804371709</c:v>
                </c:pt>
                <c:pt idx="1292">
                  <c:v>0.71851033727827507</c:v>
                </c:pt>
                <c:pt idx="1293">
                  <c:v>0.71851039322539267</c:v>
                </c:pt>
                <c:pt idx="1294">
                  <c:v>0.71851044427713739</c:v>
                </c:pt>
                <c:pt idx="1295">
                  <c:v>0.71851049602822115</c:v>
                </c:pt>
                <c:pt idx="1296">
                  <c:v>0.71851055057666069</c:v>
                </c:pt>
                <c:pt idx="1297">
                  <c:v>0.71851061002047312</c:v>
                </c:pt>
                <c:pt idx="1298">
                  <c:v>0.71851062890262529</c:v>
                </c:pt>
                <c:pt idx="1299">
                  <c:v>0.71851069254247146</c:v>
                </c:pt>
                <c:pt idx="1300">
                  <c:v>0.71851074149619931</c:v>
                </c:pt>
                <c:pt idx="1301">
                  <c:v>0.71851081003141837</c:v>
                </c:pt>
                <c:pt idx="1302">
                  <c:v>0.71851085968448514</c:v>
                </c:pt>
                <c:pt idx="1303">
                  <c:v>0.71851091003689094</c:v>
                </c:pt>
                <c:pt idx="1304">
                  <c:v>0.71851096248731361</c:v>
                </c:pt>
                <c:pt idx="1305">
                  <c:v>0.71851098626483856</c:v>
                </c:pt>
                <c:pt idx="1306">
                  <c:v>0.71851104990468473</c:v>
                </c:pt>
                <c:pt idx="1307">
                  <c:v>0.71851111354453101</c:v>
                </c:pt>
                <c:pt idx="1308">
                  <c:v>0.71851118207974995</c:v>
                </c:pt>
                <c:pt idx="1309">
                  <c:v>0.71851123243215576</c:v>
                </c:pt>
                <c:pt idx="1310">
                  <c:v>0.71851133803234013</c:v>
                </c:pt>
                <c:pt idx="1311">
                  <c:v>0.71851141216227088</c:v>
                </c:pt>
                <c:pt idx="1312">
                  <c:v>0.71851143244310101</c:v>
                </c:pt>
                <c:pt idx="1313">
                  <c:v>0.7185114799981509</c:v>
                </c:pt>
                <c:pt idx="1314">
                  <c:v>0.7185114799981509</c:v>
                </c:pt>
                <c:pt idx="1315">
                  <c:v>0.7185115862976742</c:v>
                </c:pt>
                <c:pt idx="1316">
                  <c:v>0.71851165972826603</c:v>
                </c:pt>
                <c:pt idx="1317">
                  <c:v>0.71851170868199388</c:v>
                </c:pt>
                <c:pt idx="1318">
                  <c:v>0.71851174155092545</c:v>
                </c:pt>
                <c:pt idx="1319">
                  <c:v>0.71851176392977245</c:v>
                </c:pt>
                <c:pt idx="1320">
                  <c:v>0.7185118016940768</c:v>
                </c:pt>
                <c:pt idx="1321">
                  <c:v>0.71851182057622898</c:v>
                </c:pt>
                <c:pt idx="1322">
                  <c:v>0.71851186673260092</c:v>
                </c:pt>
                <c:pt idx="1323">
                  <c:v>0.71851190729426118</c:v>
                </c:pt>
                <c:pt idx="1324">
                  <c:v>0.71851199191427639</c:v>
                </c:pt>
                <c:pt idx="1325">
                  <c:v>0.71851205415544472</c:v>
                </c:pt>
                <c:pt idx="1326">
                  <c:v>0.71851208352768137</c:v>
                </c:pt>
                <c:pt idx="1327">
                  <c:v>0.71851215486025621</c:v>
                </c:pt>
                <c:pt idx="1328">
                  <c:v>0.71851224927101709</c:v>
                </c:pt>
                <c:pt idx="1329">
                  <c:v>0.71851232619830374</c:v>
                </c:pt>
                <c:pt idx="1330">
                  <c:v>0.71851238634145509</c:v>
                </c:pt>
                <c:pt idx="1331">
                  <c:v>0.71851242060906462</c:v>
                </c:pt>
                <c:pt idx="1332">
                  <c:v>0.71851246536675861</c:v>
                </c:pt>
                <c:pt idx="1333">
                  <c:v>0.71851248494824971</c:v>
                </c:pt>
                <c:pt idx="1334">
                  <c:v>0.71851252411123201</c:v>
                </c:pt>
                <c:pt idx="1335">
                  <c:v>0.71851257306495986</c:v>
                </c:pt>
                <c:pt idx="1336">
                  <c:v>0.71851260243719661</c:v>
                </c:pt>
                <c:pt idx="1337">
                  <c:v>0.71851263530612819</c:v>
                </c:pt>
                <c:pt idx="1338">
                  <c:v>0.71851266188100893</c:v>
                </c:pt>
                <c:pt idx="1339">
                  <c:v>0.71851266607704278</c:v>
                </c:pt>
                <c:pt idx="1340">
                  <c:v>0.71851269544927954</c:v>
                </c:pt>
                <c:pt idx="1341">
                  <c:v>0.71851272622019413</c:v>
                </c:pt>
                <c:pt idx="1342">
                  <c:v>0.71851276887987126</c:v>
                </c:pt>
                <c:pt idx="1343">
                  <c:v>0.71851279545475211</c:v>
                </c:pt>
                <c:pt idx="1344">
                  <c:v>0.71851283461773441</c:v>
                </c:pt>
                <c:pt idx="1345">
                  <c:v>0.71851286329063213</c:v>
                </c:pt>
                <c:pt idx="1346">
                  <c:v>0.71851289126419093</c:v>
                </c:pt>
                <c:pt idx="1347">
                  <c:v>0.71851290734898721</c:v>
                </c:pt>
                <c:pt idx="1348">
                  <c:v>0.71851293532254601</c:v>
                </c:pt>
                <c:pt idx="1349">
                  <c:v>0.71851297308685036</c:v>
                </c:pt>
                <c:pt idx="1350">
                  <c:v>0.71851300455710387</c:v>
                </c:pt>
                <c:pt idx="1351">
                  <c:v>0.71851303462867966</c:v>
                </c:pt>
                <c:pt idx="1352">
                  <c:v>0.71851307449100088</c:v>
                </c:pt>
                <c:pt idx="1353">
                  <c:v>0.71851312694142355</c:v>
                </c:pt>
                <c:pt idx="1354">
                  <c:v>0.71851313813084705</c:v>
                </c:pt>
                <c:pt idx="1355">
                  <c:v>0.71851316050969405</c:v>
                </c:pt>
                <c:pt idx="1356">
                  <c:v>0.71851318848325285</c:v>
                </c:pt>
                <c:pt idx="1357">
                  <c:v>0.71851323044359106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54-434E-B58A-DC881E225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615263"/>
        <c:axId val="160587519"/>
      </c:lineChart>
      <c:catAx>
        <c:axId val="91792652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5816095"/>
        <c:crosses val="autoZero"/>
        <c:auto val="1"/>
        <c:lblAlgn val="ctr"/>
        <c:lblOffset val="100"/>
        <c:noMultiLvlLbl val="0"/>
      </c:catAx>
      <c:valAx>
        <c:axId val="5058160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MORTES DIÁRIAS</a:t>
                </a:r>
              </a:p>
            </c:rich>
          </c:tx>
          <c:layout>
            <c:manualLayout>
              <c:xMode val="edge"/>
              <c:yMode val="edge"/>
              <c:x val="2.4478417779299325E-2"/>
              <c:y val="0.397463834462552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7926527"/>
        <c:crosses val="autoZero"/>
        <c:crossBetween val="between"/>
      </c:valAx>
      <c:valAx>
        <c:axId val="160587519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615263"/>
        <c:crosses val="max"/>
        <c:crossBetween val="between"/>
      </c:valAx>
      <c:catAx>
        <c:axId val="251615263"/>
        <c:scaling>
          <c:orientation val="minMax"/>
        </c:scaling>
        <c:delete val="1"/>
        <c:axPos val="b"/>
        <c:majorTickMark val="out"/>
        <c:minorTickMark val="none"/>
        <c:tickLblPos val="nextTo"/>
        <c:crossAx val="1605875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597278922569138"/>
          <c:y val="4.4507100172291238E-2"/>
          <c:w val="0.29681155236364098"/>
          <c:h val="3.5651659956285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95752936190506E-2"/>
          <c:y val="7.1567154905575858E-2"/>
          <c:w val="0.89059590504849206"/>
          <c:h val="0.87564754772360809"/>
        </c:manualLayout>
      </c:layout>
      <c:barChart>
        <c:barDir val="col"/>
        <c:grouping val="clustered"/>
        <c:varyColors val="0"/>
        <c:ser>
          <c:idx val="0"/>
          <c:order val="0"/>
          <c:tx>
            <c:v>Novos óbitos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turquia!$H$2:$H$1052</c:f>
              <c:numCache>
                <c:formatCode>General</c:formatCode>
                <c:ptCount val="10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1</c:v>
                </c:pt>
                <c:pt idx="77">
                  <c:v>2</c:v>
                </c:pt>
                <c:pt idx="78">
                  <c:v>5</c:v>
                </c:pt>
                <c:pt idx="79">
                  <c:v>12</c:v>
                </c:pt>
                <c:pt idx="80">
                  <c:v>9</c:v>
                </c:pt>
                <c:pt idx="81">
                  <c:v>7</c:v>
                </c:pt>
                <c:pt idx="82">
                  <c:v>7</c:v>
                </c:pt>
                <c:pt idx="83">
                  <c:v>15</c:v>
                </c:pt>
                <c:pt idx="84">
                  <c:v>16</c:v>
                </c:pt>
                <c:pt idx="85">
                  <c:v>17</c:v>
                </c:pt>
                <c:pt idx="86">
                  <c:v>16</c:v>
                </c:pt>
                <c:pt idx="87">
                  <c:v>23</c:v>
                </c:pt>
                <c:pt idx="88">
                  <c:v>37</c:v>
                </c:pt>
                <c:pt idx="89">
                  <c:v>46</c:v>
                </c:pt>
                <c:pt idx="90">
                  <c:v>63</c:v>
                </c:pt>
                <c:pt idx="91">
                  <c:v>79</c:v>
                </c:pt>
                <c:pt idx="92">
                  <c:v>69</c:v>
                </c:pt>
                <c:pt idx="93">
                  <c:v>76</c:v>
                </c:pt>
                <c:pt idx="94">
                  <c:v>73</c:v>
                </c:pt>
                <c:pt idx="95">
                  <c:v>75</c:v>
                </c:pt>
                <c:pt idx="96">
                  <c:v>76</c:v>
                </c:pt>
                <c:pt idx="97">
                  <c:v>87</c:v>
                </c:pt>
                <c:pt idx="98">
                  <c:v>96</c:v>
                </c:pt>
                <c:pt idx="99">
                  <c:v>98</c:v>
                </c:pt>
                <c:pt idx="100">
                  <c:v>95</c:v>
                </c:pt>
                <c:pt idx="101">
                  <c:v>97</c:v>
                </c:pt>
                <c:pt idx="102">
                  <c:v>98</c:v>
                </c:pt>
                <c:pt idx="103">
                  <c:v>107</c:v>
                </c:pt>
                <c:pt idx="104">
                  <c:v>115</c:v>
                </c:pt>
                <c:pt idx="105">
                  <c:v>125</c:v>
                </c:pt>
                <c:pt idx="106">
                  <c:v>126</c:v>
                </c:pt>
                <c:pt idx="107">
                  <c:v>121</c:v>
                </c:pt>
                <c:pt idx="108">
                  <c:v>127</c:v>
                </c:pt>
                <c:pt idx="109">
                  <c:v>123</c:v>
                </c:pt>
                <c:pt idx="110">
                  <c:v>119</c:v>
                </c:pt>
                <c:pt idx="111">
                  <c:v>117</c:v>
                </c:pt>
                <c:pt idx="112">
                  <c:v>115</c:v>
                </c:pt>
                <c:pt idx="113">
                  <c:v>109</c:v>
                </c:pt>
                <c:pt idx="114">
                  <c:v>106</c:v>
                </c:pt>
                <c:pt idx="115">
                  <c:v>99</c:v>
                </c:pt>
                <c:pt idx="116">
                  <c:v>95</c:v>
                </c:pt>
                <c:pt idx="117">
                  <c:v>92</c:v>
                </c:pt>
                <c:pt idx="118">
                  <c:v>89</c:v>
                </c:pt>
                <c:pt idx="119">
                  <c:v>93</c:v>
                </c:pt>
                <c:pt idx="120">
                  <c:v>84</c:v>
                </c:pt>
                <c:pt idx="121">
                  <c:v>78</c:v>
                </c:pt>
                <c:pt idx="122">
                  <c:v>61</c:v>
                </c:pt>
                <c:pt idx="123">
                  <c:v>64</c:v>
                </c:pt>
                <c:pt idx="124">
                  <c:v>59</c:v>
                </c:pt>
                <c:pt idx="125">
                  <c:v>64</c:v>
                </c:pt>
                <c:pt idx="126">
                  <c:v>57</c:v>
                </c:pt>
                <c:pt idx="127">
                  <c:v>48</c:v>
                </c:pt>
                <c:pt idx="128">
                  <c:v>50</c:v>
                </c:pt>
                <c:pt idx="129">
                  <c:v>47</c:v>
                </c:pt>
                <c:pt idx="130">
                  <c:v>55</c:v>
                </c:pt>
                <c:pt idx="131">
                  <c:v>53</c:v>
                </c:pt>
                <c:pt idx="132">
                  <c:v>58</c:v>
                </c:pt>
                <c:pt idx="133">
                  <c:v>55</c:v>
                </c:pt>
                <c:pt idx="134">
                  <c:v>48</c:v>
                </c:pt>
                <c:pt idx="135">
                  <c:v>41</c:v>
                </c:pt>
                <c:pt idx="136">
                  <c:v>44</c:v>
                </c:pt>
                <c:pt idx="137">
                  <c:v>31</c:v>
                </c:pt>
                <c:pt idx="138">
                  <c:v>28</c:v>
                </c:pt>
                <c:pt idx="139">
                  <c:v>23</c:v>
                </c:pt>
                <c:pt idx="140">
                  <c:v>27</c:v>
                </c:pt>
                <c:pt idx="141">
                  <c:v>27</c:v>
                </c:pt>
                <c:pt idx="142">
                  <c:v>32</c:v>
                </c:pt>
                <c:pt idx="143">
                  <c:v>32</c:v>
                </c:pt>
                <c:pt idx="144">
                  <c:v>29</c:v>
                </c:pt>
                <c:pt idx="145">
                  <c:v>28</c:v>
                </c:pt>
                <c:pt idx="146">
                  <c:v>34</c:v>
                </c:pt>
                <c:pt idx="147">
                  <c:v>30</c:v>
                </c:pt>
                <c:pt idx="148">
                  <c:v>28</c:v>
                </c:pt>
                <c:pt idx="149">
                  <c:v>26</c:v>
                </c:pt>
                <c:pt idx="150">
                  <c:v>25</c:v>
                </c:pt>
                <c:pt idx="151">
                  <c:v>23</c:v>
                </c:pt>
                <c:pt idx="152">
                  <c:v>22</c:v>
                </c:pt>
                <c:pt idx="153">
                  <c:v>24</c:v>
                </c:pt>
                <c:pt idx="154">
                  <c:v>21</c:v>
                </c:pt>
                <c:pt idx="155">
                  <c:v>18</c:v>
                </c:pt>
                <c:pt idx="156">
                  <c:v>21</c:v>
                </c:pt>
                <c:pt idx="157">
                  <c:v>23</c:v>
                </c:pt>
                <c:pt idx="158">
                  <c:v>19</c:v>
                </c:pt>
                <c:pt idx="159">
                  <c:v>18</c:v>
                </c:pt>
                <c:pt idx="160">
                  <c:v>17</c:v>
                </c:pt>
                <c:pt idx="161">
                  <c:v>17</c:v>
                </c:pt>
                <c:pt idx="162">
                  <c:v>15</c:v>
                </c:pt>
                <c:pt idx="163">
                  <c:v>14</c:v>
                </c:pt>
                <c:pt idx="164">
                  <c:v>15</c:v>
                </c:pt>
                <c:pt idx="165">
                  <c:v>18</c:v>
                </c:pt>
                <c:pt idx="166">
                  <c:v>17</c:v>
                </c:pt>
                <c:pt idx="167">
                  <c:v>19</c:v>
                </c:pt>
                <c:pt idx="168">
                  <c:v>21</c:v>
                </c:pt>
                <c:pt idx="169">
                  <c:v>23</c:v>
                </c:pt>
                <c:pt idx="170">
                  <c:v>22</c:v>
                </c:pt>
                <c:pt idx="171">
                  <c:v>23</c:v>
                </c:pt>
                <c:pt idx="172">
                  <c:v>24</c:v>
                </c:pt>
                <c:pt idx="173">
                  <c:v>27</c:v>
                </c:pt>
                <c:pt idx="174">
                  <c:v>24</c:v>
                </c:pt>
                <c:pt idx="175">
                  <c:v>21</c:v>
                </c:pt>
                <c:pt idx="176">
                  <c:v>19</c:v>
                </c:pt>
                <c:pt idx="177">
                  <c:v>17</c:v>
                </c:pt>
                <c:pt idx="178">
                  <c:v>15</c:v>
                </c:pt>
                <c:pt idx="179">
                  <c:v>18</c:v>
                </c:pt>
                <c:pt idx="180">
                  <c:v>16</c:v>
                </c:pt>
                <c:pt idx="181">
                  <c:v>19</c:v>
                </c:pt>
                <c:pt idx="182">
                  <c:v>17</c:v>
                </c:pt>
                <c:pt idx="183">
                  <c:v>19</c:v>
                </c:pt>
                <c:pt idx="184">
                  <c:v>20</c:v>
                </c:pt>
                <c:pt idx="185">
                  <c:v>19</c:v>
                </c:pt>
                <c:pt idx="186">
                  <c:v>16</c:v>
                </c:pt>
                <c:pt idx="187">
                  <c:v>19</c:v>
                </c:pt>
                <c:pt idx="188">
                  <c:v>22</c:v>
                </c:pt>
                <c:pt idx="189">
                  <c:v>18</c:v>
                </c:pt>
                <c:pt idx="190">
                  <c:v>23</c:v>
                </c:pt>
                <c:pt idx="191">
                  <c:v>21</c:v>
                </c:pt>
                <c:pt idx="192">
                  <c:v>19</c:v>
                </c:pt>
                <c:pt idx="193">
                  <c:v>19</c:v>
                </c:pt>
                <c:pt idx="194">
                  <c:v>20</c:v>
                </c:pt>
                <c:pt idx="195">
                  <c:v>17</c:v>
                </c:pt>
                <c:pt idx="196">
                  <c:v>21</c:v>
                </c:pt>
                <c:pt idx="197">
                  <c:v>18</c:v>
                </c:pt>
                <c:pt idx="198">
                  <c:v>17</c:v>
                </c:pt>
                <c:pt idx="199">
                  <c:v>16</c:v>
                </c:pt>
                <c:pt idx="200">
                  <c:v>17</c:v>
                </c:pt>
                <c:pt idx="201">
                  <c:v>18</c:v>
                </c:pt>
                <c:pt idx="202">
                  <c:v>19</c:v>
                </c:pt>
                <c:pt idx="203">
                  <c:v>18</c:v>
                </c:pt>
                <c:pt idx="204">
                  <c:v>17</c:v>
                </c:pt>
                <c:pt idx="205">
                  <c:v>16</c:v>
                </c:pt>
                <c:pt idx="206">
                  <c:v>17</c:v>
                </c:pt>
                <c:pt idx="207">
                  <c:v>17</c:v>
                </c:pt>
                <c:pt idx="208">
                  <c:v>15</c:v>
                </c:pt>
                <c:pt idx="209">
                  <c:v>14</c:v>
                </c:pt>
                <c:pt idx="210">
                  <c:v>15</c:v>
                </c:pt>
                <c:pt idx="211">
                  <c:v>17</c:v>
                </c:pt>
                <c:pt idx="212">
                  <c:v>19</c:v>
                </c:pt>
                <c:pt idx="213">
                  <c:v>18</c:v>
                </c:pt>
                <c:pt idx="214">
                  <c:v>19</c:v>
                </c:pt>
                <c:pt idx="215">
                  <c:v>18</c:v>
                </c:pt>
                <c:pt idx="216">
                  <c:v>19</c:v>
                </c:pt>
                <c:pt idx="217">
                  <c:v>14</c:v>
                </c:pt>
                <c:pt idx="218">
                  <c:v>15</c:v>
                </c:pt>
                <c:pt idx="219">
                  <c:v>16</c:v>
                </c:pt>
                <c:pt idx="220">
                  <c:v>15</c:v>
                </c:pt>
                <c:pt idx="221">
                  <c:v>14</c:v>
                </c:pt>
                <c:pt idx="222">
                  <c:v>15</c:v>
                </c:pt>
                <c:pt idx="223">
                  <c:v>18</c:v>
                </c:pt>
                <c:pt idx="224">
                  <c:v>21</c:v>
                </c:pt>
                <c:pt idx="225">
                  <c:v>22</c:v>
                </c:pt>
                <c:pt idx="226">
                  <c:v>21</c:v>
                </c:pt>
                <c:pt idx="227">
                  <c:v>19</c:v>
                </c:pt>
                <c:pt idx="228">
                  <c:v>22</c:v>
                </c:pt>
                <c:pt idx="229">
                  <c:v>20</c:v>
                </c:pt>
                <c:pt idx="230">
                  <c:v>23</c:v>
                </c:pt>
                <c:pt idx="231">
                  <c:v>19</c:v>
                </c:pt>
                <c:pt idx="232">
                  <c:v>22</c:v>
                </c:pt>
                <c:pt idx="233">
                  <c:v>22</c:v>
                </c:pt>
                <c:pt idx="234">
                  <c:v>19</c:v>
                </c:pt>
                <c:pt idx="235">
                  <c:v>18</c:v>
                </c:pt>
                <c:pt idx="236">
                  <c:v>24</c:v>
                </c:pt>
                <c:pt idx="237">
                  <c:v>20</c:v>
                </c:pt>
                <c:pt idx="238">
                  <c:v>26</c:v>
                </c:pt>
                <c:pt idx="239">
                  <c:v>36</c:v>
                </c:pt>
                <c:pt idx="240">
                  <c:v>39</c:v>
                </c:pt>
                <c:pt idx="241">
                  <c:v>42</c:v>
                </c:pt>
                <c:pt idx="242">
                  <c:v>44</c:v>
                </c:pt>
                <c:pt idx="243">
                  <c:v>47</c:v>
                </c:pt>
                <c:pt idx="244">
                  <c:v>45</c:v>
                </c:pt>
                <c:pt idx="245">
                  <c:v>49</c:v>
                </c:pt>
                <c:pt idx="246">
                  <c:v>53</c:v>
                </c:pt>
                <c:pt idx="247">
                  <c:v>56</c:v>
                </c:pt>
                <c:pt idx="248">
                  <c:v>53</c:v>
                </c:pt>
                <c:pt idx="249">
                  <c:v>57</c:v>
                </c:pt>
                <c:pt idx="250">
                  <c:v>52</c:v>
                </c:pt>
                <c:pt idx="251">
                  <c:v>55</c:v>
                </c:pt>
                <c:pt idx="252">
                  <c:v>58</c:v>
                </c:pt>
                <c:pt idx="253">
                  <c:v>56</c:v>
                </c:pt>
                <c:pt idx="254">
                  <c:v>48</c:v>
                </c:pt>
                <c:pt idx="255">
                  <c:v>57</c:v>
                </c:pt>
                <c:pt idx="256">
                  <c:v>63</c:v>
                </c:pt>
                <c:pt idx="257">
                  <c:v>67</c:v>
                </c:pt>
                <c:pt idx="258">
                  <c:v>63</c:v>
                </c:pt>
                <c:pt idx="259">
                  <c:v>66</c:v>
                </c:pt>
                <c:pt idx="260">
                  <c:v>62</c:v>
                </c:pt>
                <c:pt idx="261">
                  <c:v>68</c:v>
                </c:pt>
                <c:pt idx="262">
                  <c:v>61</c:v>
                </c:pt>
                <c:pt idx="263">
                  <c:v>68</c:v>
                </c:pt>
                <c:pt idx="264">
                  <c:v>65</c:v>
                </c:pt>
                <c:pt idx="265">
                  <c:v>72</c:v>
                </c:pt>
                <c:pt idx="266">
                  <c:v>74</c:v>
                </c:pt>
                <c:pt idx="267">
                  <c:v>73</c:v>
                </c:pt>
                <c:pt idx="268">
                  <c:v>71</c:v>
                </c:pt>
                <c:pt idx="269">
                  <c:v>68</c:v>
                </c:pt>
                <c:pt idx="270">
                  <c:v>65</c:v>
                </c:pt>
                <c:pt idx="271">
                  <c:v>68</c:v>
                </c:pt>
                <c:pt idx="272">
                  <c:v>65</c:v>
                </c:pt>
                <c:pt idx="273">
                  <c:v>67</c:v>
                </c:pt>
                <c:pt idx="274">
                  <c:v>63</c:v>
                </c:pt>
                <c:pt idx="275">
                  <c:v>59</c:v>
                </c:pt>
                <c:pt idx="276">
                  <c:v>57</c:v>
                </c:pt>
                <c:pt idx="277">
                  <c:v>57</c:v>
                </c:pt>
                <c:pt idx="278">
                  <c:v>55</c:v>
                </c:pt>
                <c:pt idx="279">
                  <c:v>56</c:v>
                </c:pt>
                <c:pt idx="280">
                  <c:v>58</c:v>
                </c:pt>
                <c:pt idx="281">
                  <c:v>55</c:v>
                </c:pt>
                <c:pt idx="282">
                  <c:v>56</c:v>
                </c:pt>
                <c:pt idx="283">
                  <c:v>59</c:v>
                </c:pt>
                <c:pt idx="284">
                  <c:v>58</c:v>
                </c:pt>
                <c:pt idx="285">
                  <c:v>62</c:v>
                </c:pt>
                <c:pt idx="286">
                  <c:v>57</c:v>
                </c:pt>
                <c:pt idx="287">
                  <c:v>66</c:v>
                </c:pt>
                <c:pt idx="288">
                  <c:v>73</c:v>
                </c:pt>
                <c:pt idx="289">
                  <c:v>71</c:v>
                </c:pt>
                <c:pt idx="290">
                  <c:v>72</c:v>
                </c:pt>
                <c:pt idx="291">
                  <c:v>75</c:v>
                </c:pt>
                <c:pt idx="292">
                  <c:v>74</c:v>
                </c:pt>
                <c:pt idx="293">
                  <c:v>68</c:v>
                </c:pt>
                <c:pt idx="294">
                  <c:v>71</c:v>
                </c:pt>
                <c:pt idx="295">
                  <c:v>74</c:v>
                </c:pt>
                <c:pt idx="296">
                  <c:v>69</c:v>
                </c:pt>
                <c:pt idx="297">
                  <c:v>72</c:v>
                </c:pt>
                <c:pt idx="298">
                  <c:v>75</c:v>
                </c:pt>
                <c:pt idx="299">
                  <c:v>76</c:v>
                </c:pt>
                <c:pt idx="300">
                  <c:v>77</c:v>
                </c:pt>
                <c:pt idx="301">
                  <c:v>72</c:v>
                </c:pt>
                <c:pt idx="302">
                  <c:v>78</c:v>
                </c:pt>
                <c:pt idx="303">
                  <c:v>75</c:v>
                </c:pt>
                <c:pt idx="304">
                  <c:v>74</c:v>
                </c:pt>
                <c:pt idx="305">
                  <c:v>76</c:v>
                </c:pt>
                <c:pt idx="306">
                  <c:v>79</c:v>
                </c:pt>
                <c:pt idx="307">
                  <c:v>77</c:v>
                </c:pt>
                <c:pt idx="308">
                  <c:v>81</c:v>
                </c:pt>
                <c:pt idx="309">
                  <c:v>83</c:v>
                </c:pt>
                <c:pt idx="310">
                  <c:v>81</c:v>
                </c:pt>
                <c:pt idx="311">
                  <c:v>84</c:v>
                </c:pt>
                <c:pt idx="312">
                  <c:v>85</c:v>
                </c:pt>
                <c:pt idx="313">
                  <c:v>87</c:v>
                </c:pt>
                <c:pt idx="314">
                  <c:v>86</c:v>
                </c:pt>
                <c:pt idx="315">
                  <c:v>88</c:v>
                </c:pt>
                <c:pt idx="316">
                  <c:v>93</c:v>
                </c:pt>
                <c:pt idx="317">
                  <c:v>92</c:v>
                </c:pt>
                <c:pt idx="318">
                  <c:v>89</c:v>
                </c:pt>
                <c:pt idx="319">
                  <c:v>94</c:v>
                </c:pt>
                <c:pt idx="320">
                  <c:v>103</c:v>
                </c:pt>
                <c:pt idx="321">
                  <c:v>116</c:v>
                </c:pt>
                <c:pt idx="322">
                  <c:v>123</c:v>
                </c:pt>
                <c:pt idx="323">
                  <c:v>141</c:v>
                </c:pt>
                <c:pt idx="324">
                  <c:v>135</c:v>
                </c:pt>
                <c:pt idx="325">
                  <c:v>139</c:v>
                </c:pt>
                <c:pt idx="326">
                  <c:v>153</c:v>
                </c:pt>
                <c:pt idx="327">
                  <c:v>161</c:v>
                </c:pt>
                <c:pt idx="328">
                  <c:v>168</c:v>
                </c:pt>
                <c:pt idx="329">
                  <c:v>174</c:v>
                </c:pt>
                <c:pt idx="330">
                  <c:v>177</c:v>
                </c:pt>
                <c:pt idx="331">
                  <c:v>182</c:v>
                </c:pt>
                <c:pt idx="332">
                  <c:v>185</c:v>
                </c:pt>
                <c:pt idx="333">
                  <c:v>188</c:v>
                </c:pt>
                <c:pt idx="334">
                  <c:v>190</c:v>
                </c:pt>
                <c:pt idx="335">
                  <c:v>193</c:v>
                </c:pt>
                <c:pt idx="336">
                  <c:v>187</c:v>
                </c:pt>
                <c:pt idx="337">
                  <c:v>193</c:v>
                </c:pt>
                <c:pt idx="338">
                  <c:v>196</c:v>
                </c:pt>
                <c:pt idx="339">
                  <c:v>195</c:v>
                </c:pt>
                <c:pt idx="340">
                  <c:v>203</c:v>
                </c:pt>
                <c:pt idx="341">
                  <c:v>211</c:v>
                </c:pt>
                <c:pt idx="342">
                  <c:v>217</c:v>
                </c:pt>
                <c:pt idx="343">
                  <c:v>220</c:v>
                </c:pt>
                <c:pt idx="344">
                  <c:v>226</c:v>
                </c:pt>
                <c:pt idx="345">
                  <c:v>222</c:v>
                </c:pt>
                <c:pt idx="346">
                  <c:v>218</c:v>
                </c:pt>
                <c:pt idx="347">
                  <c:v>229</c:v>
                </c:pt>
                <c:pt idx="348">
                  <c:v>235</c:v>
                </c:pt>
                <c:pt idx="349">
                  <c:v>240</c:v>
                </c:pt>
                <c:pt idx="350">
                  <c:v>243</c:v>
                </c:pt>
                <c:pt idx="351">
                  <c:v>246</c:v>
                </c:pt>
                <c:pt idx="352">
                  <c:v>241</c:v>
                </c:pt>
                <c:pt idx="353">
                  <c:v>246</c:v>
                </c:pt>
                <c:pt idx="354">
                  <c:v>254</c:v>
                </c:pt>
                <c:pt idx="355">
                  <c:v>251</c:v>
                </c:pt>
                <c:pt idx="356">
                  <c:v>259</c:v>
                </c:pt>
                <c:pt idx="357">
                  <c:v>254</c:v>
                </c:pt>
                <c:pt idx="358">
                  <c:v>256</c:v>
                </c:pt>
                <c:pt idx="359">
                  <c:v>253</c:v>
                </c:pt>
                <c:pt idx="360">
                  <c:v>254</c:v>
                </c:pt>
                <c:pt idx="361">
                  <c:v>257</c:v>
                </c:pt>
                <c:pt idx="362">
                  <c:v>253</c:v>
                </c:pt>
                <c:pt idx="363">
                  <c:v>254</c:v>
                </c:pt>
                <c:pt idx="364">
                  <c:v>239</c:v>
                </c:pt>
                <c:pt idx="365">
                  <c:v>212</c:v>
                </c:pt>
                <c:pt idx="366">
                  <c:v>202</c:v>
                </c:pt>
                <c:pt idx="367">
                  <c:v>193</c:v>
                </c:pt>
                <c:pt idx="368">
                  <c:v>197</c:v>
                </c:pt>
                <c:pt idx="369">
                  <c:v>194</c:v>
                </c:pt>
                <c:pt idx="370">
                  <c:v>191</c:v>
                </c:pt>
                <c:pt idx="371">
                  <c:v>194</c:v>
                </c:pt>
                <c:pt idx="372">
                  <c:v>186</c:v>
                </c:pt>
                <c:pt idx="373">
                  <c:v>181</c:v>
                </c:pt>
                <c:pt idx="374">
                  <c:v>176</c:v>
                </c:pt>
                <c:pt idx="375">
                  <c:v>174</c:v>
                </c:pt>
                <c:pt idx="376">
                  <c:v>171</c:v>
                </c:pt>
                <c:pt idx="377">
                  <c:v>173</c:v>
                </c:pt>
                <c:pt idx="378">
                  <c:v>170</c:v>
                </c:pt>
                <c:pt idx="379">
                  <c:v>169</c:v>
                </c:pt>
                <c:pt idx="380">
                  <c:v>168</c:v>
                </c:pt>
                <c:pt idx="381">
                  <c:v>165</c:v>
                </c:pt>
                <c:pt idx="382">
                  <c:v>164</c:v>
                </c:pt>
                <c:pt idx="383">
                  <c:v>167</c:v>
                </c:pt>
                <c:pt idx="384">
                  <c:v>159</c:v>
                </c:pt>
                <c:pt idx="385">
                  <c:v>153</c:v>
                </c:pt>
                <c:pt idx="386">
                  <c:v>149</c:v>
                </c:pt>
                <c:pt idx="387">
                  <c:v>144</c:v>
                </c:pt>
                <c:pt idx="388">
                  <c:v>140</c:v>
                </c:pt>
                <c:pt idx="389">
                  <c:v>137</c:v>
                </c:pt>
                <c:pt idx="390">
                  <c:v>134</c:v>
                </c:pt>
                <c:pt idx="391">
                  <c:v>132</c:v>
                </c:pt>
                <c:pt idx="392">
                  <c:v>129</c:v>
                </c:pt>
                <c:pt idx="393">
                  <c:v>131</c:v>
                </c:pt>
                <c:pt idx="394">
                  <c:v>129</c:v>
                </c:pt>
                <c:pt idx="395">
                  <c:v>128</c:v>
                </c:pt>
                <c:pt idx="396">
                  <c:v>124</c:v>
                </c:pt>
                <c:pt idx="397">
                  <c:v>120</c:v>
                </c:pt>
                <c:pt idx="398">
                  <c:v>117</c:v>
                </c:pt>
                <c:pt idx="399">
                  <c:v>113</c:v>
                </c:pt>
                <c:pt idx="400">
                  <c:v>110</c:v>
                </c:pt>
                <c:pt idx="401">
                  <c:v>108</c:v>
                </c:pt>
                <c:pt idx="402">
                  <c:v>112</c:v>
                </c:pt>
                <c:pt idx="403">
                  <c:v>103</c:v>
                </c:pt>
                <c:pt idx="404">
                  <c:v>98</c:v>
                </c:pt>
                <c:pt idx="405">
                  <c:v>95</c:v>
                </c:pt>
                <c:pt idx="406">
                  <c:v>94</c:v>
                </c:pt>
                <c:pt idx="407">
                  <c:v>97</c:v>
                </c:pt>
                <c:pt idx="408">
                  <c:v>93</c:v>
                </c:pt>
                <c:pt idx="409">
                  <c:v>94</c:v>
                </c:pt>
                <c:pt idx="410">
                  <c:v>91</c:v>
                </c:pt>
                <c:pt idx="411">
                  <c:v>90</c:v>
                </c:pt>
                <c:pt idx="412">
                  <c:v>86</c:v>
                </c:pt>
                <c:pt idx="413">
                  <c:v>83</c:v>
                </c:pt>
                <c:pt idx="414">
                  <c:v>82</c:v>
                </c:pt>
                <c:pt idx="415">
                  <c:v>80</c:v>
                </c:pt>
                <c:pt idx="416">
                  <c:v>77</c:v>
                </c:pt>
                <c:pt idx="417">
                  <c:v>78</c:v>
                </c:pt>
                <c:pt idx="418">
                  <c:v>75</c:v>
                </c:pt>
                <c:pt idx="419">
                  <c:v>72</c:v>
                </c:pt>
                <c:pt idx="420">
                  <c:v>73</c:v>
                </c:pt>
                <c:pt idx="421">
                  <c:v>74</c:v>
                </c:pt>
                <c:pt idx="422">
                  <c:v>71</c:v>
                </c:pt>
                <c:pt idx="423">
                  <c:v>66</c:v>
                </c:pt>
                <c:pt idx="424">
                  <c:v>69</c:v>
                </c:pt>
                <c:pt idx="425">
                  <c:v>68</c:v>
                </c:pt>
                <c:pt idx="426">
                  <c:v>65</c:v>
                </c:pt>
                <c:pt idx="427">
                  <c:v>68</c:v>
                </c:pt>
                <c:pt idx="428">
                  <c:v>62</c:v>
                </c:pt>
                <c:pt idx="429">
                  <c:v>64</c:v>
                </c:pt>
                <c:pt idx="430">
                  <c:v>65</c:v>
                </c:pt>
                <c:pt idx="431">
                  <c:v>64</c:v>
                </c:pt>
                <c:pt idx="432">
                  <c:v>66</c:v>
                </c:pt>
                <c:pt idx="433">
                  <c:v>67</c:v>
                </c:pt>
                <c:pt idx="434">
                  <c:v>63</c:v>
                </c:pt>
                <c:pt idx="435">
                  <c:v>66</c:v>
                </c:pt>
                <c:pt idx="436">
                  <c:v>65</c:v>
                </c:pt>
                <c:pt idx="437">
                  <c:v>68</c:v>
                </c:pt>
                <c:pt idx="438">
                  <c:v>63</c:v>
                </c:pt>
                <c:pt idx="439">
                  <c:v>71</c:v>
                </c:pt>
                <c:pt idx="440">
                  <c:v>73</c:v>
                </c:pt>
                <c:pt idx="441">
                  <c:v>81</c:v>
                </c:pt>
                <c:pt idx="442">
                  <c:v>87</c:v>
                </c:pt>
                <c:pt idx="443">
                  <c:v>95</c:v>
                </c:pt>
                <c:pt idx="444">
                  <c:v>102</c:v>
                </c:pt>
                <c:pt idx="445">
                  <c:v>117</c:v>
                </c:pt>
                <c:pt idx="446">
                  <c:v>138</c:v>
                </c:pt>
                <c:pt idx="447">
                  <c:v>146</c:v>
                </c:pt>
                <c:pt idx="448">
                  <c:v>157</c:v>
                </c:pt>
                <c:pt idx="449">
                  <c:v>153</c:v>
                </c:pt>
                <c:pt idx="450">
                  <c:v>151</c:v>
                </c:pt>
                <c:pt idx="451">
                  <c:v>153</c:v>
                </c:pt>
                <c:pt idx="452">
                  <c:v>154</c:v>
                </c:pt>
                <c:pt idx="453">
                  <c:v>155</c:v>
                </c:pt>
                <c:pt idx="454">
                  <c:v>152</c:v>
                </c:pt>
                <c:pt idx="455">
                  <c:v>176</c:v>
                </c:pt>
                <c:pt idx="456">
                  <c:v>179</c:v>
                </c:pt>
                <c:pt idx="457">
                  <c:v>186</c:v>
                </c:pt>
                <c:pt idx="458">
                  <c:v>185</c:v>
                </c:pt>
                <c:pt idx="459">
                  <c:v>193</c:v>
                </c:pt>
                <c:pt idx="460">
                  <c:v>211</c:v>
                </c:pt>
                <c:pt idx="461">
                  <c:v>276</c:v>
                </c:pt>
                <c:pt idx="462">
                  <c:v>258</c:v>
                </c:pt>
                <c:pt idx="463">
                  <c:v>253</c:v>
                </c:pt>
                <c:pt idx="464">
                  <c:v>248</c:v>
                </c:pt>
                <c:pt idx="465">
                  <c:v>237</c:v>
                </c:pt>
                <c:pt idx="466">
                  <c:v>243</c:v>
                </c:pt>
                <c:pt idx="467">
                  <c:v>273</c:v>
                </c:pt>
                <c:pt idx="468">
                  <c:v>279</c:v>
                </c:pt>
                <c:pt idx="469">
                  <c:v>297</c:v>
                </c:pt>
                <c:pt idx="470">
                  <c:v>289</c:v>
                </c:pt>
                <c:pt idx="471">
                  <c:v>288</c:v>
                </c:pt>
                <c:pt idx="472">
                  <c:v>318</c:v>
                </c:pt>
                <c:pt idx="473">
                  <c:v>341</c:v>
                </c:pt>
                <c:pt idx="474">
                  <c:v>346</c:v>
                </c:pt>
                <c:pt idx="475">
                  <c:v>362</c:v>
                </c:pt>
                <c:pt idx="476">
                  <c:v>354</c:v>
                </c:pt>
                <c:pt idx="477">
                  <c:v>343</c:v>
                </c:pt>
                <c:pt idx="478">
                  <c:v>339</c:v>
                </c:pt>
                <c:pt idx="479">
                  <c:v>347</c:v>
                </c:pt>
                <c:pt idx="480">
                  <c:v>353</c:v>
                </c:pt>
                <c:pt idx="481">
                  <c:v>346</c:v>
                </c:pt>
                <c:pt idx="482">
                  <c:v>341</c:v>
                </c:pt>
                <c:pt idx="483">
                  <c:v>339</c:v>
                </c:pt>
                <c:pt idx="484">
                  <c:v>394</c:v>
                </c:pt>
                <c:pt idx="485">
                  <c:v>373</c:v>
                </c:pt>
                <c:pt idx="486">
                  <c:v>340</c:v>
                </c:pt>
                <c:pt idx="487">
                  <c:v>347</c:v>
                </c:pt>
                <c:pt idx="488">
                  <c:v>336</c:v>
                </c:pt>
                <c:pt idx="489">
                  <c:v>356</c:v>
                </c:pt>
                <c:pt idx="490">
                  <c:v>304</c:v>
                </c:pt>
                <c:pt idx="491">
                  <c:v>278</c:v>
                </c:pt>
                <c:pt idx="492">
                  <c:v>281</c:v>
                </c:pt>
                <c:pt idx="493">
                  <c:v>283</c:v>
                </c:pt>
                <c:pt idx="494">
                  <c:v>282</c:v>
                </c:pt>
                <c:pt idx="495">
                  <c:v>278</c:v>
                </c:pt>
                <c:pt idx="496">
                  <c:v>232</c:v>
                </c:pt>
                <c:pt idx="497">
                  <c:v>238</c:v>
                </c:pt>
                <c:pt idx="498">
                  <c:v>242</c:v>
                </c:pt>
                <c:pt idx="499">
                  <c:v>236</c:v>
                </c:pt>
                <c:pt idx="500">
                  <c:v>223</c:v>
                </c:pt>
                <c:pt idx="501">
                  <c:v>223</c:v>
                </c:pt>
                <c:pt idx="502">
                  <c:v>203</c:v>
                </c:pt>
                <c:pt idx="503">
                  <c:v>233</c:v>
                </c:pt>
                <c:pt idx="504">
                  <c:v>207</c:v>
                </c:pt>
                <c:pt idx="505">
                  <c:v>214</c:v>
                </c:pt>
                <c:pt idx="506">
                  <c:v>231</c:v>
                </c:pt>
                <c:pt idx="507">
                  <c:v>197</c:v>
                </c:pt>
                <c:pt idx="508">
                  <c:v>178</c:v>
                </c:pt>
                <c:pt idx="509">
                  <c:v>175</c:v>
                </c:pt>
                <c:pt idx="510">
                  <c:v>166</c:v>
                </c:pt>
                <c:pt idx="511">
                  <c:v>183</c:v>
                </c:pt>
                <c:pt idx="512">
                  <c:v>164</c:v>
                </c:pt>
                <c:pt idx="513">
                  <c:v>137</c:v>
                </c:pt>
                <c:pt idx="514">
                  <c:v>134</c:v>
                </c:pt>
                <c:pt idx="515">
                  <c:v>122</c:v>
                </c:pt>
                <c:pt idx="516">
                  <c:v>129</c:v>
                </c:pt>
                <c:pt idx="517">
                  <c:v>112</c:v>
                </c:pt>
                <c:pt idx="518">
                  <c:v>114</c:v>
                </c:pt>
                <c:pt idx="519">
                  <c:v>94</c:v>
                </c:pt>
                <c:pt idx="520">
                  <c:v>92</c:v>
                </c:pt>
                <c:pt idx="521">
                  <c:v>96</c:v>
                </c:pt>
                <c:pt idx="522">
                  <c:v>91</c:v>
                </c:pt>
                <c:pt idx="523">
                  <c:v>86</c:v>
                </c:pt>
                <c:pt idx="524">
                  <c:v>87</c:v>
                </c:pt>
                <c:pt idx="525">
                  <c:v>96</c:v>
                </c:pt>
                <c:pt idx="526">
                  <c:v>69</c:v>
                </c:pt>
                <c:pt idx="527">
                  <c:v>75</c:v>
                </c:pt>
                <c:pt idx="528">
                  <c:v>53</c:v>
                </c:pt>
                <c:pt idx="529">
                  <c:v>74</c:v>
                </c:pt>
                <c:pt idx="530">
                  <c:v>84</c:v>
                </c:pt>
                <c:pt idx="531">
                  <c:v>71</c:v>
                </c:pt>
                <c:pt idx="532">
                  <c:v>62</c:v>
                </c:pt>
                <c:pt idx="533">
                  <c:v>59</c:v>
                </c:pt>
                <c:pt idx="534">
                  <c:v>51</c:v>
                </c:pt>
                <c:pt idx="535">
                  <c:v>63</c:v>
                </c:pt>
                <c:pt idx="536">
                  <c:v>51</c:v>
                </c:pt>
                <c:pt idx="537">
                  <c:v>57</c:v>
                </c:pt>
                <c:pt idx="538">
                  <c:v>65</c:v>
                </c:pt>
                <c:pt idx="539">
                  <c:v>59</c:v>
                </c:pt>
                <c:pt idx="540">
                  <c:v>56</c:v>
                </c:pt>
                <c:pt idx="541">
                  <c:v>51</c:v>
                </c:pt>
                <c:pt idx="542">
                  <c:v>52</c:v>
                </c:pt>
                <c:pt idx="543">
                  <c:v>58</c:v>
                </c:pt>
                <c:pt idx="544">
                  <c:v>53</c:v>
                </c:pt>
                <c:pt idx="545">
                  <c:v>45</c:v>
                </c:pt>
                <c:pt idx="546">
                  <c:v>42</c:v>
                </c:pt>
                <c:pt idx="547">
                  <c:v>55</c:v>
                </c:pt>
                <c:pt idx="548">
                  <c:v>45</c:v>
                </c:pt>
                <c:pt idx="549">
                  <c:v>45</c:v>
                </c:pt>
                <c:pt idx="550">
                  <c:v>50</c:v>
                </c:pt>
                <c:pt idx="551">
                  <c:v>35</c:v>
                </c:pt>
                <c:pt idx="552">
                  <c:v>37</c:v>
                </c:pt>
                <c:pt idx="553">
                  <c:v>52</c:v>
                </c:pt>
                <c:pt idx="554">
                  <c:v>48</c:v>
                </c:pt>
                <c:pt idx="555">
                  <c:v>59</c:v>
                </c:pt>
                <c:pt idx="556">
                  <c:v>37</c:v>
                </c:pt>
                <c:pt idx="557">
                  <c:v>37</c:v>
                </c:pt>
                <c:pt idx="558">
                  <c:v>49</c:v>
                </c:pt>
                <c:pt idx="559">
                  <c:v>46</c:v>
                </c:pt>
                <c:pt idx="560">
                  <c:v>43</c:v>
                </c:pt>
                <c:pt idx="561">
                  <c:v>48</c:v>
                </c:pt>
                <c:pt idx="562">
                  <c:v>35</c:v>
                </c:pt>
                <c:pt idx="563">
                  <c:v>38</c:v>
                </c:pt>
                <c:pt idx="564">
                  <c:v>66</c:v>
                </c:pt>
                <c:pt idx="565">
                  <c:v>50</c:v>
                </c:pt>
                <c:pt idx="566">
                  <c:v>46</c:v>
                </c:pt>
                <c:pt idx="567">
                  <c:v>59</c:v>
                </c:pt>
                <c:pt idx="568">
                  <c:v>52</c:v>
                </c:pt>
                <c:pt idx="569">
                  <c:v>60</c:v>
                </c:pt>
                <c:pt idx="570">
                  <c:v>58</c:v>
                </c:pt>
                <c:pt idx="571">
                  <c:v>55</c:v>
                </c:pt>
                <c:pt idx="572">
                  <c:v>63</c:v>
                </c:pt>
                <c:pt idx="573">
                  <c:v>51</c:v>
                </c:pt>
                <c:pt idx="574">
                  <c:v>76</c:v>
                </c:pt>
                <c:pt idx="575">
                  <c:v>60</c:v>
                </c:pt>
                <c:pt idx="576">
                  <c:v>69</c:v>
                </c:pt>
                <c:pt idx="577">
                  <c:v>79</c:v>
                </c:pt>
                <c:pt idx="578">
                  <c:v>96</c:v>
                </c:pt>
                <c:pt idx="579">
                  <c:v>91</c:v>
                </c:pt>
                <c:pt idx="580">
                  <c:v>126</c:v>
                </c:pt>
                <c:pt idx="581">
                  <c:v>122</c:v>
                </c:pt>
                <c:pt idx="582">
                  <c:v>108</c:v>
                </c:pt>
                <c:pt idx="583">
                  <c:v>101</c:v>
                </c:pt>
                <c:pt idx="584">
                  <c:v>112</c:v>
                </c:pt>
                <c:pt idx="585">
                  <c:v>108</c:v>
                </c:pt>
                <c:pt idx="586">
                  <c:v>117</c:v>
                </c:pt>
                <c:pt idx="587">
                  <c:v>124</c:v>
                </c:pt>
                <c:pt idx="588">
                  <c:v>128</c:v>
                </c:pt>
                <c:pt idx="589">
                  <c:v>138</c:v>
                </c:pt>
                <c:pt idx="590">
                  <c:v>157</c:v>
                </c:pt>
                <c:pt idx="591">
                  <c:v>145</c:v>
                </c:pt>
                <c:pt idx="592">
                  <c:v>154</c:v>
                </c:pt>
                <c:pt idx="593">
                  <c:v>165</c:v>
                </c:pt>
                <c:pt idx="594">
                  <c:v>183</c:v>
                </c:pt>
                <c:pt idx="595">
                  <c:v>168</c:v>
                </c:pt>
                <c:pt idx="596">
                  <c:v>216</c:v>
                </c:pt>
                <c:pt idx="597">
                  <c:v>204</c:v>
                </c:pt>
                <c:pt idx="598">
                  <c:v>232</c:v>
                </c:pt>
                <c:pt idx="599">
                  <c:v>206</c:v>
                </c:pt>
                <c:pt idx="600">
                  <c:v>232</c:v>
                </c:pt>
                <c:pt idx="601">
                  <c:v>230</c:v>
                </c:pt>
                <c:pt idx="602">
                  <c:v>217</c:v>
                </c:pt>
                <c:pt idx="603">
                  <c:v>257</c:v>
                </c:pt>
                <c:pt idx="604">
                  <c:v>244</c:v>
                </c:pt>
                <c:pt idx="605">
                  <c:v>245</c:v>
                </c:pt>
                <c:pt idx="606">
                  <c:v>255</c:v>
                </c:pt>
                <c:pt idx="607">
                  <c:v>245</c:v>
                </c:pt>
                <c:pt idx="608">
                  <c:v>252</c:v>
                </c:pt>
                <c:pt idx="609">
                  <c:v>290</c:v>
                </c:pt>
                <c:pt idx="610">
                  <c:v>283</c:v>
                </c:pt>
                <c:pt idx="611">
                  <c:v>276</c:v>
                </c:pt>
                <c:pt idx="612">
                  <c:v>278</c:v>
                </c:pt>
                <c:pt idx="613">
                  <c:v>269</c:v>
                </c:pt>
                <c:pt idx="614">
                  <c:v>271</c:v>
                </c:pt>
                <c:pt idx="615">
                  <c:v>274</c:v>
                </c:pt>
                <c:pt idx="616">
                  <c:v>262</c:v>
                </c:pt>
                <c:pt idx="617">
                  <c:v>257</c:v>
                </c:pt>
                <c:pt idx="618">
                  <c:v>214</c:v>
                </c:pt>
                <c:pt idx="619">
                  <c:v>259</c:v>
                </c:pt>
                <c:pt idx="620">
                  <c:v>243</c:v>
                </c:pt>
                <c:pt idx="621">
                  <c:v>231</c:v>
                </c:pt>
                <c:pt idx="622">
                  <c:v>276</c:v>
                </c:pt>
                <c:pt idx="623">
                  <c:v>248</c:v>
                </c:pt>
                <c:pt idx="624">
                  <c:v>262</c:v>
                </c:pt>
                <c:pt idx="625">
                  <c:v>237</c:v>
                </c:pt>
                <c:pt idx="626">
                  <c:v>221</c:v>
                </c:pt>
                <c:pt idx="627">
                  <c:v>213</c:v>
                </c:pt>
                <c:pt idx="628">
                  <c:v>231</c:v>
                </c:pt>
                <c:pt idx="629">
                  <c:v>260</c:v>
                </c:pt>
                <c:pt idx="630">
                  <c:v>242</c:v>
                </c:pt>
                <c:pt idx="631">
                  <c:v>217</c:v>
                </c:pt>
                <c:pt idx="632">
                  <c:v>221</c:v>
                </c:pt>
                <c:pt idx="633">
                  <c:v>193</c:v>
                </c:pt>
                <c:pt idx="634">
                  <c:v>228</c:v>
                </c:pt>
                <c:pt idx="635">
                  <c:v>206</c:v>
                </c:pt>
                <c:pt idx="636">
                  <c:v>239</c:v>
                </c:pt>
                <c:pt idx="637">
                  <c:v>227</c:v>
                </c:pt>
                <c:pt idx="638">
                  <c:v>216</c:v>
                </c:pt>
                <c:pt idx="639">
                  <c:v>210</c:v>
                </c:pt>
                <c:pt idx="640">
                  <c:v>203</c:v>
                </c:pt>
                <c:pt idx="641">
                  <c:v>194</c:v>
                </c:pt>
                <c:pt idx="642">
                  <c:v>248</c:v>
                </c:pt>
                <c:pt idx="643">
                  <c:v>228</c:v>
                </c:pt>
                <c:pt idx="644">
                  <c:v>236</c:v>
                </c:pt>
                <c:pt idx="645">
                  <c:v>217</c:v>
                </c:pt>
                <c:pt idx="646">
                  <c:v>188</c:v>
                </c:pt>
                <c:pt idx="647">
                  <c:v>206</c:v>
                </c:pt>
                <c:pt idx="648">
                  <c:v>196</c:v>
                </c:pt>
                <c:pt idx="649">
                  <c:v>188</c:v>
                </c:pt>
                <c:pt idx="650">
                  <c:v>237</c:v>
                </c:pt>
                <c:pt idx="651">
                  <c:v>236</c:v>
                </c:pt>
                <c:pt idx="652">
                  <c:v>203</c:v>
                </c:pt>
                <c:pt idx="653">
                  <c:v>181</c:v>
                </c:pt>
                <c:pt idx="654">
                  <c:v>212</c:v>
                </c:pt>
                <c:pt idx="655">
                  <c:v>186</c:v>
                </c:pt>
                <c:pt idx="656">
                  <c:v>214</c:v>
                </c:pt>
                <c:pt idx="657">
                  <c:v>223</c:v>
                </c:pt>
                <c:pt idx="658">
                  <c:v>214</c:v>
                </c:pt>
                <c:pt idx="659">
                  <c:v>198</c:v>
                </c:pt>
                <c:pt idx="660">
                  <c:v>228</c:v>
                </c:pt>
                <c:pt idx="661">
                  <c:v>217</c:v>
                </c:pt>
                <c:pt idx="662">
                  <c:v>195</c:v>
                </c:pt>
                <c:pt idx="663">
                  <c:v>232</c:v>
                </c:pt>
                <c:pt idx="664">
                  <c:v>215</c:v>
                </c:pt>
                <c:pt idx="665">
                  <c:v>210</c:v>
                </c:pt>
                <c:pt idx="666">
                  <c:v>229</c:v>
                </c:pt>
                <c:pt idx="667">
                  <c:v>209</c:v>
                </c:pt>
                <c:pt idx="668">
                  <c:v>203</c:v>
                </c:pt>
                <c:pt idx="669">
                  <c:v>201</c:v>
                </c:pt>
                <c:pt idx="670">
                  <c:v>217</c:v>
                </c:pt>
                <c:pt idx="671">
                  <c:v>224</c:v>
                </c:pt>
                <c:pt idx="672">
                  <c:v>246</c:v>
                </c:pt>
                <c:pt idx="673">
                  <c:v>228</c:v>
                </c:pt>
                <c:pt idx="674">
                  <c:v>198</c:v>
                </c:pt>
                <c:pt idx="675">
                  <c:v>203</c:v>
                </c:pt>
                <c:pt idx="676">
                  <c:v>200</c:v>
                </c:pt>
                <c:pt idx="677">
                  <c:v>187</c:v>
                </c:pt>
                <c:pt idx="678">
                  <c:v>196</c:v>
                </c:pt>
                <c:pt idx="679">
                  <c:v>203</c:v>
                </c:pt>
                <c:pt idx="680">
                  <c:v>197</c:v>
                </c:pt>
                <c:pt idx="681">
                  <c:v>217</c:v>
                </c:pt>
                <c:pt idx="682">
                  <c:v>215</c:v>
                </c:pt>
                <c:pt idx="683">
                  <c:v>189</c:v>
                </c:pt>
                <c:pt idx="684">
                  <c:v>215</c:v>
                </c:pt>
                <c:pt idx="685">
                  <c:v>227</c:v>
                </c:pt>
                <c:pt idx="686">
                  <c:v>229</c:v>
                </c:pt>
                <c:pt idx="687">
                  <c:v>226</c:v>
                </c:pt>
                <c:pt idx="688">
                  <c:v>218</c:v>
                </c:pt>
                <c:pt idx="689">
                  <c:v>201</c:v>
                </c:pt>
                <c:pt idx="690">
                  <c:v>195</c:v>
                </c:pt>
                <c:pt idx="691">
                  <c:v>193</c:v>
                </c:pt>
                <c:pt idx="692">
                  <c:v>208</c:v>
                </c:pt>
                <c:pt idx="693">
                  <c:v>175</c:v>
                </c:pt>
                <c:pt idx="694">
                  <c:v>222</c:v>
                </c:pt>
                <c:pt idx="695">
                  <c:v>201</c:v>
                </c:pt>
                <c:pt idx="696">
                  <c:v>192</c:v>
                </c:pt>
                <c:pt idx="697">
                  <c:v>213</c:v>
                </c:pt>
                <c:pt idx="698">
                  <c:v>189</c:v>
                </c:pt>
                <c:pt idx="699">
                  <c:v>207</c:v>
                </c:pt>
                <c:pt idx="700">
                  <c:v>196</c:v>
                </c:pt>
                <c:pt idx="701">
                  <c:v>192</c:v>
                </c:pt>
                <c:pt idx="702">
                  <c:v>187</c:v>
                </c:pt>
                <c:pt idx="703">
                  <c:v>228</c:v>
                </c:pt>
                <c:pt idx="704">
                  <c:v>185</c:v>
                </c:pt>
                <c:pt idx="705">
                  <c:v>187</c:v>
                </c:pt>
                <c:pt idx="706">
                  <c:v>198</c:v>
                </c:pt>
                <c:pt idx="707">
                  <c:v>192</c:v>
                </c:pt>
                <c:pt idx="708">
                  <c:v>195</c:v>
                </c:pt>
                <c:pt idx="709">
                  <c:v>176</c:v>
                </c:pt>
                <c:pt idx="710">
                  <c:v>191</c:v>
                </c:pt>
                <c:pt idx="711">
                  <c:v>182</c:v>
                </c:pt>
                <c:pt idx="712">
                  <c:v>171</c:v>
                </c:pt>
                <c:pt idx="713">
                  <c:v>181</c:v>
                </c:pt>
                <c:pt idx="714">
                  <c:v>193</c:v>
                </c:pt>
                <c:pt idx="715">
                  <c:v>167</c:v>
                </c:pt>
                <c:pt idx="716">
                  <c:v>190</c:v>
                </c:pt>
                <c:pt idx="717">
                  <c:v>191</c:v>
                </c:pt>
                <c:pt idx="718">
                  <c:v>171</c:v>
                </c:pt>
                <c:pt idx="719">
                  <c:v>176</c:v>
                </c:pt>
                <c:pt idx="720">
                  <c:v>187</c:v>
                </c:pt>
                <c:pt idx="721">
                  <c:v>179</c:v>
                </c:pt>
                <c:pt idx="722">
                  <c:v>168</c:v>
                </c:pt>
                <c:pt idx="723">
                  <c:v>133</c:v>
                </c:pt>
                <c:pt idx="724">
                  <c:v>145</c:v>
                </c:pt>
                <c:pt idx="725">
                  <c:v>173</c:v>
                </c:pt>
                <c:pt idx="726">
                  <c:v>157</c:v>
                </c:pt>
                <c:pt idx="727">
                  <c:v>184</c:v>
                </c:pt>
                <c:pt idx="728">
                  <c:v>142</c:v>
                </c:pt>
                <c:pt idx="729">
                  <c:v>139</c:v>
                </c:pt>
                <c:pt idx="730">
                  <c:v>163</c:v>
                </c:pt>
                <c:pt idx="731">
                  <c:v>145</c:v>
                </c:pt>
                <c:pt idx="732">
                  <c:v>129</c:v>
                </c:pt>
                <c:pt idx="733">
                  <c:v>160</c:v>
                </c:pt>
                <c:pt idx="734">
                  <c:v>137</c:v>
                </c:pt>
                <c:pt idx="735">
                  <c:v>143</c:v>
                </c:pt>
                <c:pt idx="736">
                  <c:v>156</c:v>
                </c:pt>
                <c:pt idx="737">
                  <c:v>157</c:v>
                </c:pt>
                <c:pt idx="738">
                  <c:v>141</c:v>
                </c:pt>
                <c:pt idx="739">
                  <c:v>173</c:v>
                </c:pt>
                <c:pt idx="740">
                  <c:v>141</c:v>
                </c:pt>
                <c:pt idx="741">
                  <c:v>137</c:v>
                </c:pt>
                <c:pt idx="742">
                  <c:v>145</c:v>
                </c:pt>
                <c:pt idx="743">
                  <c:v>153</c:v>
                </c:pt>
                <c:pt idx="744">
                  <c:v>167</c:v>
                </c:pt>
                <c:pt idx="745">
                  <c:v>177</c:v>
                </c:pt>
                <c:pt idx="746">
                  <c:v>136</c:v>
                </c:pt>
                <c:pt idx="747">
                  <c:v>162</c:v>
                </c:pt>
                <c:pt idx="748">
                  <c:v>157</c:v>
                </c:pt>
                <c:pt idx="749">
                  <c:v>176</c:v>
                </c:pt>
                <c:pt idx="750">
                  <c:v>166</c:v>
                </c:pt>
                <c:pt idx="751">
                  <c:v>181</c:v>
                </c:pt>
                <c:pt idx="752">
                  <c:v>184</c:v>
                </c:pt>
                <c:pt idx="753">
                  <c:v>185</c:v>
                </c:pt>
                <c:pt idx="754">
                  <c:v>156</c:v>
                </c:pt>
                <c:pt idx="755">
                  <c:v>174</c:v>
                </c:pt>
                <c:pt idx="756">
                  <c:v>188</c:v>
                </c:pt>
                <c:pt idx="757">
                  <c:v>174</c:v>
                </c:pt>
                <c:pt idx="758">
                  <c:v>210</c:v>
                </c:pt>
                <c:pt idx="759">
                  <c:v>174</c:v>
                </c:pt>
                <c:pt idx="760">
                  <c:v>189</c:v>
                </c:pt>
                <c:pt idx="761">
                  <c:v>182</c:v>
                </c:pt>
                <c:pt idx="762">
                  <c:v>198</c:v>
                </c:pt>
                <c:pt idx="763">
                  <c:v>217</c:v>
                </c:pt>
                <c:pt idx="764">
                  <c:v>233</c:v>
                </c:pt>
                <c:pt idx="765">
                  <c:v>248</c:v>
                </c:pt>
                <c:pt idx="766">
                  <c:v>221</c:v>
                </c:pt>
                <c:pt idx="767">
                  <c:v>201</c:v>
                </c:pt>
                <c:pt idx="768">
                  <c:v>236</c:v>
                </c:pt>
                <c:pt idx="769">
                  <c:v>241</c:v>
                </c:pt>
                <c:pt idx="770">
                  <c:v>266</c:v>
                </c:pt>
                <c:pt idx="771">
                  <c:v>264</c:v>
                </c:pt>
                <c:pt idx="772">
                  <c:v>253</c:v>
                </c:pt>
                <c:pt idx="773">
                  <c:v>272</c:v>
                </c:pt>
                <c:pt idx="774">
                  <c:v>276</c:v>
                </c:pt>
                <c:pt idx="775">
                  <c:v>266</c:v>
                </c:pt>
                <c:pt idx="776">
                  <c:v>309</c:v>
                </c:pt>
                <c:pt idx="777">
                  <c:v>271</c:v>
                </c:pt>
                <c:pt idx="778">
                  <c:v>258</c:v>
                </c:pt>
                <c:pt idx="779">
                  <c:v>264</c:v>
                </c:pt>
                <c:pt idx="780">
                  <c:v>278</c:v>
                </c:pt>
                <c:pt idx="781">
                  <c:v>263</c:v>
                </c:pt>
                <c:pt idx="782">
                  <c:v>268</c:v>
                </c:pt>
                <c:pt idx="783">
                  <c:v>271</c:v>
                </c:pt>
                <c:pt idx="784">
                  <c:v>268</c:v>
                </c:pt>
                <c:pt idx="785">
                  <c:v>281</c:v>
                </c:pt>
                <c:pt idx="786">
                  <c:v>266</c:v>
                </c:pt>
                <c:pt idx="787">
                  <c:v>221</c:v>
                </c:pt>
                <c:pt idx="788">
                  <c:v>206</c:v>
                </c:pt>
                <c:pt idx="789">
                  <c:v>213</c:v>
                </c:pt>
                <c:pt idx="790">
                  <c:v>203</c:v>
                </c:pt>
                <c:pt idx="791">
                  <c:v>189</c:v>
                </c:pt>
                <c:pt idx="792">
                  <c:v>188</c:v>
                </c:pt>
                <c:pt idx="793">
                  <c:v>180</c:v>
                </c:pt>
                <c:pt idx="794">
                  <c:v>174</c:v>
                </c:pt>
                <c:pt idx="795">
                  <c:v>170</c:v>
                </c:pt>
                <c:pt idx="796">
                  <c:v>132</c:v>
                </c:pt>
                <c:pt idx="797">
                  <c:v>130</c:v>
                </c:pt>
                <c:pt idx="798">
                  <c:v>143</c:v>
                </c:pt>
                <c:pt idx="799">
                  <c:v>140</c:v>
                </c:pt>
                <c:pt idx="800">
                  <c:v>123</c:v>
                </c:pt>
                <c:pt idx="801">
                  <c:v>132</c:v>
                </c:pt>
                <c:pt idx="802">
                  <c:v>138</c:v>
                </c:pt>
                <c:pt idx="803">
                  <c:v>133</c:v>
                </c:pt>
                <c:pt idx="804">
                  <c:v>115</c:v>
                </c:pt>
                <c:pt idx="805">
                  <c:v>118</c:v>
                </c:pt>
                <c:pt idx="806">
                  <c:v>101</c:v>
                </c:pt>
                <c:pt idx="807">
                  <c:v>123</c:v>
                </c:pt>
                <c:pt idx="808">
                  <c:v>105</c:v>
                </c:pt>
                <c:pt idx="809">
                  <c:v>85</c:v>
                </c:pt>
                <c:pt idx="810">
                  <c:v>80</c:v>
                </c:pt>
                <c:pt idx="811">
                  <c:v>90</c:v>
                </c:pt>
                <c:pt idx="812">
                  <c:v>84</c:v>
                </c:pt>
                <c:pt idx="813">
                  <c:v>77</c:v>
                </c:pt>
                <c:pt idx="814">
                  <c:v>68</c:v>
                </c:pt>
                <c:pt idx="815">
                  <c:v>70</c:v>
                </c:pt>
                <c:pt idx="816">
                  <c:v>64</c:v>
                </c:pt>
                <c:pt idx="817">
                  <c:v>61</c:v>
                </c:pt>
                <c:pt idx="818">
                  <c:v>63</c:v>
                </c:pt>
                <c:pt idx="819">
                  <c:v>53</c:v>
                </c:pt>
                <c:pt idx="820">
                  <c:v>56</c:v>
                </c:pt>
                <c:pt idx="821">
                  <c:v>45</c:v>
                </c:pt>
                <c:pt idx="822">
                  <c:v>41</c:v>
                </c:pt>
                <c:pt idx="823">
                  <c:v>38</c:v>
                </c:pt>
                <c:pt idx="824">
                  <c:v>40</c:v>
                </c:pt>
                <c:pt idx="825">
                  <c:v>37</c:v>
                </c:pt>
                <c:pt idx="826">
                  <c:v>41</c:v>
                </c:pt>
                <c:pt idx="827">
                  <c:v>36</c:v>
                </c:pt>
                <c:pt idx="828">
                  <c:v>31</c:v>
                </c:pt>
                <c:pt idx="829">
                  <c:v>35</c:v>
                </c:pt>
                <c:pt idx="830">
                  <c:v>32</c:v>
                </c:pt>
                <c:pt idx="831">
                  <c:v>28</c:v>
                </c:pt>
                <c:pt idx="832">
                  <c:v>25</c:v>
                </c:pt>
                <c:pt idx="833">
                  <c:v>31</c:v>
                </c:pt>
                <c:pt idx="834">
                  <c:v>21</c:v>
                </c:pt>
                <c:pt idx="835">
                  <c:v>18</c:v>
                </c:pt>
                <c:pt idx="836">
                  <c:v>19</c:v>
                </c:pt>
                <c:pt idx="837">
                  <c:v>17</c:v>
                </c:pt>
                <c:pt idx="838">
                  <c:v>19</c:v>
                </c:pt>
                <c:pt idx="839">
                  <c:v>23</c:v>
                </c:pt>
                <c:pt idx="840">
                  <c:v>18</c:v>
                </c:pt>
                <c:pt idx="841">
                  <c:v>17</c:v>
                </c:pt>
                <c:pt idx="842">
                  <c:v>15</c:v>
                </c:pt>
                <c:pt idx="843">
                  <c:v>16</c:v>
                </c:pt>
                <c:pt idx="844">
                  <c:v>15</c:v>
                </c:pt>
                <c:pt idx="845">
                  <c:v>15</c:v>
                </c:pt>
                <c:pt idx="846">
                  <c:v>16</c:v>
                </c:pt>
                <c:pt idx="847">
                  <c:v>15</c:v>
                </c:pt>
                <c:pt idx="848">
                  <c:v>9</c:v>
                </c:pt>
                <c:pt idx="849">
                  <c:v>11</c:v>
                </c:pt>
                <c:pt idx="850">
                  <c:v>12</c:v>
                </c:pt>
                <c:pt idx="851">
                  <c:v>8</c:v>
                </c:pt>
                <c:pt idx="852">
                  <c:v>10</c:v>
                </c:pt>
                <c:pt idx="853">
                  <c:v>7</c:v>
                </c:pt>
                <c:pt idx="854">
                  <c:v>11</c:v>
                </c:pt>
                <c:pt idx="855">
                  <c:v>7</c:v>
                </c:pt>
                <c:pt idx="856">
                  <c:v>11</c:v>
                </c:pt>
                <c:pt idx="857">
                  <c:v>9</c:v>
                </c:pt>
                <c:pt idx="858">
                  <c:v>8</c:v>
                </c:pt>
                <c:pt idx="859">
                  <c:v>7</c:v>
                </c:pt>
                <c:pt idx="860">
                  <c:v>9</c:v>
                </c:pt>
                <c:pt idx="861">
                  <c:v>8</c:v>
                </c:pt>
                <c:pt idx="862">
                  <c:v>7</c:v>
                </c:pt>
                <c:pt idx="863">
                  <c:v>5</c:v>
                </c:pt>
                <c:pt idx="864">
                  <c:v>10</c:v>
                </c:pt>
                <c:pt idx="865">
                  <c:v>4</c:v>
                </c:pt>
                <c:pt idx="866">
                  <c:v>7</c:v>
                </c:pt>
                <c:pt idx="867">
                  <c:v>3</c:v>
                </c:pt>
                <c:pt idx="868">
                  <c:v>4</c:v>
                </c:pt>
                <c:pt idx="869">
                  <c:v>4</c:v>
                </c:pt>
                <c:pt idx="870">
                  <c:v>3</c:v>
                </c:pt>
                <c:pt idx="871">
                  <c:v>5</c:v>
                </c:pt>
                <c:pt idx="872">
                  <c:v>3</c:v>
                </c:pt>
                <c:pt idx="873">
                  <c:v>6</c:v>
                </c:pt>
                <c:pt idx="874">
                  <c:v>4</c:v>
                </c:pt>
                <c:pt idx="875">
                  <c:v>5</c:v>
                </c:pt>
                <c:pt idx="876">
                  <c:v>4</c:v>
                </c:pt>
                <c:pt idx="877">
                  <c:v>3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18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23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15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13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29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31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94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158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336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381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341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228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206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141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89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73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38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24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38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25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42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25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30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35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9-477C-9F96-797C901B8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926527"/>
        <c:axId val="505816095"/>
      </c:barChart>
      <c:lineChart>
        <c:grouping val="standard"/>
        <c:varyColors val="0"/>
        <c:ser>
          <c:idx val="1"/>
          <c:order val="1"/>
          <c:tx>
            <c:strRef>
              <c:f>BRASIL!$L$1</c:f>
              <c:strCache>
                <c:ptCount val="1"/>
                <c:pt idx="0">
                  <c:v>% da população vacinada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turquia!$M$2:$M$1052</c:f>
              <c:numCache>
                <c:formatCode>0%</c:formatCode>
                <c:ptCount val="10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3.6374862909024121E-2</c:v>
                </c:pt>
                <c:pt idx="407">
                  <c:v>3.8570559477495762E-2</c:v>
                </c:pt>
                <c:pt idx="408">
                  <c:v>3.9556567539453573E-2</c:v>
                </c:pt>
                <c:pt idx="409">
                  <c:v>4.2781455004713295E-2</c:v>
                </c:pt>
                <c:pt idx="410">
                  <c:v>4.7245270095292849E-2</c:v>
                </c:pt>
                <c:pt idx="411">
                  <c:v>5.308846966495373E-2</c:v>
                </c:pt>
                <c:pt idx="412">
                  <c:v>5.9618622529936216E-2</c:v>
                </c:pt>
                <c:pt idx="413">
                  <c:v>6.3849212370347894E-2</c:v>
                </c:pt>
                <c:pt idx="414">
                  <c:v>6.5249642849380826E-2</c:v>
                </c:pt>
                <c:pt idx="415">
                  <c:v>6.5426298823059073E-2</c:v>
                </c:pt>
                <c:pt idx="416">
                  <c:v>6.8040484725779574E-2</c:v>
                </c:pt>
                <c:pt idx="417">
                  <c:v>7.2404429136025419E-2</c:v>
                </c:pt>
                <c:pt idx="418">
                  <c:v>7.5319898902841784E-2</c:v>
                </c:pt>
                <c:pt idx="419">
                  <c:v>7.8044958690377739E-2</c:v>
                </c:pt>
                <c:pt idx="420">
                  <c:v>7.9976542780583526E-2</c:v>
                </c:pt>
                <c:pt idx="421">
                  <c:v>8.1274814197316178E-2</c:v>
                </c:pt>
                <c:pt idx="422">
                  <c:v>8.1455999507322033E-2</c:v>
                </c:pt>
                <c:pt idx="423">
                  <c:v>8.2708503284723317E-2</c:v>
                </c:pt>
                <c:pt idx="424">
                  <c:v>8.4465269220964936E-2</c:v>
                </c:pt>
                <c:pt idx="425">
                  <c:v>8.5850072303977468E-2</c:v>
                </c:pt>
                <c:pt idx="426">
                  <c:v>8.7190151154980175E-2</c:v>
                </c:pt>
                <c:pt idx="427">
                  <c:v>8.8290483460055344E-2</c:v>
                </c:pt>
                <c:pt idx="428">
                  <c:v>8.904441639127926E-2</c:v>
                </c:pt>
                <c:pt idx="429">
                  <c:v>8.922250705002463E-2</c:v>
                </c:pt>
                <c:pt idx="430">
                  <c:v>8.9697731657382457E-2</c:v>
                </c:pt>
                <c:pt idx="431">
                  <c:v>9.1019728733778851E-2</c:v>
                </c:pt>
                <c:pt idx="432">
                  <c:v>9.1837392509926633E-2</c:v>
                </c:pt>
                <c:pt idx="433">
                  <c:v>9.2576765166254446E-2</c:v>
                </c:pt>
                <c:pt idx="434">
                  <c:v>9.3178230202617729E-2</c:v>
                </c:pt>
                <c:pt idx="435">
                  <c:v>9.3521831347743029E-2</c:v>
                </c:pt>
                <c:pt idx="436">
                  <c:v>9.3584091936895625E-2</c:v>
                </c:pt>
                <c:pt idx="437">
                  <c:v>9.3811163455246663E-2</c:v>
                </c:pt>
                <c:pt idx="438">
                  <c:v>9.4242446386085824E-2</c:v>
                </c:pt>
                <c:pt idx="439">
                  <c:v>9.4585134549804772E-2</c:v>
                </c:pt>
                <c:pt idx="440">
                  <c:v>9.4754545956739128E-2</c:v>
                </c:pt>
                <c:pt idx="441">
                  <c:v>9.4946912324747446E-2</c:v>
                </c:pt>
                <c:pt idx="442">
                  <c:v>9.5045846309872034E-2</c:v>
                </c:pt>
                <c:pt idx="443">
                  <c:v>9.5065054490109546E-2</c:v>
                </c:pt>
                <c:pt idx="444">
                  <c:v>9.5398126706808362E-2</c:v>
                </c:pt>
                <c:pt idx="445">
                  <c:v>9.594231105259915E-2</c:v>
                </c:pt>
                <c:pt idx="446">
                  <c:v>9.6432688779922116E-2</c:v>
                </c:pt>
                <c:pt idx="447">
                  <c:v>9.6789735651213696E-2</c:v>
                </c:pt>
                <c:pt idx="448">
                  <c:v>9.7173875542161267E-2</c:v>
                </c:pt>
                <c:pt idx="449">
                  <c:v>9.742962890495338E-2</c:v>
                </c:pt>
                <c:pt idx="450">
                  <c:v>9.742962890495338E-2</c:v>
                </c:pt>
                <c:pt idx="451">
                  <c:v>9.9252603778507531E-2</c:v>
                </c:pt>
                <c:pt idx="452">
                  <c:v>0.10213971183722011</c:v>
                </c:pt>
                <c:pt idx="453">
                  <c:v>0.10664635405558849</c:v>
                </c:pt>
                <c:pt idx="454">
                  <c:v>0.10916056256586286</c:v>
                </c:pt>
                <c:pt idx="455">
                  <c:v>0.11043216781138923</c:v>
                </c:pt>
                <c:pt idx="456">
                  <c:v>0.11239033507449163</c:v>
                </c:pt>
                <c:pt idx="457">
                  <c:v>0.11319360457236265</c:v>
                </c:pt>
                <c:pt idx="458">
                  <c:v>0.11615620552216922</c:v>
                </c:pt>
                <c:pt idx="459">
                  <c:v>0.11961524307590456</c:v>
                </c:pt>
                <c:pt idx="460">
                  <c:v>0.12283026559921513</c:v>
                </c:pt>
                <c:pt idx="461">
                  <c:v>0.12600372968318466</c:v>
                </c:pt>
                <c:pt idx="462">
                  <c:v>0.12778717364753395</c:v>
                </c:pt>
                <c:pt idx="463">
                  <c:v>0.12883390090146479</c:v>
                </c:pt>
                <c:pt idx="464">
                  <c:v>0.12932834554596151</c:v>
                </c:pt>
                <c:pt idx="465">
                  <c:v>0.13171650333765253</c:v>
                </c:pt>
                <c:pt idx="466">
                  <c:v>0.13503120683087472</c:v>
                </c:pt>
                <c:pt idx="467">
                  <c:v>0.13702180271925465</c:v>
                </c:pt>
                <c:pt idx="468">
                  <c:v>0.13882220205257903</c:v>
                </c:pt>
                <c:pt idx="469">
                  <c:v>0.14273815715793964</c:v>
                </c:pt>
                <c:pt idx="470">
                  <c:v>0.14408184050696221</c:v>
                </c:pt>
                <c:pt idx="471">
                  <c:v>0.14444587109316731</c:v>
                </c:pt>
                <c:pt idx="472">
                  <c:v>0.14536989127470429</c:v>
                </c:pt>
                <c:pt idx="473">
                  <c:v>0.14734073356538316</c:v>
                </c:pt>
                <c:pt idx="474">
                  <c:v>0.14928528910569996</c:v>
                </c:pt>
                <c:pt idx="475">
                  <c:v>0.1517289490527563</c:v>
                </c:pt>
                <c:pt idx="476">
                  <c:v>0.15343401889897595</c:v>
                </c:pt>
                <c:pt idx="477">
                  <c:v>0.15549582733705128</c:v>
                </c:pt>
                <c:pt idx="478">
                  <c:v>0.15617891528252262</c:v>
                </c:pt>
                <c:pt idx="479">
                  <c:v>0.15755103148105729</c:v>
                </c:pt>
                <c:pt idx="480">
                  <c:v>0.15868134988972549</c:v>
                </c:pt>
                <c:pt idx="481">
                  <c:v>0.16022005555266577</c:v>
                </c:pt>
                <c:pt idx="482">
                  <c:v>0.16180399529437525</c:v>
                </c:pt>
                <c:pt idx="483">
                  <c:v>0.16258484339173446</c:v>
                </c:pt>
                <c:pt idx="484">
                  <c:v>0.16305737648247876</c:v>
                </c:pt>
                <c:pt idx="485">
                  <c:v>0.16363004110538715</c:v>
                </c:pt>
                <c:pt idx="486">
                  <c:v>0.16521249873442398</c:v>
                </c:pt>
                <c:pt idx="487">
                  <c:v>0.16756363928000295</c:v>
                </c:pt>
                <c:pt idx="488">
                  <c:v>0.1691270072978161</c:v>
                </c:pt>
                <c:pt idx="489">
                  <c:v>0.17063972263292881</c:v>
                </c:pt>
                <c:pt idx="490">
                  <c:v>0.17165095032412442</c:v>
                </c:pt>
                <c:pt idx="491">
                  <c:v>0.17246484360563297</c:v>
                </c:pt>
                <c:pt idx="492">
                  <c:v>0.17294452640791011</c:v>
                </c:pt>
                <c:pt idx="493">
                  <c:v>0.17332616449266625</c:v>
                </c:pt>
                <c:pt idx="494">
                  <c:v>0.17382870740080633</c:v>
                </c:pt>
                <c:pt idx="495">
                  <c:v>0.17443011315266269</c:v>
                </c:pt>
                <c:pt idx="496">
                  <c:v>0.17468211973461836</c:v>
                </c:pt>
                <c:pt idx="497">
                  <c:v>0.17565188384168395</c:v>
                </c:pt>
                <c:pt idx="498">
                  <c:v>0.17660916263159515</c:v>
                </c:pt>
                <c:pt idx="499">
                  <c:v>0.17723387905156693</c:v>
                </c:pt>
                <c:pt idx="500">
                  <c:v>0.17769916757556733</c:v>
                </c:pt>
                <c:pt idx="501">
                  <c:v>0.18025832559897775</c:v>
                </c:pt>
                <c:pt idx="502">
                  <c:v>0.18219398846325868</c:v>
                </c:pt>
                <c:pt idx="503">
                  <c:v>0.18391568168521474</c:v>
                </c:pt>
                <c:pt idx="504">
                  <c:v>0.18818736754581361</c:v>
                </c:pt>
                <c:pt idx="505">
                  <c:v>0.18875901247520321</c:v>
                </c:pt>
                <c:pt idx="506">
                  <c:v>0.19025388317373726</c:v>
                </c:pt>
                <c:pt idx="507">
                  <c:v>0.19108093761577893</c:v>
                </c:pt>
                <c:pt idx="508">
                  <c:v>0.19273505835676366</c:v>
                </c:pt>
                <c:pt idx="509">
                  <c:v>0.19351001357413641</c:v>
                </c:pt>
                <c:pt idx="510">
                  <c:v>0.1941816596097749</c:v>
                </c:pt>
                <c:pt idx="511">
                  <c:v>0.19507998588601888</c:v>
                </c:pt>
                <c:pt idx="512">
                  <c:v>0.19562545077715882</c:v>
                </c:pt>
                <c:pt idx="513">
                  <c:v>0.19625276385853307</c:v>
                </c:pt>
                <c:pt idx="514">
                  <c:v>0.19716640925136153</c:v>
                </c:pt>
                <c:pt idx="515">
                  <c:v>0.19848666336325491</c:v>
                </c:pt>
                <c:pt idx="516">
                  <c:v>0.20067063345626054</c:v>
                </c:pt>
                <c:pt idx="517">
                  <c:v>0.20435133578131709</c:v>
                </c:pt>
                <c:pt idx="518">
                  <c:v>0.20568036400023254</c:v>
                </c:pt>
                <c:pt idx="519">
                  <c:v>0.20768198680689698</c:v>
                </c:pt>
                <c:pt idx="520">
                  <c:v>0.209865221772017</c:v>
                </c:pt>
                <c:pt idx="521">
                  <c:v>0.21328006865430466</c:v>
                </c:pt>
                <c:pt idx="522">
                  <c:v>0.21626260105533299</c:v>
                </c:pt>
                <c:pt idx="523">
                  <c:v>0.21981272332547858</c:v>
                </c:pt>
                <c:pt idx="524">
                  <c:v>0.22489265858252855</c:v>
                </c:pt>
                <c:pt idx="525">
                  <c:v>0.22942223204816814</c:v>
                </c:pt>
                <c:pt idx="526">
                  <c:v>0.23430638614961202</c:v>
                </c:pt>
                <c:pt idx="527">
                  <c:v>0.24091670352483269</c:v>
                </c:pt>
                <c:pt idx="528">
                  <c:v>0.24855997043457928</c:v>
                </c:pt>
                <c:pt idx="529">
                  <c:v>0.26402956295449653</c:v>
                </c:pt>
                <c:pt idx="530">
                  <c:v>0.28046407010881447</c:v>
                </c:pt>
                <c:pt idx="531">
                  <c:v>0.29910155396905208</c:v>
                </c:pt>
                <c:pt idx="532">
                  <c:v>0.31185326012676901</c:v>
                </c:pt>
                <c:pt idx="533">
                  <c:v>0.31805677907250268</c:v>
                </c:pt>
                <c:pt idx="534">
                  <c:v>0.33345457805455686</c:v>
                </c:pt>
                <c:pt idx="535">
                  <c:v>0.34446949715485942</c:v>
                </c:pt>
                <c:pt idx="536">
                  <c:v>0.34932998488114647</c:v>
                </c:pt>
                <c:pt idx="537">
                  <c:v>0.35888151335608204</c:v>
                </c:pt>
                <c:pt idx="538">
                  <c:v>0.36863188206718006</c:v>
                </c:pt>
                <c:pt idx="539">
                  <c:v>0.37751146808394265</c:v>
                </c:pt>
                <c:pt idx="540">
                  <c:v>0.38219243046641721</c:v>
                </c:pt>
                <c:pt idx="541">
                  <c:v>0.38958665501955342</c:v>
                </c:pt>
                <c:pt idx="542">
                  <c:v>0.40235685794342496</c:v>
                </c:pt>
                <c:pt idx="543">
                  <c:v>0.40722288284265701</c:v>
                </c:pt>
                <c:pt idx="544">
                  <c:v>0.41607817406848951</c:v>
                </c:pt>
                <c:pt idx="545">
                  <c:v>0.4187378786156124</c:v>
                </c:pt>
                <c:pt idx="546">
                  <c:v>0.42297407677037735</c:v>
                </c:pt>
                <c:pt idx="547">
                  <c:v>0.42482049273796213</c:v>
                </c:pt>
                <c:pt idx="548">
                  <c:v>0.42784728695184643</c:v>
                </c:pt>
                <c:pt idx="549">
                  <c:v>0.43178132383181334</c:v>
                </c:pt>
                <c:pt idx="550">
                  <c:v>0.43558364239433667</c:v>
                </c:pt>
                <c:pt idx="551">
                  <c:v>0.43904259694976233</c:v>
                </c:pt>
                <c:pt idx="552">
                  <c:v>0.44247722114355381</c:v>
                </c:pt>
                <c:pt idx="553">
                  <c:v>0.4449924730611497</c:v>
                </c:pt>
                <c:pt idx="554">
                  <c:v>0.44634576050029107</c:v>
                </c:pt>
                <c:pt idx="555">
                  <c:v>0.448322981803913</c:v>
                </c:pt>
                <c:pt idx="556">
                  <c:v>0.45163131814109347</c:v>
                </c:pt>
                <c:pt idx="557">
                  <c:v>0.45456656521941369</c:v>
                </c:pt>
                <c:pt idx="558">
                  <c:v>0.45695091694576134</c:v>
                </c:pt>
                <c:pt idx="559">
                  <c:v>0.45988676872605194</c:v>
                </c:pt>
                <c:pt idx="560">
                  <c:v>0.46015372686064931</c:v>
                </c:pt>
                <c:pt idx="561">
                  <c:v>0.4612419414125129</c:v>
                </c:pt>
                <c:pt idx="562">
                  <c:v>0.46200564443047493</c:v>
                </c:pt>
                <c:pt idx="563">
                  <c:v>0.4628769962560767</c:v>
                </c:pt>
                <c:pt idx="564">
                  <c:v>0.46298721801131615</c:v>
                </c:pt>
                <c:pt idx="565">
                  <c:v>0.46414619455062267</c:v>
                </c:pt>
                <c:pt idx="566">
                  <c:v>0.46570470123886953</c:v>
                </c:pt>
                <c:pt idx="567">
                  <c:v>0.46622449593851922</c:v>
                </c:pt>
                <c:pt idx="568">
                  <c:v>0.46731996691402811</c:v>
                </c:pt>
                <c:pt idx="569">
                  <c:v>0.46949909939127021</c:v>
                </c:pt>
                <c:pt idx="570">
                  <c:v>0.47233819885629041</c:v>
                </c:pt>
                <c:pt idx="571">
                  <c:v>0.47512734519579164</c:v>
                </c:pt>
                <c:pt idx="572">
                  <c:v>0.47820015604393634</c:v>
                </c:pt>
                <c:pt idx="573">
                  <c:v>0.48212531210476872</c:v>
                </c:pt>
                <c:pt idx="574">
                  <c:v>0.48529772092451534</c:v>
                </c:pt>
                <c:pt idx="575">
                  <c:v>0.48628371712957175</c:v>
                </c:pt>
                <c:pt idx="576">
                  <c:v>0.48687797316989528</c:v>
                </c:pt>
                <c:pt idx="577">
                  <c:v>0.48809343598738175</c:v>
                </c:pt>
                <c:pt idx="578">
                  <c:v>0.48973687366022201</c:v>
                </c:pt>
                <c:pt idx="579">
                  <c:v>0.48976523536832584</c:v>
                </c:pt>
                <c:pt idx="580">
                  <c:v>0.49024564144158722</c:v>
                </c:pt>
                <c:pt idx="581">
                  <c:v>0.49194990501851293</c:v>
                </c:pt>
                <c:pt idx="582">
                  <c:v>0.49362789370197802</c:v>
                </c:pt>
                <c:pt idx="583">
                  <c:v>0.49474507466391582</c:v>
                </c:pt>
                <c:pt idx="584">
                  <c:v>0.49650494710831933</c:v>
                </c:pt>
                <c:pt idx="585">
                  <c:v>0.50193920214934318</c:v>
                </c:pt>
                <c:pt idx="586">
                  <c:v>0.50668037387703135</c:v>
                </c:pt>
                <c:pt idx="587">
                  <c:v>0.51346121720791627</c:v>
                </c:pt>
                <c:pt idx="588">
                  <c:v>0.51569575698531267</c:v>
                </c:pt>
                <c:pt idx="589">
                  <c:v>0.5191528381503201</c:v>
                </c:pt>
                <c:pt idx="590">
                  <c:v>0.52107116622478167</c:v>
                </c:pt>
                <c:pt idx="591">
                  <c:v>0.52392252572582998</c:v>
                </c:pt>
                <c:pt idx="592">
                  <c:v>0.52790419177864512</c:v>
                </c:pt>
                <c:pt idx="593">
                  <c:v>0.53386499995310599</c:v>
                </c:pt>
                <c:pt idx="594">
                  <c:v>0.53717385799394723</c:v>
                </c:pt>
                <c:pt idx="595">
                  <c:v>0.54110883156912326</c:v>
                </c:pt>
                <c:pt idx="596">
                  <c:v>0.54300670648870231</c:v>
                </c:pt>
                <c:pt idx="597">
                  <c:v>0.54466833264826131</c:v>
                </c:pt>
                <c:pt idx="598">
                  <c:v>0.54918640491956117</c:v>
                </c:pt>
                <c:pt idx="599">
                  <c:v>0.55311311423447451</c:v>
                </c:pt>
                <c:pt idx="600">
                  <c:v>0.556676172384027</c:v>
                </c:pt>
                <c:pt idx="601">
                  <c:v>0.56020416967619524</c:v>
                </c:pt>
                <c:pt idx="602">
                  <c:v>0.5635454089147085</c:v>
                </c:pt>
                <c:pt idx="603">
                  <c:v>0.56528588346845243</c:v>
                </c:pt>
                <c:pt idx="604">
                  <c:v>0.56672667483978689</c:v>
                </c:pt>
                <c:pt idx="605">
                  <c:v>0.5682907424147815</c:v>
                </c:pt>
                <c:pt idx="606">
                  <c:v>0.57234525726968266</c:v>
                </c:pt>
                <c:pt idx="607">
                  <c:v>0.57581271322339855</c:v>
                </c:pt>
                <c:pt idx="608">
                  <c:v>0.57926814627911405</c:v>
                </c:pt>
                <c:pt idx="609">
                  <c:v>0.58333494488384607</c:v>
                </c:pt>
                <c:pt idx="610">
                  <c:v>0.58545025166095332</c:v>
                </c:pt>
                <c:pt idx="611">
                  <c:v>0.587527592639838</c:v>
                </c:pt>
                <c:pt idx="612">
                  <c:v>0.59221447161610175</c:v>
                </c:pt>
                <c:pt idx="613">
                  <c:v>0.59669432909425002</c:v>
                </c:pt>
                <c:pt idx="614">
                  <c:v>0.60053769624935505</c:v>
                </c:pt>
                <c:pt idx="615">
                  <c:v>0.60388028717462572</c:v>
                </c:pt>
                <c:pt idx="616">
                  <c:v>0.60747761176916981</c:v>
                </c:pt>
                <c:pt idx="617">
                  <c:v>0.60958365830629835</c:v>
                </c:pt>
                <c:pt idx="618">
                  <c:v>0.61105742372037386</c:v>
                </c:pt>
                <c:pt idx="619">
                  <c:v>0.61395996946468478</c:v>
                </c:pt>
                <c:pt idx="620">
                  <c:v>0.61631234312800731</c:v>
                </c:pt>
                <c:pt idx="621">
                  <c:v>0.61838326952324474</c:v>
                </c:pt>
                <c:pt idx="622">
                  <c:v>0.6202950763019468</c:v>
                </c:pt>
                <c:pt idx="623">
                  <c:v>0.62246347828343895</c:v>
                </c:pt>
                <c:pt idx="624">
                  <c:v>0.62368854519104411</c:v>
                </c:pt>
                <c:pt idx="625">
                  <c:v>0.62453261428656781</c:v>
                </c:pt>
                <c:pt idx="626">
                  <c:v>0.62633782752185296</c:v>
                </c:pt>
                <c:pt idx="627">
                  <c:v>0.6278994288613603</c:v>
                </c:pt>
                <c:pt idx="628">
                  <c:v>0.62931859324457551</c:v>
                </c:pt>
                <c:pt idx="629">
                  <c:v>0.63061063978808307</c:v>
                </c:pt>
                <c:pt idx="630">
                  <c:v>0.6321745769371625</c:v>
                </c:pt>
                <c:pt idx="631">
                  <c:v>0.63304979411261453</c:v>
                </c:pt>
                <c:pt idx="632">
                  <c:v>0.63366866508020536</c:v>
                </c:pt>
                <c:pt idx="633">
                  <c:v>0.63500836451036391</c:v>
                </c:pt>
                <c:pt idx="634">
                  <c:v>0.63622153894588374</c:v>
                </c:pt>
                <c:pt idx="635">
                  <c:v>0.63622153894588374</c:v>
                </c:pt>
                <c:pt idx="636">
                  <c:v>0.63838338406091211</c:v>
                </c:pt>
                <c:pt idx="637">
                  <c:v>0.63957845300802296</c:v>
                </c:pt>
                <c:pt idx="638">
                  <c:v>0.64024219049044018</c:v>
                </c:pt>
                <c:pt idx="639">
                  <c:v>0.64072935499748884</c:v>
                </c:pt>
                <c:pt idx="640">
                  <c:v>0.64194139117047622</c:v>
                </c:pt>
                <c:pt idx="641">
                  <c:v>0.64281925243493621</c:v>
                </c:pt>
                <c:pt idx="642">
                  <c:v>0.64364634244768204</c:v>
                </c:pt>
                <c:pt idx="643">
                  <c:v>0.64439836641778359</c:v>
                </c:pt>
                <c:pt idx="644">
                  <c:v>0.64533653188266837</c:v>
                </c:pt>
                <c:pt idx="645">
                  <c:v>0.64582100487310345</c:v>
                </c:pt>
                <c:pt idx="646">
                  <c:v>0.64617297699060394</c:v>
                </c:pt>
                <c:pt idx="647">
                  <c:v>0.64697793016847105</c:v>
                </c:pt>
                <c:pt idx="648">
                  <c:v>0.64768135269981109</c:v>
                </c:pt>
                <c:pt idx="649">
                  <c:v>0.64833069590395165</c:v>
                </c:pt>
                <c:pt idx="650">
                  <c:v>0.64897808271936419</c:v>
                </c:pt>
                <c:pt idx="651">
                  <c:v>0.64975290751082171</c:v>
                </c:pt>
                <c:pt idx="652">
                  <c:v>0.65015870996059277</c:v>
                </c:pt>
                <c:pt idx="653">
                  <c:v>0.65045595062131767</c:v>
                </c:pt>
                <c:pt idx="654">
                  <c:v>0.65111368851163598</c:v>
                </c:pt>
                <c:pt idx="655">
                  <c:v>0.65173749195020148</c:v>
                </c:pt>
                <c:pt idx="656">
                  <c:v>0.65229356876807754</c:v>
                </c:pt>
                <c:pt idx="657">
                  <c:v>0.65283781239837524</c:v>
                </c:pt>
                <c:pt idx="658">
                  <c:v>0.65349652255460688</c:v>
                </c:pt>
                <c:pt idx="659">
                  <c:v>0.65383982727719769</c:v>
                </c:pt>
                <c:pt idx="660">
                  <c:v>0.6540821112000208</c:v>
                </c:pt>
                <c:pt idx="661">
                  <c:v>0.65467401957387084</c:v>
                </c:pt>
                <c:pt idx="662">
                  <c:v>0.65517135730230447</c:v>
                </c:pt>
                <c:pt idx="663">
                  <c:v>0.65565217836711431</c:v>
                </c:pt>
                <c:pt idx="664">
                  <c:v>0.65607626415881504</c:v>
                </c:pt>
                <c:pt idx="665">
                  <c:v>0.65635030086353696</c:v>
                </c:pt>
                <c:pt idx="666">
                  <c:v>0.65658685790299298</c:v>
                </c:pt>
                <c:pt idx="667">
                  <c:v>0.65678154822367196</c:v>
                </c:pt>
                <c:pt idx="668">
                  <c:v>0.65731301011428078</c:v>
                </c:pt>
                <c:pt idx="669">
                  <c:v>0.65778736916783775</c:v>
                </c:pt>
                <c:pt idx="670">
                  <c:v>0.65822296801077962</c:v>
                </c:pt>
                <c:pt idx="671">
                  <c:v>0.65865024330895194</c:v>
                </c:pt>
                <c:pt idx="672">
                  <c:v>0.65914774703400503</c:v>
                </c:pt>
                <c:pt idx="673">
                  <c:v>0.65936594959012296</c:v>
                </c:pt>
                <c:pt idx="674">
                  <c:v>0.65954611520661</c:v>
                </c:pt>
                <c:pt idx="675">
                  <c:v>0.65999698573853083</c:v>
                </c:pt>
                <c:pt idx="676">
                  <c:v>0.66039504563169993</c:v>
                </c:pt>
                <c:pt idx="677">
                  <c:v>0.66074814415483163</c:v>
                </c:pt>
                <c:pt idx="678">
                  <c:v>0.66111193760300901</c:v>
                </c:pt>
                <c:pt idx="679">
                  <c:v>0.66153598782400569</c:v>
                </c:pt>
                <c:pt idx="680">
                  <c:v>0.66174120707311124</c:v>
                </c:pt>
                <c:pt idx="681">
                  <c:v>0.66190442917752457</c:v>
                </c:pt>
                <c:pt idx="682">
                  <c:v>0.66240997188171413</c:v>
                </c:pt>
                <c:pt idx="683">
                  <c:v>0.66285464125421256</c:v>
                </c:pt>
                <c:pt idx="684">
                  <c:v>0.66326719028086945</c:v>
                </c:pt>
                <c:pt idx="685">
                  <c:v>0.66366593787431871</c:v>
                </c:pt>
                <c:pt idx="686">
                  <c:v>0.66411826680510944</c:v>
                </c:pt>
                <c:pt idx="687">
                  <c:v>0.66429734158666942</c:v>
                </c:pt>
                <c:pt idx="688">
                  <c:v>0.66443868770803449</c:v>
                </c:pt>
                <c:pt idx="689">
                  <c:v>0.66478335597428417</c:v>
                </c:pt>
                <c:pt idx="690">
                  <c:v>0.66509866655271399</c:v>
                </c:pt>
                <c:pt idx="691">
                  <c:v>0.66540359048553388</c:v>
                </c:pt>
                <c:pt idx="692">
                  <c:v>0.66569479598345571</c:v>
                </c:pt>
                <c:pt idx="693">
                  <c:v>0.6660391085426639</c:v>
                </c:pt>
                <c:pt idx="694">
                  <c:v>0.66622247552252389</c:v>
                </c:pt>
                <c:pt idx="695">
                  <c:v>0.6663701887999306</c:v>
                </c:pt>
                <c:pt idx="696">
                  <c:v>0.66674441632132353</c:v>
                </c:pt>
                <c:pt idx="697">
                  <c:v>0.66708927429799525</c:v>
                </c:pt>
                <c:pt idx="698">
                  <c:v>0.66741187687077452</c:v>
                </c:pt>
                <c:pt idx="699">
                  <c:v>0.66772021559119221</c:v>
                </c:pt>
                <c:pt idx="700">
                  <c:v>0.66809073190245272</c:v>
                </c:pt>
                <c:pt idx="701">
                  <c:v>0.66826654603613289</c:v>
                </c:pt>
                <c:pt idx="702">
                  <c:v>0.66839678224090382</c:v>
                </c:pt>
                <c:pt idx="703">
                  <c:v>0.66871095455680107</c:v>
                </c:pt>
                <c:pt idx="704">
                  <c:v>0.66899457163783893</c:v>
                </c:pt>
                <c:pt idx="705">
                  <c:v>0.66926696023326893</c:v>
                </c:pt>
                <c:pt idx="706">
                  <c:v>0.66953683516560603</c:v>
                </c:pt>
                <c:pt idx="707">
                  <c:v>0.66985256073558419</c:v>
                </c:pt>
                <c:pt idx="708">
                  <c:v>0.67000731701241134</c:v>
                </c:pt>
                <c:pt idx="709">
                  <c:v>0.67012772384593722</c:v>
                </c:pt>
                <c:pt idx="710">
                  <c:v>0.67044257200521318</c:v>
                </c:pt>
                <c:pt idx="711">
                  <c:v>0.67073699072340931</c:v>
                </c:pt>
                <c:pt idx="712">
                  <c:v>0.67096433495049213</c:v>
                </c:pt>
                <c:pt idx="713">
                  <c:v>0.67122541206200448</c:v>
                </c:pt>
                <c:pt idx="714">
                  <c:v>0.67153347807369035</c:v>
                </c:pt>
                <c:pt idx="715">
                  <c:v>0.67168640838770488</c:v>
                </c:pt>
                <c:pt idx="716">
                  <c:v>0.67181525733501413</c:v>
                </c:pt>
                <c:pt idx="717">
                  <c:v>0.67209901669886862</c:v>
                </c:pt>
                <c:pt idx="718">
                  <c:v>0.67238592999849045</c:v>
                </c:pt>
                <c:pt idx="719">
                  <c:v>0.67265691947955741</c:v>
                </c:pt>
                <c:pt idx="720">
                  <c:v>0.67291798473416831</c:v>
                </c:pt>
                <c:pt idx="721">
                  <c:v>0.67320575173068964</c:v>
                </c:pt>
                <c:pt idx="722">
                  <c:v>0.67334543788586132</c:v>
                </c:pt>
                <c:pt idx="723">
                  <c:v>0.6734634614822097</c:v>
                </c:pt>
                <c:pt idx="724">
                  <c:v>0.67374566759198318</c:v>
                </c:pt>
                <c:pt idx="725">
                  <c:v>0.67401121475531622</c:v>
                </c:pt>
                <c:pt idx="726">
                  <c:v>0.67427382140710668</c:v>
                </c:pt>
                <c:pt idx="727">
                  <c:v>0.67455030063351307</c:v>
                </c:pt>
                <c:pt idx="728">
                  <c:v>0.67482686285822913</c:v>
                </c:pt>
                <c:pt idx="729">
                  <c:v>0.67495841517905342</c:v>
                </c:pt>
                <c:pt idx="730">
                  <c:v>0.67508812968016352</c:v>
                </c:pt>
                <c:pt idx="731">
                  <c:v>0.67537306287725474</c:v>
                </c:pt>
                <c:pt idx="732">
                  <c:v>0.67537306287725474</c:v>
                </c:pt>
                <c:pt idx="733">
                  <c:v>0.67595885308999204</c:v>
                </c:pt>
                <c:pt idx="734">
                  <c:v>0.67627125872758354</c:v>
                </c:pt>
                <c:pt idx="735">
                  <c:v>0.67664918560220733</c:v>
                </c:pt>
                <c:pt idx="736">
                  <c:v>0.67686985439381253</c:v>
                </c:pt>
                <c:pt idx="737">
                  <c:v>0.67704439983904496</c:v>
                </c:pt>
                <c:pt idx="738">
                  <c:v>0.67739190190472465</c:v>
                </c:pt>
                <c:pt idx="739">
                  <c:v>0.67770813732146218</c:v>
                </c:pt>
                <c:pt idx="740">
                  <c:v>0.67800377730050065</c:v>
                </c:pt>
                <c:pt idx="741">
                  <c:v>0.67827658088747889</c:v>
                </c:pt>
                <c:pt idx="742">
                  <c:v>0.67859429841688901</c:v>
                </c:pt>
                <c:pt idx="743">
                  <c:v>0.67875085694272619</c:v>
                </c:pt>
                <c:pt idx="744">
                  <c:v>0.67884629314194334</c:v>
                </c:pt>
                <c:pt idx="745">
                  <c:v>0.67906646394369052</c:v>
                </c:pt>
                <c:pt idx="746">
                  <c:v>0.67925931644465543</c:v>
                </c:pt>
                <c:pt idx="747">
                  <c:v>0.67940318808601474</c:v>
                </c:pt>
                <c:pt idx="748">
                  <c:v>0.67955439914932902</c:v>
                </c:pt>
                <c:pt idx="749">
                  <c:v>0.67970708046841444</c:v>
                </c:pt>
                <c:pt idx="750">
                  <c:v>0.67977541179107426</c:v>
                </c:pt>
                <c:pt idx="751">
                  <c:v>0.67982970454249869</c:v>
                </c:pt>
                <c:pt idx="752">
                  <c:v>0.67999006913367921</c:v>
                </c:pt>
                <c:pt idx="753">
                  <c:v>0.68012404026238515</c:v>
                </c:pt>
                <c:pt idx="754">
                  <c:v>0.68025313820462352</c:v>
                </c:pt>
                <c:pt idx="755">
                  <c:v>0.68039218408712066</c:v>
                </c:pt>
                <c:pt idx="756">
                  <c:v>0.68054825648000117</c:v>
                </c:pt>
                <c:pt idx="757">
                  <c:v>0.68061496340717165</c:v>
                </c:pt>
                <c:pt idx="758">
                  <c:v>0.68067102283690195</c:v>
                </c:pt>
                <c:pt idx="759">
                  <c:v>0.68085453209957847</c:v>
                </c:pt>
                <c:pt idx="760">
                  <c:v>0.68102536633467858</c:v>
                </c:pt>
                <c:pt idx="761">
                  <c:v>0.68119165937654969</c:v>
                </c:pt>
                <c:pt idx="762">
                  <c:v>0.68134738791929017</c:v>
                </c:pt>
                <c:pt idx="763">
                  <c:v>0.68153886501969485</c:v>
                </c:pt>
                <c:pt idx="764">
                  <c:v>0.68161401406064881</c:v>
                </c:pt>
                <c:pt idx="765">
                  <c:v>0.68167290728980912</c:v>
                </c:pt>
                <c:pt idx="766">
                  <c:v>0.68183410186408633</c:v>
                </c:pt>
                <c:pt idx="767">
                  <c:v>0.68197421486770771</c:v>
                </c:pt>
                <c:pt idx="768">
                  <c:v>0.68211407887640019</c:v>
                </c:pt>
                <c:pt idx="769">
                  <c:v>0.68224695917017908</c:v>
                </c:pt>
                <c:pt idx="770">
                  <c:v>0.68240386154615629</c:v>
                </c:pt>
                <c:pt idx="771">
                  <c:v>0.68248217637977904</c:v>
                </c:pt>
                <c:pt idx="772">
                  <c:v>0.68253691969345598</c:v>
                </c:pt>
                <c:pt idx="773">
                  <c:v>0.68267364162328237</c:v>
                </c:pt>
                <c:pt idx="774">
                  <c:v>0.68280125745284803</c:v>
                </c:pt>
                <c:pt idx="775">
                  <c:v>0.682920111032293</c:v>
                </c:pt>
                <c:pt idx="776">
                  <c:v>0.68302161796501737</c:v>
                </c:pt>
                <c:pt idx="777">
                  <c:v>0.68313421110053307</c:v>
                </c:pt>
                <c:pt idx="778">
                  <c:v>0.68319240477251186</c:v>
                </c:pt>
                <c:pt idx="779">
                  <c:v>0.6832355757504408</c:v>
                </c:pt>
                <c:pt idx="780">
                  <c:v>0.68336168575353107</c:v>
                </c:pt>
                <c:pt idx="781">
                  <c:v>0.68347455159777848</c:v>
                </c:pt>
                <c:pt idx="782">
                  <c:v>0.6835749914093785</c:v>
                </c:pt>
                <c:pt idx="783">
                  <c:v>0.68366580341705696</c:v>
                </c:pt>
                <c:pt idx="784">
                  <c:v>0.68376751191710483</c:v>
                </c:pt>
                <c:pt idx="785">
                  <c:v>0.68381525965896683</c:v>
                </c:pt>
                <c:pt idx="786">
                  <c:v>0.68384719029438634</c:v>
                </c:pt>
                <c:pt idx="787">
                  <c:v>0.68394049225135489</c:v>
                </c:pt>
                <c:pt idx="788">
                  <c:v>0.68402516238411792</c:v>
                </c:pt>
                <c:pt idx="789">
                  <c:v>0.68410653629829699</c:v>
                </c:pt>
                <c:pt idx="790">
                  <c:v>0.68417262666659573</c:v>
                </c:pt>
                <c:pt idx="791">
                  <c:v>0.68424150340671896</c:v>
                </c:pt>
                <c:pt idx="792">
                  <c:v>0.68427024453566698</c:v>
                </c:pt>
                <c:pt idx="793">
                  <c:v>0.68428776903590838</c:v>
                </c:pt>
                <c:pt idx="794">
                  <c:v>0.68434508529718496</c:v>
                </c:pt>
                <c:pt idx="795">
                  <c:v>0.68439699481143179</c:v>
                </c:pt>
                <c:pt idx="796">
                  <c:v>0.68444558439329195</c:v>
                </c:pt>
                <c:pt idx="797">
                  <c:v>0.68448966835262715</c:v>
                </c:pt>
                <c:pt idx="798">
                  <c:v>0.68453134536098204</c:v>
                </c:pt>
                <c:pt idx="799">
                  <c:v>0.68454602420489186</c:v>
                </c:pt>
                <c:pt idx="800">
                  <c:v>0.68455558086740509</c:v>
                </c:pt>
                <c:pt idx="801">
                  <c:v>0.68459278782393929</c:v>
                </c:pt>
                <c:pt idx="802">
                  <c:v>0.68462708983963505</c:v>
                </c:pt>
                <c:pt idx="803">
                  <c:v>0.6846634786699739</c:v>
                </c:pt>
                <c:pt idx="804">
                  <c:v>0.68470298586537603</c:v>
                </c:pt>
                <c:pt idx="805">
                  <c:v>0.6847439158889439</c:v>
                </c:pt>
                <c:pt idx="806">
                  <c:v>0.68476232965678885</c:v>
                </c:pt>
                <c:pt idx="807">
                  <c:v>0.68477211160042828</c:v>
                </c:pt>
                <c:pt idx="808">
                  <c:v>0.6848104923901992</c:v>
                </c:pt>
                <c:pt idx="809">
                  <c:v>0.68484994030109436</c:v>
                </c:pt>
                <c:pt idx="810">
                  <c:v>0.68488883093762465</c:v>
                </c:pt>
                <c:pt idx="811">
                  <c:v>0.68492360722937573</c:v>
                </c:pt>
                <c:pt idx="812">
                  <c:v>0.68496124103435951</c:v>
                </c:pt>
                <c:pt idx="813">
                  <c:v>0.684976809145873</c:v>
                </c:pt>
                <c:pt idx="814">
                  <c:v>0.68498503783543163</c:v>
                </c:pt>
                <c:pt idx="815">
                  <c:v>0.68501695661394979</c:v>
                </c:pt>
                <c:pt idx="816">
                  <c:v>0.68504763041782291</c:v>
                </c:pt>
                <c:pt idx="817">
                  <c:v>0.68507869549944156</c:v>
                </c:pt>
                <c:pt idx="818">
                  <c:v>0.68510735363007991</c:v>
                </c:pt>
                <c:pt idx="819">
                  <c:v>0.68510735363007991</c:v>
                </c:pt>
                <c:pt idx="820">
                  <c:v>0.68510735363007991</c:v>
                </c:pt>
                <c:pt idx="821">
                  <c:v>0.68515411724912723</c:v>
                </c:pt>
                <c:pt idx="822">
                  <c:v>0.68517328985866066</c:v>
                </c:pt>
                <c:pt idx="823">
                  <c:v>0.68519158505749178</c:v>
                </c:pt>
                <c:pt idx="824">
                  <c:v>0.68521314090420282</c:v>
                </c:pt>
                <c:pt idx="825">
                  <c:v>0.68523255065176381</c:v>
                </c:pt>
                <c:pt idx="826">
                  <c:v>0.68525555304044328</c:v>
                </c:pt>
                <c:pt idx="827">
                  <c:v>0.68526413743704329</c:v>
                </c:pt>
                <c:pt idx="828">
                  <c:v>0.68526873791477916</c:v>
                </c:pt>
                <c:pt idx="829">
                  <c:v>0.68528979577163218</c:v>
                </c:pt>
                <c:pt idx="830">
                  <c:v>0.68531037935242989</c:v>
                </c:pt>
                <c:pt idx="831">
                  <c:v>0.68532996695351156</c:v>
                </c:pt>
                <c:pt idx="832">
                  <c:v>0.68535173622444745</c:v>
                </c:pt>
                <c:pt idx="833">
                  <c:v>0.68535173622444745</c:v>
                </c:pt>
                <c:pt idx="834">
                  <c:v>0.68535173622444745</c:v>
                </c:pt>
                <c:pt idx="835">
                  <c:v>0.68538446127225949</c:v>
                </c:pt>
                <c:pt idx="836">
                  <c:v>0.68540065779954618</c:v>
                </c:pt>
                <c:pt idx="837">
                  <c:v>0.68541762502542269</c:v>
                </c:pt>
                <c:pt idx="838">
                  <c:v>0.68543292042820436</c:v>
                </c:pt>
                <c:pt idx="839">
                  <c:v>0.68544761112901564</c:v>
                </c:pt>
                <c:pt idx="840">
                  <c:v>0.68544761112901564</c:v>
                </c:pt>
                <c:pt idx="841">
                  <c:v>0.6854691906895295</c:v>
                </c:pt>
                <c:pt idx="842">
                  <c:v>0.68547229719769132</c:v>
                </c:pt>
                <c:pt idx="843">
                  <c:v>0.68548662033455976</c:v>
                </c:pt>
                <c:pt idx="844">
                  <c:v>0.68550286428945195</c:v>
                </c:pt>
                <c:pt idx="845">
                  <c:v>0.68551760241786885</c:v>
                </c:pt>
                <c:pt idx="846">
                  <c:v>0.68553100071642958</c:v>
                </c:pt>
                <c:pt idx="847">
                  <c:v>0.68554723281442043</c:v>
                </c:pt>
                <c:pt idx="848">
                  <c:v>0.68555268698905569</c:v>
                </c:pt>
                <c:pt idx="849">
                  <c:v>0.68555412167412288</c:v>
                </c:pt>
                <c:pt idx="850">
                  <c:v>0.68555593578003415</c:v>
                </c:pt>
                <c:pt idx="851">
                  <c:v>0.6855576550307344</c:v>
                </c:pt>
                <c:pt idx="852">
                  <c:v>0.68555977741608165</c:v>
                </c:pt>
                <c:pt idx="853">
                  <c:v>0.68557421912196392</c:v>
                </c:pt>
                <c:pt idx="854">
                  <c:v>0.68559251432079515</c:v>
                </c:pt>
                <c:pt idx="855">
                  <c:v>0.68559885776303409</c:v>
                </c:pt>
                <c:pt idx="856">
                  <c:v>0.68560175084697106</c:v>
                </c:pt>
                <c:pt idx="857">
                  <c:v>0.68561872992974893</c:v>
                </c:pt>
                <c:pt idx="858">
                  <c:v>0.6856363848559055</c:v>
                </c:pt>
                <c:pt idx="859">
                  <c:v>0.68565254581248802</c:v>
                </c:pt>
                <c:pt idx="860">
                  <c:v>0.68566836291893052</c:v>
                </c:pt>
                <c:pt idx="861">
                  <c:v>0.68568468987213249</c:v>
                </c:pt>
                <c:pt idx="862">
                  <c:v>0.68569014404676776</c:v>
                </c:pt>
                <c:pt idx="863">
                  <c:v>0.68569321498422553</c:v>
                </c:pt>
                <c:pt idx="864">
                  <c:v>0.68570849853010585</c:v>
                </c:pt>
                <c:pt idx="865">
                  <c:v>0.68572226439260942</c:v>
                </c:pt>
                <c:pt idx="866">
                  <c:v>0.6857356508342688</c:v>
                </c:pt>
                <c:pt idx="867">
                  <c:v>0.68573999046017431</c:v>
                </c:pt>
                <c:pt idx="868">
                  <c:v>0.68573999046017431</c:v>
                </c:pt>
                <c:pt idx="869">
                  <c:v>0.68573999046017431</c:v>
                </c:pt>
                <c:pt idx="870">
                  <c:v>0.68576199686913775</c:v>
                </c:pt>
                <c:pt idx="871">
                  <c:v>0.68577475489502393</c:v>
                </c:pt>
                <c:pt idx="872">
                  <c:v>0.68578821247809152</c:v>
                </c:pt>
                <c:pt idx="873">
                  <c:v>0.68579982038454379</c:v>
                </c:pt>
                <c:pt idx="874">
                  <c:v>0.68580975646790121</c:v>
                </c:pt>
                <c:pt idx="875">
                  <c:v>0.68582010754280698</c:v>
                </c:pt>
                <c:pt idx="876">
                  <c:v>0.68582371204082682</c:v>
                </c:pt>
                <c:pt idx="877">
                  <c:v>0.68582541943462572</c:v>
                </c:pt>
                <c:pt idx="878">
                  <c:v>0.68583695619966956</c:v>
                </c:pt>
                <c:pt idx="879">
                  <c:v>0.68584686856922428</c:v>
                </c:pt>
                <c:pt idx="880">
                  <c:v>0.68584686856922428</c:v>
                </c:pt>
                <c:pt idx="881">
                  <c:v>0.68584686856922428</c:v>
                </c:pt>
                <c:pt idx="882">
                  <c:v>0.68584686856922428</c:v>
                </c:pt>
                <c:pt idx="883">
                  <c:v>0.68584686856922428</c:v>
                </c:pt>
                <c:pt idx="884">
                  <c:v>0.68584686856922428</c:v>
                </c:pt>
                <c:pt idx="885">
                  <c:v>0.68584686856922428</c:v>
                </c:pt>
                <c:pt idx="886">
                  <c:v>0.68584686856922428</c:v>
                </c:pt>
                <c:pt idx="887">
                  <c:v>0.68584686856922428</c:v>
                </c:pt>
                <c:pt idx="888">
                  <c:v>0.68584686856922428</c:v>
                </c:pt>
                <c:pt idx="889">
                  <c:v>0.68584686856922428</c:v>
                </c:pt>
                <c:pt idx="890">
                  <c:v>0.68584686856922428</c:v>
                </c:pt>
                <c:pt idx="891">
                  <c:v>0.68584686856922428</c:v>
                </c:pt>
                <c:pt idx="892">
                  <c:v>0.6859312897070583</c:v>
                </c:pt>
                <c:pt idx="893">
                  <c:v>0.68593936425689883</c:v>
                </c:pt>
                <c:pt idx="894">
                  <c:v>0.68594747437744363</c:v>
                </c:pt>
                <c:pt idx="895">
                  <c:v>0.68595411424221708</c:v>
                </c:pt>
                <c:pt idx="896">
                  <c:v>0.68596084896220155</c:v>
                </c:pt>
                <c:pt idx="897">
                  <c:v>0.68596255635600045</c:v>
                </c:pt>
                <c:pt idx="898">
                  <c:v>0.68596338633909715</c:v>
                </c:pt>
                <c:pt idx="899">
                  <c:v>0.68597082061626313</c:v>
                </c:pt>
                <c:pt idx="900">
                  <c:v>0.6859777331897684</c:v>
                </c:pt>
                <c:pt idx="901">
                  <c:v>0.68598512003932888</c:v>
                </c:pt>
                <c:pt idx="902">
                  <c:v>0.68599159390748299</c:v>
                </c:pt>
                <c:pt idx="903">
                  <c:v>0.68599881476042412</c:v>
                </c:pt>
                <c:pt idx="904">
                  <c:v>0.68600090157506721</c:v>
                </c:pt>
                <c:pt idx="905">
                  <c:v>0.68600090157506721</c:v>
                </c:pt>
                <c:pt idx="906">
                  <c:v>0.68600834770913466</c:v>
                </c:pt>
                <c:pt idx="907">
                  <c:v>0.68601459629616246</c:v>
                </c:pt>
                <c:pt idx="908">
                  <c:v>0.68602002675699503</c:v>
                </c:pt>
                <c:pt idx="909">
                  <c:v>0.6860252319367014</c:v>
                </c:pt>
                <c:pt idx="910">
                  <c:v>0.6860252319367014</c:v>
                </c:pt>
                <c:pt idx="911">
                  <c:v>0.68603310491921854</c:v>
                </c:pt>
                <c:pt idx="912">
                  <c:v>0.6860340416144276</c:v>
                </c:pt>
                <c:pt idx="913">
                  <c:v>0.68604034948596238</c:v>
                </c:pt>
                <c:pt idx="914">
                  <c:v>0.68604658621608894</c:v>
                </c:pt>
                <c:pt idx="915">
                  <c:v>0.68605306008424305</c:v>
                </c:pt>
                <c:pt idx="916">
                  <c:v>0.68605815855183694</c:v>
                </c:pt>
                <c:pt idx="917">
                  <c:v>0.68605815855183694</c:v>
                </c:pt>
                <c:pt idx="918">
                  <c:v>0.68606286574168529</c:v>
                </c:pt>
                <c:pt idx="919">
                  <c:v>0.6860639921473165</c:v>
                </c:pt>
                <c:pt idx="920">
                  <c:v>0.68606700380026731</c:v>
                </c:pt>
                <c:pt idx="921">
                  <c:v>0.68607143828138384</c:v>
                </c:pt>
                <c:pt idx="922">
                  <c:v>0.68607803071855178</c:v>
                </c:pt>
                <c:pt idx="923">
                  <c:v>0.68608521600078887</c:v>
                </c:pt>
                <c:pt idx="924">
                  <c:v>0.68609247242443405</c:v>
                </c:pt>
                <c:pt idx="925">
                  <c:v>0.68609784360075976</c:v>
                </c:pt>
                <c:pt idx="926">
                  <c:v>0.68610174452131423</c:v>
                </c:pt>
                <c:pt idx="927">
                  <c:v>0.68611902002662661</c:v>
                </c:pt>
                <c:pt idx="928">
                  <c:v>0.68613859577080694</c:v>
                </c:pt>
                <c:pt idx="929">
                  <c:v>0.68615843236681762</c:v>
                </c:pt>
                <c:pt idx="930">
                  <c:v>0.68617966807719133</c:v>
                </c:pt>
                <c:pt idx="931">
                  <c:v>0.6862030973143205</c:v>
                </c:pt>
                <c:pt idx="932">
                  <c:v>0.68621101772444315</c:v>
                </c:pt>
                <c:pt idx="933">
                  <c:v>0.68621630590245919</c:v>
                </c:pt>
                <c:pt idx="934">
                  <c:v>0.68623911858071662</c:v>
                </c:pt>
                <c:pt idx="935">
                  <c:v>0.68626251224714163</c:v>
                </c:pt>
                <c:pt idx="936">
                  <c:v>0.68628514707187838</c:v>
                </c:pt>
                <c:pt idx="937">
                  <c:v>0.68630772261210815</c:v>
                </c:pt>
                <c:pt idx="938">
                  <c:v>0.6863293496002274</c:v>
                </c:pt>
                <c:pt idx="939">
                  <c:v>0.68633491048697515</c:v>
                </c:pt>
                <c:pt idx="940">
                  <c:v>0.68633929754048617</c:v>
                </c:pt>
                <c:pt idx="941">
                  <c:v>0.68635875471565266</c:v>
                </c:pt>
                <c:pt idx="942">
                  <c:v>0.68637723962490593</c:v>
                </c:pt>
                <c:pt idx="943">
                  <c:v>0.6863950486907805</c:v>
                </c:pt>
                <c:pt idx="944">
                  <c:v>0.6864136995966531</c:v>
                </c:pt>
                <c:pt idx="945">
                  <c:v>0.68643303820280588</c:v>
                </c:pt>
                <c:pt idx="946">
                  <c:v>0.68643789953237211</c:v>
                </c:pt>
                <c:pt idx="947">
                  <c:v>0.68644082818701324</c:v>
                </c:pt>
                <c:pt idx="948">
                  <c:v>0.68645729742303174</c:v>
                </c:pt>
                <c:pt idx="949">
                  <c:v>0.68647643446186091</c:v>
                </c:pt>
                <c:pt idx="950">
                  <c:v>0.68649283255647109</c:v>
                </c:pt>
                <c:pt idx="951">
                  <c:v>0.68650882751643438</c:v>
                </c:pt>
                <c:pt idx="952">
                  <c:v>0.68652422963132853</c:v>
                </c:pt>
                <c:pt idx="953">
                  <c:v>0.68652868782624787</c:v>
                </c:pt>
                <c:pt idx="954">
                  <c:v>0.6865315690532835</c:v>
                </c:pt>
                <c:pt idx="955">
                  <c:v>0.68654493178114007</c:v>
                </c:pt>
                <c:pt idx="956">
                  <c:v>0.6865589822092768</c:v>
                </c:pt>
                <c:pt idx="957">
                  <c:v>0.68657189437488086</c:v>
                </c:pt>
                <c:pt idx="958">
                  <c:v>0.68658473539907672</c:v>
                </c:pt>
                <c:pt idx="959">
                  <c:v>0.68659720885932973</c:v>
                </c:pt>
                <c:pt idx="960">
                  <c:v>0.68660019679847772</c:v>
                </c:pt>
                <c:pt idx="961">
                  <c:v>0.68660205833199461</c:v>
                </c:pt>
                <c:pt idx="962">
                  <c:v>0.68661303782267358</c:v>
                </c:pt>
                <c:pt idx="963">
                  <c:v>0.68662399359954973</c:v>
                </c:pt>
                <c:pt idx="964">
                  <c:v>0.68663586235783236</c:v>
                </c:pt>
                <c:pt idx="965">
                  <c:v>0.68664484988907926</c:v>
                </c:pt>
                <c:pt idx="966">
                  <c:v>0.68665650522313704</c:v>
                </c:pt>
                <c:pt idx="967">
                  <c:v>0.68665904260003252</c:v>
                </c:pt>
                <c:pt idx="968">
                  <c:v>0.6866606551386204</c:v>
                </c:pt>
                <c:pt idx="969">
                  <c:v>0.68667005766141564</c:v>
                </c:pt>
                <c:pt idx="970">
                  <c:v>0.68667261875211405</c:v>
                </c:pt>
                <c:pt idx="971">
                  <c:v>0.6866820687025148</c:v>
                </c:pt>
                <c:pt idx="972">
                  <c:v>0.68668998911263746</c:v>
                </c:pt>
                <c:pt idx="973">
                  <c:v>0.68670105160162609</c:v>
                </c:pt>
                <c:pt idx="974">
                  <c:v>0.68670412253908386</c:v>
                </c:pt>
                <c:pt idx="975">
                  <c:v>0.68670554536724959</c:v>
                </c:pt>
                <c:pt idx="976">
                  <c:v>0.68671512574356552</c:v>
                </c:pt>
                <c:pt idx="977">
                  <c:v>0.68672531082185195</c:v>
                </c:pt>
                <c:pt idx="978">
                  <c:v>0.68673358693901609</c:v>
                </c:pt>
                <c:pt idx="979">
                  <c:v>0.68674268118237547</c:v>
                </c:pt>
                <c:pt idx="980">
                  <c:v>0.68675114700996154</c:v>
                </c:pt>
                <c:pt idx="981">
                  <c:v>0.68675337610742127</c:v>
                </c:pt>
                <c:pt idx="982">
                  <c:v>0.68675488193389667</c:v>
                </c:pt>
                <c:pt idx="983">
                  <c:v>0.68676292091303315</c:v>
                </c:pt>
                <c:pt idx="984">
                  <c:v>0.68677097174907098</c:v>
                </c:pt>
                <c:pt idx="985">
                  <c:v>0.68677870244877148</c:v>
                </c:pt>
                <c:pt idx="986">
                  <c:v>0.68678492732199659</c:v>
                </c:pt>
                <c:pt idx="987">
                  <c:v>0.68679264616479574</c:v>
                </c:pt>
                <c:pt idx="988">
                  <c:v>0.68679417570507395</c:v>
                </c:pt>
                <c:pt idx="989">
                  <c:v>0.68679500568817053</c:v>
                </c:pt>
                <c:pt idx="990">
                  <c:v>0.68680074442843908</c:v>
                </c:pt>
                <c:pt idx="991">
                  <c:v>0.68680644759800347</c:v>
                </c:pt>
                <c:pt idx="992">
                  <c:v>0.68681185434503322</c:v>
                </c:pt>
                <c:pt idx="993">
                  <c:v>0.68681692909882441</c:v>
                </c:pt>
                <c:pt idx="994">
                  <c:v>0.68682254927007902</c:v>
                </c:pt>
                <c:pt idx="995">
                  <c:v>0.68682445823120142</c:v>
                </c:pt>
                <c:pt idx="996">
                  <c:v>0.68682516964528428</c:v>
                </c:pt>
                <c:pt idx="997">
                  <c:v>0.68683050525090583</c:v>
                </c:pt>
                <c:pt idx="998">
                  <c:v>0.68683601871004807</c:v>
                </c:pt>
                <c:pt idx="999">
                  <c:v>0.68684084446891025</c:v>
                </c:pt>
                <c:pt idx="1000">
                  <c:v>0.68684526709312543</c:v>
                </c:pt>
                <c:pt idx="1001">
                  <c:v>0.68685104140409803</c:v>
                </c:pt>
                <c:pt idx="1002">
                  <c:v>0.68685245237536241</c:v>
                </c:pt>
                <c:pt idx="1003">
                  <c:v>0.6868532349308536</c:v>
                </c:pt>
                <c:pt idx="1004">
                  <c:v>0.68685934123506487</c:v>
                </c:pt>
                <c:pt idx="1005">
                  <c:v>0.68686572024800796</c:v>
                </c:pt>
                <c:pt idx="1006">
                  <c:v>0.68687074757419353</c:v>
                </c:pt>
                <c:pt idx="1007">
                  <c:v>0.6868744232136218</c:v>
                </c:pt>
                <c:pt idx="1008">
                  <c:v>0.68687911854656869</c:v>
                </c:pt>
                <c:pt idx="1009">
                  <c:v>0.68688012638318607</c:v>
                </c:pt>
                <c:pt idx="1010">
                  <c:v>0.68688077851276208</c:v>
                </c:pt>
                <c:pt idx="1011">
                  <c:v>0.68688562798542696</c:v>
                </c:pt>
                <c:pt idx="1012">
                  <c:v>0.68688977790091044</c:v>
                </c:pt>
                <c:pt idx="1013">
                  <c:v>0.68688977790091044</c:v>
                </c:pt>
                <c:pt idx="1014">
                  <c:v>0.68689813701638414</c:v>
                </c:pt>
                <c:pt idx="1015">
                  <c:v>0.6869020616507413</c:v>
                </c:pt>
                <c:pt idx="1016">
                  <c:v>0.68690347262200568</c:v>
                </c:pt>
                <c:pt idx="1017">
                  <c:v>0.68690412475158158</c:v>
                </c:pt>
                <c:pt idx="1018">
                  <c:v>0.68690864223100789</c:v>
                </c:pt>
                <c:pt idx="1019">
                  <c:v>0.68691261429297057</c:v>
                </c:pt>
                <c:pt idx="1020">
                  <c:v>0.68691646778591942</c:v>
                </c:pt>
                <c:pt idx="1021">
                  <c:v>0.68692035684957242</c:v>
                </c:pt>
                <c:pt idx="1022">
                  <c:v>0.68692462533406973</c:v>
                </c:pt>
                <c:pt idx="1023">
                  <c:v>0.68692553831547598</c:v>
                </c:pt>
                <c:pt idx="1024">
                  <c:v>0.68692598887772849</c:v>
                </c:pt>
                <c:pt idx="1025">
                  <c:v>0.68692994908278981</c:v>
                </c:pt>
                <c:pt idx="1026">
                  <c:v>0.68693350615320414</c:v>
                </c:pt>
                <c:pt idx="1027">
                  <c:v>0.68693682608559092</c:v>
                </c:pt>
                <c:pt idx="1028">
                  <c:v>0.68694030015769558</c:v>
                </c:pt>
                <c:pt idx="1029">
                  <c:v>0.68694282567768983</c:v>
                </c:pt>
                <c:pt idx="1030">
                  <c:v>0.68694346595036437</c:v>
                </c:pt>
                <c:pt idx="1031">
                  <c:v>0.68694346595036437</c:v>
                </c:pt>
                <c:pt idx="1032">
                  <c:v>0.68694669102754002</c:v>
                </c:pt>
                <c:pt idx="1033">
                  <c:v>0.68695072237400967</c:v>
                </c:pt>
                <c:pt idx="1034">
                  <c:v>0.68695072237400967</c:v>
                </c:pt>
                <c:pt idx="1035">
                  <c:v>0.68695072237400967</c:v>
                </c:pt>
                <c:pt idx="1036">
                  <c:v>0.68695072237400967</c:v>
                </c:pt>
                <c:pt idx="1037">
                  <c:v>0.68695072237400967</c:v>
                </c:pt>
                <c:pt idx="1038">
                  <c:v>0.68695072237400967</c:v>
                </c:pt>
                <c:pt idx="1039">
                  <c:v>0.68695072237400967</c:v>
                </c:pt>
                <c:pt idx="1040">
                  <c:v>0.68695072237400967</c:v>
                </c:pt>
                <c:pt idx="1041">
                  <c:v>0.68695072237400967</c:v>
                </c:pt>
                <c:pt idx="1042">
                  <c:v>0.68695072237400967</c:v>
                </c:pt>
                <c:pt idx="1043">
                  <c:v>0.68695072237400967</c:v>
                </c:pt>
                <c:pt idx="1044">
                  <c:v>0.68695072237400967</c:v>
                </c:pt>
                <c:pt idx="1045">
                  <c:v>0.68695072237400967</c:v>
                </c:pt>
                <c:pt idx="1046">
                  <c:v>0.68695072237400967</c:v>
                </c:pt>
                <c:pt idx="1047">
                  <c:v>0.68695072237400967</c:v>
                </c:pt>
                <c:pt idx="1048">
                  <c:v>0.68695072237400967</c:v>
                </c:pt>
                <c:pt idx="1049">
                  <c:v>0.68695072237400967</c:v>
                </c:pt>
                <c:pt idx="1050">
                  <c:v>0.68695072237400967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49-477C-9F96-797C901B8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615263"/>
        <c:axId val="160587519"/>
      </c:lineChart>
      <c:catAx>
        <c:axId val="91792652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5816095"/>
        <c:crosses val="autoZero"/>
        <c:auto val="1"/>
        <c:lblAlgn val="ctr"/>
        <c:lblOffset val="100"/>
        <c:noMultiLvlLbl val="0"/>
      </c:catAx>
      <c:valAx>
        <c:axId val="5058160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MORTES DIÁRIAS</a:t>
                </a:r>
              </a:p>
            </c:rich>
          </c:tx>
          <c:layout>
            <c:manualLayout>
              <c:xMode val="edge"/>
              <c:yMode val="edge"/>
              <c:x val="8.1740789397412757E-3"/>
              <c:y val="0.39746375720659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7926527"/>
        <c:crosses val="autoZero"/>
        <c:crossBetween val="between"/>
      </c:valAx>
      <c:valAx>
        <c:axId val="160587519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615263"/>
        <c:crosses val="max"/>
        <c:crossBetween val="between"/>
      </c:valAx>
      <c:catAx>
        <c:axId val="251615263"/>
        <c:scaling>
          <c:orientation val="minMax"/>
        </c:scaling>
        <c:delete val="1"/>
        <c:axPos val="b"/>
        <c:majorTickMark val="out"/>
        <c:minorTickMark val="none"/>
        <c:tickLblPos val="nextTo"/>
        <c:crossAx val="1605875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753556295187666"/>
          <c:y val="2.5493014610902434E-2"/>
          <c:w val="0.44035852835262762"/>
          <c:h val="3.5651659956285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Novos óbitos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indonesia!$I$2:$I$1359</c:f>
              <c:numCache>
                <c:formatCode>General</c:formatCode>
                <c:ptCount val="13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</c:v>
                </c:pt>
                <c:pt idx="69">
                  <c:v>0</c:v>
                </c:pt>
                <c:pt idx="70">
                  <c:v>1</c:v>
                </c:pt>
                <c:pt idx="71">
                  <c:v>2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14</c:v>
                </c:pt>
                <c:pt idx="76">
                  <c:v>6</c:v>
                </c:pt>
                <c:pt idx="77">
                  <c:v>7</c:v>
                </c:pt>
                <c:pt idx="78">
                  <c:v>6</c:v>
                </c:pt>
                <c:pt idx="79">
                  <c:v>10</c:v>
                </c:pt>
                <c:pt idx="80">
                  <c:v>1</c:v>
                </c:pt>
                <c:pt idx="81">
                  <c:v>6</c:v>
                </c:pt>
                <c:pt idx="82">
                  <c:v>3</c:v>
                </c:pt>
                <c:pt idx="83">
                  <c:v>20</c:v>
                </c:pt>
                <c:pt idx="84">
                  <c:v>9</c:v>
                </c:pt>
                <c:pt idx="85">
                  <c:v>15</c:v>
                </c:pt>
                <c:pt idx="86">
                  <c:v>12</c:v>
                </c:pt>
                <c:pt idx="87">
                  <c:v>8</c:v>
                </c:pt>
                <c:pt idx="88">
                  <c:v>14</c:v>
                </c:pt>
                <c:pt idx="89">
                  <c:v>21</c:v>
                </c:pt>
                <c:pt idx="90">
                  <c:v>13</c:v>
                </c:pt>
                <c:pt idx="91">
                  <c:v>11</c:v>
                </c:pt>
                <c:pt idx="92">
                  <c:v>10</c:v>
                </c:pt>
                <c:pt idx="93">
                  <c:v>7</c:v>
                </c:pt>
                <c:pt idx="94">
                  <c:v>11</c:v>
                </c:pt>
                <c:pt idx="95">
                  <c:v>12</c:v>
                </c:pt>
                <c:pt idx="96">
                  <c:v>19</c:v>
                </c:pt>
                <c:pt idx="97">
                  <c:v>40</c:v>
                </c:pt>
                <c:pt idx="98">
                  <c:v>26</c:v>
                </c:pt>
                <c:pt idx="99">
                  <c:v>21</c:v>
                </c:pt>
                <c:pt idx="100">
                  <c:v>46</c:v>
                </c:pt>
                <c:pt idx="101">
                  <c:v>26</c:v>
                </c:pt>
                <c:pt idx="102">
                  <c:v>60</c:v>
                </c:pt>
                <c:pt idx="103">
                  <c:v>10</c:v>
                </c:pt>
                <c:pt idx="104">
                  <c:v>27</c:v>
                </c:pt>
                <c:pt idx="105">
                  <c:v>24</c:v>
                </c:pt>
                <c:pt idx="106">
                  <c:v>15</c:v>
                </c:pt>
                <c:pt idx="107">
                  <c:v>47</c:v>
                </c:pt>
                <c:pt idx="108">
                  <c:v>8</c:v>
                </c:pt>
                <c:pt idx="109">
                  <c:v>26</c:v>
                </c:pt>
                <c:pt idx="110">
                  <c:v>19</c:v>
                </c:pt>
                <c:pt idx="111">
                  <c:v>12</c:v>
                </c:pt>
                <c:pt idx="112">
                  <c:v>42</c:v>
                </c:pt>
                <c:pt idx="113">
                  <c:v>31</c:v>
                </c:pt>
                <c:pt idx="114">
                  <c:v>23</c:v>
                </c:pt>
                <c:pt idx="115">
                  <c:v>22</c:v>
                </c:pt>
                <c:pt idx="116">
                  <c:v>8</c:v>
                </c:pt>
                <c:pt idx="117">
                  <c:v>11</c:v>
                </c:pt>
                <c:pt idx="118">
                  <c:v>8</c:v>
                </c:pt>
                <c:pt idx="119">
                  <c:v>8</c:v>
                </c:pt>
                <c:pt idx="120">
                  <c:v>31</c:v>
                </c:pt>
                <c:pt idx="121">
                  <c:v>14</c:v>
                </c:pt>
                <c:pt idx="122">
                  <c:v>19</c:v>
                </c:pt>
                <c:pt idx="123">
                  <c:v>8</c:v>
                </c:pt>
                <c:pt idx="124">
                  <c:v>23</c:v>
                </c:pt>
                <c:pt idx="125">
                  <c:v>35</c:v>
                </c:pt>
                <c:pt idx="126">
                  <c:v>13</c:v>
                </c:pt>
                <c:pt idx="127">
                  <c:v>16</c:v>
                </c:pt>
                <c:pt idx="128">
                  <c:v>14</c:v>
                </c:pt>
                <c:pt idx="129">
                  <c:v>18</c:v>
                </c:pt>
                <c:pt idx="130">
                  <c:v>16</c:v>
                </c:pt>
                <c:pt idx="131">
                  <c:v>21</c:v>
                </c:pt>
                <c:pt idx="132">
                  <c:v>15</c:v>
                </c:pt>
                <c:pt idx="133">
                  <c:v>33</c:v>
                </c:pt>
                <c:pt idx="134">
                  <c:v>13</c:v>
                </c:pt>
                <c:pt idx="135">
                  <c:v>59</c:v>
                </c:pt>
                <c:pt idx="136">
                  <c:v>43</c:v>
                </c:pt>
                <c:pt idx="137">
                  <c:v>30</c:v>
                </c:pt>
                <c:pt idx="138">
                  <c:v>21</c:v>
                </c:pt>
                <c:pt idx="139">
                  <c:v>36</c:v>
                </c:pt>
                <c:pt idx="140">
                  <c:v>48</c:v>
                </c:pt>
                <c:pt idx="141">
                  <c:v>25</c:v>
                </c:pt>
                <c:pt idx="142">
                  <c:v>21</c:v>
                </c:pt>
                <c:pt idx="143">
                  <c:v>19</c:v>
                </c:pt>
                <c:pt idx="144">
                  <c:v>27</c:v>
                </c:pt>
                <c:pt idx="145">
                  <c:v>55</c:v>
                </c:pt>
                <c:pt idx="146">
                  <c:v>23</c:v>
                </c:pt>
                <c:pt idx="147">
                  <c:v>24</c:v>
                </c:pt>
                <c:pt idx="148">
                  <c:v>53</c:v>
                </c:pt>
                <c:pt idx="149">
                  <c:v>40</c:v>
                </c:pt>
                <c:pt idx="150">
                  <c:v>28</c:v>
                </c:pt>
                <c:pt idx="151">
                  <c:v>22</c:v>
                </c:pt>
                <c:pt idx="152">
                  <c:v>35</c:v>
                </c:pt>
                <c:pt idx="153">
                  <c:v>23</c:v>
                </c:pt>
                <c:pt idx="154">
                  <c:v>49</c:v>
                </c:pt>
                <c:pt idx="155">
                  <c:v>31</c:v>
                </c:pt>
                <c:pt idx="156">
                  <c:v>50</c:v>
                </c:pt>
                <c:pt idx="157">
                  <c:v>32</c:v>
                </c:pt>
                <c:pt idx="158">
                  <c:v>40</c:v>
                </c:pt>
                <c:pt idx="159">
                  <c:v>36</c:v>
                </c:pt>
                <c:pt idx="160">
                  <c:v>41</c:v>
                </c:pt>
                <c:pt idx="161">
                  <c:v>48</c:v>
                </c:pt>
                <c:pt idx="162">
                  <c:v>43</c:v>
                </c:pt>
                <c:pt idx="163">
                  <c:v>43</c:v>
                </c:pt>
                <c:pt idx="164">
                  <c:v>64</c:v>
                </c:pt>
                <c:pt idx="165">
                  <c:v>33</c:v>
                </c:pt>
                <c:pt idx="166">
                  <c:v>45</c:v>
                </c:pt>
                <c:pt idx="167">
                  <c:v>63</c:v>
                </c:pt>
                <c:pt idx="168">
                  <c:v>34</c:v>
                </c:pt>
                <c:pt idx="169">
                  <c:v>56</c:v>
                </c:pt>
                <c:pt idx="170">
                  <c:v>36</c:v>
                </c:pt>
                <c:pt idx="171">
                  <c:v>35</c:v>
                </c:pt>
                <c:pt idx="172">
                  <c:v>35</c:v>
                </c:pt>
                <c:pt idx="173">
                  <c:v>38</c:v>
                </c:pt>
                <c:pt idx="174">
                  <c:v>47</c:v>
                </c:pt>
                <c:pt idx="175">
                  <c:v>63</c:v>
                </c:pt>
                <c:pt idx="176">
                  <c:v>37</c:v>
                </c:pt>
                <c:pt idx="177">
                  <c:v>34</c:v>
                </c:pt>
                <c:pt idx="178">
                  <c:v>51</c:v>
                </c:pt>
                <c:pt idx="179">
                  <c:v>71</c:v>
                </c:pt>
                <c:pt idx="180">
                  <c:v>58</c:v>
                </c:pt>
                <c:pt idx="181">
                  <c:v>53</c:v>
                </c:pt>
                <c:pt idx="182">
                  <c:v>49</c:v>
                </c:pt>
                <c:pt idx="183">
                  <c:v>53</c:v>
                </c:pt>
                <c:pt idx="184">
                  <c:v>82</c:v>
                </c:pt>
                <c:pt idx="185">
                  <c:v>70</c:v>
                </c:pt>
                <c:pt idx="186">
                  <c:v>68</c:v>
                </c:pt>
                <c:pt idx="187">
                  <c:v>50</c:v>
                </c:pt>
                <c:pt idx="188">
                  <c:v>58</c:v>
                </c:pt>
                <c:pt idx="189">
                  <c:v>52</c:v>
                </c:pt>
                <c:pt idx="190">
                  <c:v>66</c:v>
                </c:pt>
                <c:pt idx="191">
                  <c:v>71</c:v>
                </c:pt>
                <c:pt idx="192">
                  <c:v>50</c:v>
                </c:pt>
                <c:pt idx="193">
                  <c:v>54</c:v>
                </c:pt>
                <c:pt idx="194">
                  <c:v>87</c:v>
                </c:pt>
                <c:pt idx="195">
                  <c:v>76</c:v>
                </c:pt>
                <c:pt idx="196">
                  <c:v>84</c:v>
                </c:pt>
                <c:pt idx="197">
                  <c:v>59</c:v>
                </c:pt>
                <c:pt idx="198">
                  <c:v>127</c:v>
                </c:pt>
                <c:pt idx="199">
                  <c:v>96</c:v>
                </c:pt>
                <c:pt idx="200">
                  <c:v>81</c:v>
                </c:pt>
                <c:pt idx="201">
                  <c:v>139</c:v>
                </c:pt>
                <c:pt idx="202">
                  <c:v>117</c:v>
                </c:pt>
                <c:pt idx="203">
                  <c:v>89</c:v>
                </c:pt>
                <c:pt idx="204">
                  <c:v>49</c:v>
                </c:pt>
                <c:pt idx="205">
                  <c:v>67</c:v>
                </c:pt>
                <c:pt idx="206">
                  <c:v>57</c:v>
                </c:pt>
                <c:pt idx="207">
                  <c:v>63</c:v>
                </c:pt>
                <c:pt idx="208">
                  <c:v>74</c:v>
                </c:pt>
                <c:pt idx="209">
                  <c:v>83</c:v>
                </c:pt>
                <c:pt idx="210">
                  <c:v>73</c:v>
                </c:pt>
                <c:pt idx="211">
                  <c:v>62</c:v>
                </c:pt>
                <c:pt idx="212">
                  <c:v>43</c:v>
                </c:pt>
                <c:pt idx="213">
                  <c:v>66</c:v>
                </c:pt>
                <c:pt idx="214">
                  <c:v>86</c:v>
                </c:pt>
                <c:pt idx="215">
                  <c:v>64</c:v>
                </c:pt>
                <c:pt idx="216">
                  <c:v>69</c:v>
                </c:pt>
                <c:pt idx="217">
                  <c:v>72</c:v>
                </c:pt>
                <c:pt idx="218">
                  <c:v>65</c:v>
                </c:pt>
                <c:pt idx="219">
                  <c:v>65</c:v>
                </c:pt>
                <c:pt idx="220">
                  <c:v>42</c:v>
                </c:pt>
                <c:pt idx="221">
                  <c:v>59</c:v>
                </c:pt>
                <c:pt idx="222">
                  <c:v>79</c:v>
                </c:pt>
                <c:pt idx="223">
                  <c:v>65</c:v>
                </c:pt>
                <c:pt idx="224">
                  <c:v>53</c:v>
                </c:pt>
                <c:pt idx="225">
                  <c:v>50</c:v>
                </c:pt>
                <c:pt idx="226">
                  <c:v>79</c:v>
                </c:pt>
                <c:pt idx="227">
                  <c:v>57</c:v>
                </c:pt>
                <c:pt idx="228">
                  <c:v>70</c:v>
                </c:pt>
                <c:pt idx="229">
                  <c:v>69</c:v>
                </c:pt>
                <c:pt idx="230">
                  <c:v>72</c:v>
                </c:pt>
                <c:pt idx="231">
                  <c:v>82</c:v>
                </c:pt>
                <c:pt idx="232">
                  <c:v>94</c:v>
                </c:pt>
                <c:pt idx="233">
                  <c:v>86</c:v>
                </c:pt>
                <c:pt idx="234">
                  <c:v>79</c:v>
                </c:pt>
                <c:pt idx="235">
                  <c:v>99</c:v>
                </c:pt>
                <c:pt idx="236">
                  <c:v>86</c:v>
                </c:pt>
                <c:pt idx="237">
                  <c:v>120</c:v>
                </c:pt>
                <c:pt idx="238">
                  <c:v>105</c:v>
                </c:pt>
                <c:pt idx="239">
                  <c:v>92</c:v>
                </c:pt>
                <c:pt idx="240">
                  <c:v>82</c:v>
                </c:pt>
                <c:pt idx="241">
                  <c:v>74</c:v>
                </c:pt>
                <c:pt idx="242">
                  <c:v>88</c:v>
                </c:pt>
                <c:pt idx="243">
                  <c:v>111</c:v>
                </c:pt>
                <c:pt idx="244">
                  <c:v>134</c:v>
                </c:pt>
                <c:pt idx="245">
                  <c:v>82</c:v>
                </c:pt>
                <c:pt idx="246">
                  <c:v>108</c:v>
                </c:pt>
                <c:pt idx="247">
                  <c:v>85</c:v>
                </c:pt>
                <c:pt idx="248">
                  <c:v>105</c:v>
                </c:pt>
                <c:pt idx="249">
                  <c:v>100</c:v>
                </c:pt>
                <c:pt idx="250">
                  <c:v>106</c:v>
                </c:pt>
                <c:pt idx="251">
                  <c:v>120</c:v>
                </c:pt>
                <c:pt idx="252">
                  <c:v>88</c:v>
                </c:pt>
                <c:pt idx="253">
                  <c:v>106</c:v>
                </c:pt>
                <c:pt idx="254">
                  <c:v>73</c:v>
                </c:pt>
                <c:pt idx="255">
                  <c:v>118</c:v>
                </c:pt>
                <c:pt idx="256">
                  <c:v>124</c:v>
                </c:pt>
                <c:pt idx="257">
                  <c:v>135</c:v>
                </c:pt>
                <c:pt idx="258">
                  <c:v>122</c:v>
                </c:pt>
                <c:pt idx="259">
                  <c:v>114</c:v>
                </c:pt>
                <c:pt idx="260">
                  <c:v>112</c:v>
                </c:pt>
                <c:pt idx="261">
                  <c:v>105</c:v>
                </c:pt>
                <c:pt idx="262">
                  <c:v>124</c:v>
                </c:pt>
                <c:pt idx="263">
                  <c:v>160</c:v>
                </c:pt>
                <c:pt idx="264">
                  <c:v>140</c:v>
                </c:pt>
                <c:pt idx="265">
                  <c:v>128</c:v>
                </c:pt>
                <c:pt idx="266">
                  <c:v>113</c:v>
                </c:pt>
                <c:pt idx="267">
                  <c:v>90</c:v>
                </c:pt>
                <c:pt idx="268">
                  <c:v>78</c:v>
                </c:pt>
                <c:pt idx="269">
                  <c:v>87</c:v>
                </c:pt>
                <c:pt idx="270">
                  <c:v>128</c:v>
                </c:pt>
                <c:pt idx="271">
                  <c:v>139</c:v>
                </c:pt>
                <c:pt idx="272">
                  <c:v>116</c:v>
                </c:pt>
                <c:pt idx="273">
                  <c:v>116</c:v>
                </c:pt>
                <c:pt idx="274">
                  <c:v>83</c:v>
                </c:pt>
                <c:pt idx="275">
                  <c:v>96</c:v>
                </c:pt>
                <c:pt idx="276">
                  <c:v>102</c:v>
                </c:pt>
                <c:pt idx="277">
                  <c:v>121</c:v>
                </c:pt>
                <c:pt idx="278">
                  <c:v>98</c:v>
                </c:pt>
                <c:pt idx="279">
                  <c:v>108</c:v>
                </c:pt>
                <c:pt idx="280">
                  <c:v>87</c:v>
                </c:pt>
                <c:pt idx="281">
                  <c:v>98</c:v>
                </c:pt>
                <c:pt idx="282">
                  <c:v>79</c:v>
                </c:pt>
                <c:pt idx="283">
                  <c:v>91</c:v>
                </c:pt>
                <c:pt idx="284">
                  <c:v>92</c:v>
                </c:pt>
                <c:pt idx="285">
                  <c:v>129</c:v>
                </c:pt>
                <c:pt idx="286">
                  <c:v>112</c:v>
                </c:pt>
                <c:pt idx="287">
                  <c:v>79</c:v>
                </c:pt>
                <c:pt idx="288">
                  <c:v>84</c:v>
                </c:pt>
                <c:pt idx="289">
                  <c:v>80</c:v>
                </c:pt>
                <c:pt idx="290">
                  <c:v>106</c:v>
                </c:pt>
                <c:pt idx="291">
                  <c:v>117</c:v>
                </c:pt>
                <c:pt idx="292">
                  <c:v>123</c:v>
                </c:pt>
                <c:pt idx="293">
                  <c:v>102</c:v>
                </c:pt>
                <c:pt idx="294">
                  <c:v>118</c:v>
                </c:pt>
                <c:pt idx="295">
                  <c:v>128</c:v>
                </c:pt>
                <c:pt idx="296">
                  <c:v>94</c:v>
                </c:pt>
                <c:pt idx="297">
                  <c:v>112</c:v>
                </c:pt>
                <c:pt idx="298">
                  <c:v>101</c:v>
                </c:pt>
                <c:pt idx="299">
                  <c:v>100</c:v>
                </c:pt>
                <c:pt idx="300">
                  <c:v>89</c:v>
                </c:pt>
                <c:pt idx="301">
                  <c:v>81</c:v>
                </c:pt>
                <c:pt idx="302">
                  <c:v>87</c:v>
                </c:pt>
                <c:pt idx="303">
                  <c:v>74</c:v>
                </c:pt>
                <c:pt idx="304">
                  <c:v>101</c:v>
                </c:pt>
                <c:pt idx="305">
                  <c:v>102</c:v>
                </c:pt>
                <c:pt idx="306">
                  <c:v>113</c:v>
                </c:pt>
                <c:pt idx="307">
                  <c:v>89</c:v>
                </c:pt>
                <c:pt idx="308">
                  <c:v>94</c:v>
                </c:pt>
                <c:pt idx="309">
                  <c:v>98</c:v>
                </c:pt>
                <c:pt idx="310">
                  <c:v>74</c:v>
                </c:pt>
                <c:pt idx="311">
                  <c:v>75</c:v>
                </c:pt>
                <c:pt idx="312">
                  <c:v>72</c:v>
                </c:pt>
                <c:pt idx="313">
                  <c:v>75</c:v>
                </c:pt>
                <c:pt idx="314">
                  <c:v>97</c:v>
                </c:pt>
                <c:pt idx="315">
                  <c:v>104</c:v>
                </c:pt>
                <c:pt idx="316">
                  <c:v>111</c:v>
                </c:pt>
                <c:pt idx="317">
                  <c:v>63</c:v>
                </c:pt>
                <c:pt idx="318">
                  <c:v>85</c:v>
                </c:pt>
                <c:pt idx="319">
                  <c:v>97</c:v>
                </c:pt>
                <c:pt idx="320">
                  <c:v>110</c:v>
                </c:pt>
                <c:pt idx="321">
                  <c:v>97</c:v>
                </c:pt>
                <c:pt idx="322">
                  <c:v>78</c:v>
                </c:pt>
                <c:pt idx="323">
                  <c:v>96</c:v>
                </c:pt>
                <c:pt idx="324">
                  <c:v>110</c:v>
                </c:pt>
                <c:pt idx="325">
                  <c:v>118</c:v>
                </c:pt>
                <c:pt idx="326">
                  <c:v>109</c:v>
                </c:pt>
                <c:pt idx="327">
                  <c:v>114</c:v>
                </c:pt>
                <c:pt idx="328">
                  <c:v>127</c:v>
                </c:pt>
                <c:pt idx="329">
                  <c:v>169</c:v>
                </c:pt>
                <c:pt idx="330">
                  <c:v>125</c:v>
                </c:pt>
                <c:pt idx="331">
                  <c:v>169</c:v>
                </c:pt>
                <c:pt idx="332">
                  <c:v>130</c:v>
                </c:pt>
                <c:pt idx="333">
                  <c:v>136</c:v>
                </c:pt>
                <c:pt idx="334">
                  <c:v>118</c:v>
                </c:pt>
                <c:pt idx="335">
                  <c:v>156</c:v>
                </c:pt>
                <c:pt idx="336">
                  <c:v>124</c:v>
                </c:pt>
                <c:pt idx="337">
                  <c:v>110</c:v>
                </c:pt>
                <c:pt idx="338">
                  <c:v>151</c:v>
                </c:pt>
                <c:pt idx="339">
                  <c:v>127</c:v>
                </c:pt>
                <c:pt idx="340">
                  <c:v>133</c:v>
                </c:pt>
                <c:pt idx="341">
                  <c:v>171</c:v>
                </c:pt>
                <c:pt idx="342">
                  <c:v>165</c:v>
                </c:pt>
                <c:pt idx="343">
                  <c:v>175</c:v>
                </c:pt>
                <c:pt idx="344">
                  <c:v>142</c:v>
                </c:pt>
                <c:pt idx="345">
                  <c:v>166</c:v>
                </c:pt>
                <c:pt idx="346">
                  <c:v>137</c:v>
                </c:pt>
                <c:pt idx="347">
                  <c:v>155</c:v>
                </c:pt>
                <c:pt idx="348">
                  <c:v>137</c:v>
                </c:pt>
                <c:pt idx="349">
                  <c:v>142</c:v>
                </c:pt>
                <c:pt idx="350">
                  <c:v>124</c:v>
                </c:pt>
                <c:pt idx="351">
                  <c:v>145</c:v>
                </c:pt>
                <c:pt idx="352">
                  <c:v>221</c:v>
                </c:pt>
                <c:pt idx="353">
                  <c:v>205</c:v>
                </c:pt>
                <c:pt idx="354">
                  <c:v>172</c:v>
                </c:pt>
                <c:pt idx="355">
                  <c:v>151</c:v>
                </c:pt>
                <c:pt idx="356">
                  <c:v>181</c:v>
                </c:pt>
                <c:pt idx="357">
                  <c:v>258</c:v>
                </c:pt>
                <c:pt idx="358">
                  <c:v>147</c:v>
                </c:pt>
                <c:pt idx="359">
                  <c:v>243</c:v>
                </c:pt>
                <c:pt idx="360">
                  <c:v>215</c:v>
                </c:pt>
                <c:pt idx="361">
                  <c:v>251</c:v>
                </c:pt>
                <c:pt idx="362">
                  <c:v>241</c:v>
                </c:pt>
                <c:pt idx="363">
                  <c:v>194</c:v>
                </c:pt>
                <c:pt idx="364">
                  <c:v>191</c:v>
                </c:pt>
                <c:pt idx="365">
                  <c:v>226</c:v>
                </c:pt>
                <c:pt idx="366">
                  <c:v>179</c:v>
                </c:pt>
                <c:pt idx="367">
                  <c:v>177</c:v>
                </c:pt>
                <c:pt idx="368">
                  <c:v>198</c:v>
                </c:pt>
                <c:pt idx="369">
                  <c:v>187</c:v>
                </c:pt>
                <c:pt idx="370">
                  <c:v>224</c:v>
                </c:pt>
                <c:pt idx="371">
                  <c:v>233</c:v>
                </c:pt>
                <c:pt idx="372">
                  <c:v>194</c:v>
                </c:pt>
                <c:pt idx="373">
                  <c:v>182</c:v>
                </c:pt>
                <c:pt idx="374">
                  <c:v>214</c:v>
                </c:pt>
                <c:pt idx="375">
                  <c:v>302</c:v>
                </c:pt>
                <c:pt idx="376">
                  <c:v>306</c:v>
                </c:pt>
                <c:pt idx="377">
                  <c:v>295</c:v>
                </c:pt>
                <c:pt idx="378">
                  <c:v>238</c:v>
                </c:pt>
                <c:pt idx="379">
                  <c:v>283</c:v>
                </c:pt>
                <c:pt idx="380">
                  <c:v>220</c:v>
                </c:pt>
                <c:pt idx="381">
                  <c:v>295</c:v>
                </c:pt>
                <c:pt idx="382">
                  <c:v>308</c:v>
                </c:pt>
                <c:pt idx="383">
                  <c:v>267</c:v>
                </c:pt>
                <c:pt idx="384">
                  <c:v>346</c:v>
                </c:pt>
                <c:pt idx="385">
                  <c:v>250</c:v>
                </c:pt>
                <c:pt idx="386">
                  <c:v>211</c:v>
                </c:pt>
                <c:pt idx="387">
                  <c:v>171</c:v>
                </c:pt>
                <c:pt idx="388">
                  <c:v>297</c:v>
                </c:pt>
                <c:pt idx="389">
                  <c:v>336</c:v>
                </c:pt>
                <c:pt idx="390">
                  <c:v>387</c:v>
                </c:pt>
                <c:pt idx="391">
                  <c:v>476</c:v>
                </c:pt>
                <c:pt idx="392">
                  <c:v>187</c:v>
                </c:pt>
                <c:pt idx="393">
                  <c:v>210</c:v>
                </c:pt>
                <c:pt idx="394">
                  <c:v>270</c:v>
                </c:pt>
                <c:pt idx="395">
                  <c:v>279</c:v>
                </c:pt>
                <c:pt idx="396">
                  <c:v>304</c:v>
                </c:pt>
                <c:pt idx="397">
                  <c:v>189</c:v>
                </c:pt>
                <c:pt idx="398">
                  <c:v>231</c:v>
                </c:pt>
                <c:pt idx="399">
                  <c:v>201</c:v>
                </c:pt>
                <c:pt idx="400">
                  <c:v>191</c:v>
                </c:pt>
                <c:pt idx="401">
                  <c:v>163</c:v>
                </c:pt>
                <c:pt idx="402">
                  <c:v>207</c:v>
                </c:pt>
                <c:pt idx="403">
                  <c:v>213</c:v>
                </c:pt>
                <c:pt idx="404">
                  <c:v>191</c:v>
                </c:pt>
                <c:pt idx="405">
                  <c:v>214</c:v>
                </c:pt>
                <c:pt idx="406">
                  <c:v>275</c:v>
                </c:pt>
                <c:pt idx="407">
                  <c:v>280</c:v>
                </c:pt>
                <c:pt idx="408">
                  <c:v>247</c:v>
                </c:pt>
                <c:pt idx="409">
                  <c:v>184</c:v>
                </c:pt>
                <c:pt idx="410">
                  <c:v>229</c:v>
                </c:pt>
                <c:pt idx="411">
                  <c:v>192</c:v>
                </c:pt>
                <c:pt idx="412">
                  <c:v>181</c:v>
                </c:pt>
                <c:pt idx="413">
                  <c:v>183</c:v>
                </c:pt>
                <c:pt idx="414">
                  <c:v>164</c:v>
                </c:pt>
                <c:pt idx="415">
                  <c:v>173</c:v>
                </c:pt>
                <c:pt idx="416">
                  <c:v>202</c:v>
                </c:pt>
                <c:pt idx="417">
                  <c:v>323</c:v>
                </c:pt>
                <c:pt idx="418">
                  <c:v>240</c:v>
                </c:pt>
                <c:pt idx="419">
                  <c:v>264</c:v>
                </c:pt>
                <c:pt idx="420">
                  <c:v>268</c:v>
                </c:pt>
                <c:pt idx="421">
                  <c:v>195</c:v>
                </c:pt>
                <c:pt idx="422">
                  <c:v>185</c:v>
                </c:pt>
                <c:pt idx="423">
                  <c:v>159</c:v>
                </c:pt>
                <c:pt idx="424">
                  <c:v>193</c:v>
                </c:pt>
                <c:pt idx="425">
                  <c:v>203</c:v>
                </c:pt>
                <c:pt idx="426">
                  <c:v>176</c:v>
                </c:pt>
                <c:pt idx="427">
                  <c:v>129</c:v>
                </c:pt>
                <c:pt idx="428">
                  <c:v>128</c:v>
                </c:pt>
                <c:pt idx="429">
                  <c:v>112</c:v>
                </c:pt>
                <c:pt idx="430">
                  <c:v>281</c:v>
                </c:pt>
                <c:pt idx="431">
                  <c:v>210</c:v>
                </c:pt>
                <c:pt idx="432">
                  <c:v>175</c:v>
                </c:pt>
                <c:pt idx="433">
                  <c:v>117</c:v>
                </c:pt>
                <c:pt idx="434">
                  <c:v>180</c:v>
                </c:pt>
                <c:pt idx="435">
                  <c:v>100</c:v>
                </c:pt>
                <c:pt idx="436">
                  <c:v>97</c:v>
                </c:pt>
                <c:pt idx="437">
                  <c:v>147</c:v>
                </c:pt>
                <c:pt idx="438">
                  <c:v>180</c:v>
                </c:pt>
                <c:pt idx="439">
                  <c:v>162</c:v>
                </c:pt>
                <c:pt idx="440">
                  <c:v>227</c:v>
                </c:pt>
                <c:pt idx="441">
                  <c:v>197</c:v>
                </c:pt>
                <c:pt idx="442">
                  <c:v>108</c:v>
                </c:pt>
                <c:pt idx="443">
                  <c:v>103</c:v>
                </c:pt>
                <c:pt idx="444">
                  <c:v>161</c:v>
                </c:pt>
                <c:pt idx="445">
                  <c:v>154</c:v>
                </c:pt>
                <c:pt idx="446">
                  <c:v>118</c:v>
                </c:pt>
                <c:pt idx="447">
                  <c:v>98</c:v>
                </c:pt>
                <c:pt idx="448">
                  <c:v>85</c:v>
                </c:pt>
                <c:pt idx="449">
                  <c:v>198</c:v>
                </c:pt>
                <c:pt idx="450">
                  <c:v>85</c:v>
                </c:pt>
                <c:pt idx="451">
                  <c:v>132</c:v>
                </c:pt>
                <c:pt idx="452">
                  <c:v>173</c:v>
                </c:pt>
                <c:pt idx="453">
                  <c:v>104</c:v>
                </c:pt>
                <c:pt idx="454">
                  <c:v>196</c:v>
                </c:pt>
                <c:pt idx="455">
                  <c:v>97</c:v>
                </c:pt>
                <c:pt idx="456">
                  <c:v>91</c:v>
                </c:pt>
                <c:pt idx="457">
                  <c:v>427</c:v>
                </c:pt>
                <c:pt idx="458">
                  <c:v>146</c:v>
                </c:pt>
                <c:pt idx="459">
                  <c:v>162</c:v>
                </c:pt>
                <c:pt idx="460">
                  <c:v>87</c:v>
                </c:pt>
                <c:pt idx="461">
                  <c:v>163</c:v>
                </c:pt>
                <c:pt idx="462">
                  <c:v>121</c:v>
                </c:pt>
                <c:pt idx="463">
                  <c:v>95</c:v>
                </c:pt>
                <c:pt idx="464">
                  <c:v>87</c:v>
                </c:pt>
                <c:pt idx="465">
                  <c:v>126</c:v>
                </c:pt>
                <c:pt idx="466">
                  <c:v>126</c:v>
                </c:pt>
                <c:pt idx="467">
                  <c:v>124</c:v>
                </c:pt>
                <c:pt idx="468">
                  <c:v>167</c:v>
                </c:pt>
                <c:pt idx="469">
                  <c:v>123</c:v>
                </c:pt>
                <c:pt idx="470">
                  <c:v>132</c:v>
                </c:pt>
                <c:pt idx="471">
                  <c:v>96</c:v>
                </c:pt>
                <c:pt idx="472">
                  <c:v>143</c:v>
                </c:pt>
                <c:pt idx="473">
                  <c:v>210</c:v>
                </c:pt>
                <c:pt idx="474">
                  <c:v>230</c:v>
                </c:pt>
                <c:pt idx="475">
                  <c:v>165</c:v>
                </c:pt>
                <c:pt idx="476">
                  <c:v>174</c:v>
                </c:pt>
                <c:pt idx="477">
                  <c:v>154</c:v>
                </c:pt>
                <c:pt idx="478">
                  <c:v>94</c:v>
                </c:pt>
                <c:pt idx="479">
                  <c:v>177</c:v>
                </c:pt>
                <c:pt idx="480">
                  <c:v>168</c:v>
                </c:pt>
                <c:pt idx="481">
                  <c:v>177</c:v>
                </c:pt>
                <c:pt idx="482">
                  <c:v>218</c:v>
                </c:pt>
                <c:pt idx="483">
                  <c:v>187</c:v>
                </c:pt>
                <c:pt idx="484">
                  <c:v>131</c:v>
                </c:pt>
                <c:pt idx="485">
                  <c:v>144</c:v>
                </c:pt>
                <c:pt idx="486">
                  <c:v>153</c:v>
                </c:pt>
                <c:pt idx="487">
                  <c:v>188</c:v>
                </c:pt>
                <c:pt idx="488">
                  <c:v>212</c:v>
                </c:pt>
                <c:pt idx="489">
                  <c:v>147</c:v>
                </c:pt>
                <c:pt idx="490">
                  <c:v>167</c:v>
                </c:pt>
                <c:pt idx="491">
                  <c:v>179</c:v>
                </c:pt>
                <c:pt idx="492">
                  <c:v>170</c:v>
                </c:pt>
                <c:pt idx="493">
                  <c:v>206</c:v>
                </c:pt>
                <c:pt idx="494">
                  <c:v>247</c:v>
                </c:pt>
                <c:pt idx="495">
                  <c:v>152</c:v>
                </c:pt>
                <c:pt idx="496">
                  <c:v>99</c:v>
                </c:pt>
                <c:pt idx="497">
                  <c:v>107</c:v>
                </c:pt>
                <c:pt idx="498">
                  <c:v>144</c:v>
                </c:pt>
                <c:pt idx="499">
                  <c:v>126</c:v>
                </c:pt>
                <c:pt idx="500">
                  <c:v>212</c:v>
                </c:pt>
                <c:pt idx="501">
                  <c:v>172</c:v>
                </c:pt>
                <c:pt idx="502">
                  <c:v>192</c:v>
                </c:pt>
                <c:pt idx="503">
                  <c:v>218</c:v>
                </c:pt>
                <c:pt idx="504">
                  <c:v>186</c:v>
                </c:pt>
                <c:pt idx="505">
                  <c:v>132</c:v>
                </c:pt>
                <c:pt idx="506">
                  <c:v>123</c:v>
                </c:pt>
                <c:pt idx="507">
                  <c:v>127</c:v>
                </c:pt>
                <c:pt idx="508">
                  <c:v>172</c:v>
                </c:pt>
                <c:pt idx="509">
                  <c:v>144</c:v>
                </c:pt>
                <c:pt idx="510">
                  <c:v>136</c:v>
                </c:pt>
                <c:pt idx="511">
                  <c:v>193</c:v>
                </c:pt>
                <c:pt idx="512">
                  <c:v>162</c:v>
                </c:pt>
                <c:pt idx="513">
                  <c:v>142</c:v>
                </c:pt>
                <c:pt idx="514">
                  <c:v>174</c:v>
                </c:pt>
                <c:pt idx="515">
                  <c:v>145</c:v>
                </c:pt>
                <c:pt idx="516">
                  <c:v>185</c:v>
                </c:pt>
                <c:pt idx="517">
                  <c:v>187</c:v>
                </c:pt>
                <c:pt idx="518">
                  <c:v>201</c:v>
                </c:pt>
                <c:pt idx="519">
                  <c:v>153</c:v>
                </c:pt>
                <c:pt idx="520">
                  <c:v>163</c:v>
                </c:pt>
                <c:pt idx="521">
                  <c:v>191</c:v>
                </c:pt>
                <c:pt idx="522">
                  <c:v>189</c:v>
                </c:pt>
                <c:pt idx="523">
                  <c:v>170</c:v>
                </c:pt>
                <c:pt idx="524">
                  <c:v>211</c:v>
                </c:pt>
                <c:pt idx="525">
                  <c:v>193</c:v>
                </c:pt>
                <c:pt idx="526">
                  <c:v>164</c:v>
                </c:pt>
                <c:pt idx="527">
                  <c:v>149</c:v>
                </c:pt>
                <c:pt idx="528">
                  <c:v>237</c:v>
                </c:pt>
                <c:pt idx="529">
                  <c:v>164</c:v>
                </c:pt>
                <c:pt idx="530">
                  <c:v>196</c:v>
                </c:pt>
                <c:pt idx="531">
                  <c:v>277</c:v>
                </c:pt>
                <c:pt idx="532">
                  <c:v>290</c:v>
                </c:pt>
                <c:pt idx="533">
                  <c:v>248</c:v>
                </c:pt>
                <c:pt idx="534">
                  <c:v>371</c:v>
                </c:pt>
                <c:pt idx="535">
                  <c:v>294</c:v>
                </c:pt>
                <c:pt idx="536">
                  <c:v>335</c:v>
                </c:pt>
                <c:pt idx="537">
                  <c:v>303</c:v>
                </c:pt>
                <c:pt idx="538">
                  <c:v>355</c:v>
                </c:pt>
                <c:pt idx="539">
                  <c:v>422</c:v>
                </c:pt>
                <c:pt idx="540">
                  <c:v>358</c:v>
                </c:pt>
                <c:pt idx="541">
                  <c:v>409</c:v>
                </c:pt>
                <c:pt idx="542">
                  <c:v>423</c:v>
                </c:pt>
                <c:pt idx="543">
                  <c:v>463</c:v>
                </c:pt>
                <c:pt idx="544">
                  <c:v>467</c:v>
                </c:pt>
                <c:pt idx="545">
                  <c:v>504</c:v>
                </c:pt>
                <c:pt idx="546">
                  <c:v>539</c:v>
                </c:pt>
                <c:pt idx="547">
                  <c:v>493</c:v>
                </c:pt>
                <c:pt idx="548">
                  <c:v>555</c:v>
                </c:pt>
                <c:pt idx="549">
                  <c:v>558</c:v>
                </c:pt>
                <c:pt idx="550">
                  <c:v>728</c:v>
                </c:pt>
                <c:pt idx="551">
                  <c:v>1040</c:v>
                </c:pt>
                <c:pt idx="552">
                  <c:v>852</c:v>
                </c:pt>
                <c:pt idx="553">
                  <c:v>871</c:v>
                </c:pt>
                <c:pt idx="554">
                  <c:v>826</c:v>
                </c:pt>
                <c:pt idx="555">
                  <c:v>1007</c:v>
                </c:pt>
                <c:pt idx="556">
                  <c:v>891</c:v>
                </c:pt>
                <c:pt idx="557">
                  <c:v>864</c:v>
                </c:pt>
                <c:pt idx="558">
                  <c:v>991</c:v>
                </c:pt>
                <c:pt idx="559">
                  <c:v>982</c:v>
                </c:pt>
                <c:pt idx="560">
                  <c:v>1205</c:v>
                </c:pt>
                <c:pt idx="561">
                  <c:v>1092</c:v>
                </c:pt>
                <c:pt idx="562">
                  <c:v>1093</c:v>
                </c:pt>
                <c:pt idx="563">
                  <c:v>1338</c:v>
                </c:pt>
                <c:pt idx="564">
                  <c:v>1280</c:v>
                </c:pt>
                <c:pt idx="565">
                  <c:v>1383</c:v>
                </c:pt>
                <c:pt idx="566">
                  <c:v>1449</c:v>
                </c:pt>
                <c:pt idx="567">
                  <c:v>1566</c:v>
                </c:pt>
                <c:pt idx="568">
                  <c:v>1415</c:v>
                </c:pt>
                <c:pt idx="569">
                  <c:v>1266</c:v>
                </c:pt>
                <c:pt idx="570">
                  <c:v>1487</c:v>
                </c:pt>
                <c:pt idx="571">
                  <c:v>2069</c:v>
                </c:pt>
                <c:pt idx="572">
                  <c:v>1824</c:v>
                </c:pt>
                <c:pt idx="573">
                  <c:v>1893</c:v>
                </c:pt>
                <c:pt idx="574">
                  <c:v>1759</c:v>
                </c:pt>
                <c:pt idx="575">
                  <c:v>1808</c:v>
                </c:pt>
                <c:pt idx="576">
                  <c:v>1604</c:v>
                </c:pt>
                <c:pt idx="577">
                  <c:v>1568</c:v>
                </c:pt>
                <c:pt idx="578">
                  <c:v>1598</c:v>
                </c:pt>
                <c:pt idx="579">
                  <c:v>1747</c:v>
                </c:pt>
                <c:pt idx="580">
                  <c:v>1739</c:v>
                </c:pt>
                <c:pt idx="581">
                  <c:v>1635</c:v>
                </c:pt>
                <c:pt idx="582">
                  <c:v>1588</c:v>
                </c:pt>
                <c:pt idx="583">
                  <c:v>1498</c:v>
                </c:pt>
                <c:pt idx="584">
                  <c:v>1475</c:v>
                </c:pt>
                <c:pt idx="585">
                  <c:v>2048</c:v>
                </c:pt>
                <c:pt idx="586">
                  <c:v>1579</c:v>
                </c:pt>
                <c:pt idx="587">
                  <c:v>1466</c:v>
                </c:pt>
                <c:pt idx="588">
                  <c:v>1432</c:v>
                </c:pt>
                <c:pt idx="589">
                  <c:v>1270</c:v>
                </c:pt>
                <c:pt idx="590">
                  <c:v>1222</c:v>
                </c:pt>
                <c:pt idx="591">
                  <c:v>1245</c:v>
                </c:pt>
                <c:pt idx="592">
                  <c:v>1180</c:v>
                </c:pt>
                <c:pt idx="593">
                  <c:v>1128</c:v>
                </c:pt>
                <c:pt idx="594">
                  <c:v>1492</c:v>
                </c:pt>
                <c:pt idx="595">
                  <c:v>1348</c:v>
                </c:pt>
                <c:pt idx="596">
                  <c:v>1361</c:v>
                </c:pt>
                <c:pt idx="597">
                  <c:v>1030</c:v>
                </c:pt>
                <c:pt idx="598">
                  <c:v>842</c:v>
                </c:pt>
                <c:pt idx="599">
                  <c:v>1038</c:v>
                </c:pt>
                <c:pt idx="600">
                  <c:v>1041</c:v>
                </c:pt>
                <c:pt idx="601">
                  <c:v>889</c:v>
                </c:pt>
                <c:pt idx="602">
                  <c:v>599</c:v>
                </c:pt>
                <c:pt idx="603">
                  <c:v>591</c:v>
                </c:pt>
                <c:pt idx="604">
                  <c:v>551</c:v>
                </c:pt>
                <c:pt idx="605">
                  <c:v>568</c:v>
                </c:pt>
                <c:pt idx="606">
                  <c:v>532</c:v>
                </c:pt>
                <c:pt idx="607">
                  <c:v>653</c:v>
                </c:pt>
                <c:pt idx="608">
                  <c:v>680</c:v>
                </c:pt>
                <c:pt idx="609">
                  <c:v>574</c:v>
                </c:pt>
                <c:pt idx="610">
                  <c:v>539</c:v>
                </c:pt>
                <c:pt idx="611">
                  <c:v>392</c:v>
                </c:pt>
                <c:pt idx="612">
                  <c:v>612</c:v>
                </c:pt>
                <c:pt idx="613">
                  <c:v>683</c:v>
                </c:pt>
                <c:pt idx="614">
                  <c:v>626</c:v>
                </c:pt>
                <c:pt idx="615">
                  <c:v>334</c:v>
                </c:pt>
                <c:pt idx="616">
                  <c:v>315</c:v>
                </c:pt>
                <c:pt idx="617">
                  <c:v>270</c:v>
                </c:pt>
                <c:pt idx="618">
                  <c:v>188</c:v>
                </c:pt>
                <c:pt idx="619">
                  <c:v>276</c:v>
                </c:pt>
                <c:pt idx="620">
                  <c:v>250</c:v>
                </c:pt>
                <c:pt idx="621">
                  <c:v>267</c:v>
                </c:pt>
                <c:pt idx="622">
                  <c:v>237</c:v>
                </c:pt>
                <c:pt idx="623">
                  <c:v>219</c:v>
                </c:pt>
                <c:pt idx="624">
                  <c:v>185</c:v>
                </c:pt>
                <c:pt idx="625">
                  <c:v>145</c:v>
                </c:pt>
                <c:pt idx="626">
                  <c:v>166</c:v>
                </c:pt>
                <c:pt idx="627">
                  <c:v>171</c:v>
                </c:pt>
                <c:pt idx="628">
                  <c:v>149</c:v>
                </c:pt>
                <c:pt idx="629">
                  <c:v>160</c:v>
                </c:pt>
                <c:pt idx="630">
                  <c:v>144</c:v>
                </c:pt>
                <c:pt idx="631">
                  <c:v>123</c:v>
                </c:pt>
                <c:pt idx="632">
                  <c:v>86</c:v>
                </c:pt>
                <c:pt idx="633">
                  <c:v>118</c:v>
                </c:pt>
                <c:pt idx="634">
                  <c:v>124</c:v>
                </c:pt>
                <c:pt idx="635">
                  <c:v>117</c:v>
                </c:pt>
                <c:pt idx="636">
                  <c:v>113</c:v>
                </c:pt>
                <c:pt idx="637">
                  <c:v>87</c:v>
                </c:pt>
                <c:pt idx="638">
                  <c:v>89</c:v>
                </c:pt>
                <c:pt idx="639">
                  <c:v>58</c:v>
                </c:pt>
                <c:pt idx="640">
                  <c:v>88</c:v>
                </c:pt>
                <c:pt idx="641">
                  <c:v>77</c:v>
                </c:pt>
                <c:pt idx="642">
                  <c:v>75</c:v>
                </c:pt>
                <c:pt idx="643">
                  <c:v>81</c:v>
                </c:pt>
                <c:pt idx="644">
                  <c:v>66</c:v>
                </c:pt>
                <c:pt idx="645">
                  <c:v>52</c:v>
                </c:pt>
                <c:pt idx="646">
                  <c:v>39</c:v>
                </c:pt>
                <c:pt idx="647">
                  <c:v>65</c:v>
                </c:pt>
                <c:pt idx="648">
                  <c:v>47</c:v>
                </c:pt>
                <c:pt idx="649">
                  <c:v>48</c:v>
                </c:pt>
                <c:pt idx="650">
                  <c:v>37</c:v>
                </c:pt>
                <c:pt idx="651">
                  <c:v>41</c:v>
                </c:pt>
                <c:pt idx="652">
                  <c:v>44</c:v>
                </c:pt>
                <c:pt idx="653">
                  <c:v>19</c:v>
                </c:pt>
                <c:pt idx="654">
                  <c:v>47</c:v>
                </c:pt>
                <c:pt idx="655">
                  <c:v>50</c:v>
                </c:pt>
                <c:pt idx="656">
                  <c:v>28</c:v>
                </c:pt>
                <c:pt idx="657">
                  <c:v>43</c:v>
                </c:pt>
                <c:pt idx="658">
                  <c:v>33</c:v>
                </c:pt>
                <c:pt idx="659">
                  <c:v>23</c:v>
                </c:pt>
                <c:pt idx="660">
                  <c:v>29</c:v>
                </c:pt>
                <c:pt idx="661">
                  <c:v>30</c:v>
                </c:pt>
                <c:pt idx="662">
                  <c:v>35</c:v>
                </c:pt>
                <c:pt idx="663">
                  <c:v>29</c:v>
                </c:pt>
                <c:pt idx="664">
                  <c:v>34</c:v>
                </c:pt>
                <c:pt idx="665">
                  <c:v>28</c:v>
                </c:pt>
                <c:pt idx="666">
                  <c:v>27</c:v>
                </c:pt>
                <c:pt idx="667">
                  <c:v>17</c:v>
                </c:pt>
                <c:pt idx="668">
                  <c:v>18</c:v>
                </c:pt>
                <c:pt idx="669">
                  <c:v>34</c:v>
                </c:pt>
                <c:pt idx="670">
                  <c:v>24</c:v>
                </c:pt>
                <c:pt idx="671">
                  <c:v>19</c:v>
                </c:pt>
                <c:pt idx="672">
                  <c:v>19</c:v>
                </c:pt>
                <c:pt idx="673">
                  <c:v>15</c:v>
                </c:pt>
                <c:pt idx="674">
                  <c:v>11</c:v>
                </c:pt>
                <c:pt idx="675">
                  <c:v>12</c:v>
                </c:pt>
                <c:pt idx="676">
                  <c:v>21</c:v>
                </c:pt>
                <c:pt idx="677">
                  <c:v>14</c:v>
                </c:pt>
                <c:pt idx="678">
                  <c:v>16</c:v>
                </c:pt>
                <c:pt idx="679">
                  <c:v>20</c:v>
                </c:pt>
                <c:pt idx="680">
                  <c:v>16</c:v>
                </c:pt>
                <c:pt idx="681">
                  <c:v>15</c:v>
                </c:pt>
                <c:pt idx="682">
                  <c:v>11</c:v>
                </c:pt>
                <c:pt idx="683">
                  <c:v>15</c:v>
                </c:pt>
                <c:pt idx="684">
                  <c:v>13</c:v>
                </c:pt>
                <c:pt idx="685">
                  <c:v>11</c:v>
                </c:pt>
                <c:pt idx="686">
                  <c:v>5</c:v>
                </c:pt>
                <c:pt idx="687">
                  <c:v>14</c:v>
                </c:pt>
                <c:pt idx="688">
                  <c:v>11</c:v>
                </c:pt>
                <c:pt idx="689">
                  <c:v>5</c:v>
                </c:pt>
                <c:pt idx="690">
                  <c:v>9</c:v>
                </c:pt>
                <c:pt idx="691">
                  <c:v>13</c:v>
                </c:pt>
                <c:pt idx="692">
                  <c:v>16</c:v>
                </c:pt>
                <c:pt idx="693">
                  <c:v>14</c:v>
                </c:pt>
                <c:pt idx="694">
                  <c:v>11</c:v>
                </c:pt>
                <c:pt idx="695">
                  <c:v>1</c:v>
                </c:pt>
                <c:pt idx="696">
                  <c:v>11</c:v>
                </c:pt>
                <c:pt idx="697">
                  <c:v>11</c:v>
                </c:pt>
                <c:pt idx="698">
                  <c:v>10</c:v>
                </c:pt>
                <c:pt idx="699">
                  <c:v>10</c:v>
                </c:pt>
                <c:pt idx="700">
                  <c:v>8</c:v>
                </c:pt>
                <c:pt idx="701">
                  <c:v>5</c:v>
                </c:pt>
                <c:pt idx="702">
                  <c:v>4</c:v>
                </c:pt>
                <c:pt idx="703">
                  <c:v>9</c:v>
                </c:pt>
                <c:pt idx="704">
                  <c:v>17</c:v>
                </c:pt>
                <c:pt idx="705">
                  <c:v>16</c:v>
                </c:pt>
                <c:pt idx="706">
                  <c:v>9</c:v>
                </c:pt>
                <c:pt idx="707">
                  <c:v>5</c:v>
                </c:pt>
                <c:pt idx="708">
                  <c:v>6</c:v>
                </c:pt>
                <c:pt idx="709">
                  <c:v>7</c:v>
                </c:pt>
                <c:pt idx="710">
                  <c:v>12</c:v>
                </c:pt>
                <c:pt idx="711">
                  <c:v>12</c:v>
                </c:pt>
                <c:pt idx="712">
                  <c:v>9</c:v>
                </c:pt>
                <c:pt idx="713">
                  <c:v>10</c:v>
                </c:pt>
                <c:pt idx="714">
                  <c:v>7</c:v>
                </c:pt>
                <c:pt idx="715">
                  <c:v>12</c:v>
                </c:pt>
                <c:pt idx="716">
                  <c:v>4</c:v>
                </c:pt>
                <c:pt idx="717">
                  <c:v>11</c:v>
                </c:pt>
                <c:pt idx="718">
                  <c:v>11</c:v>
                </c:pt>
                <c:pt idx="719">
                  <c:v>10</c:v>
                </c:pt>
                <c:pt idx="720">
                  <c:v>8</c:v>
                </c:pt>
                <c:pt idx="721">
                  <c:v>5</c:v>
                </c:pt>
                <c:pt idx="722">
                  <c:v>6</c:v>
                </c:pt>
                <c:pt idx="723">
                  <c:v>2</c:v>
                </c:pt>
                <c:pt idx="724">
                  <c:v>8</c:v>
                </c:pt>
                <c:pt idx="725">
                  <c:v>8</c:v>
                </c:pt>
                <c:pt idx="726">
                  <c:v>10</c:v>
                </c:pt>
                <c:pt idx="727">
                  <c:v>7</c:v>
                </c:pt>
                <c:pt idx="728">
                  <c:v>6</c:v>
                </c:pt>
                <c:pt idx="729">
                  <c:v>2</c:v>
                </c:pt>
                <c:pt idx="730">
                  <c:v>1</c:v>
                </c:pt>
                <c:pt idx="731">
                  <c:v>5</c:v>
                </c:pt>
                <c:pt idx="732">
                  <c:v>3</c:v>
                </c:pt>
                <c:pt idx="733">
                  <c:v>4</c:v>
                </c:pt>
                <c:pt idx="734">
                  <c:v>7</c:v>
                </c:pt>
                <c:pt idx="735">
                  <c:v>5</c:v>
                </c:pt>
                <c:pt idx="736">
                  <c:v>6</c:v>
                </c:pt>
                <c:pt idx="737">
                  <c:v>2</c:v>
                </c:pt>
                <c:pt idx="738">
                  <c:v>7</c:v>
                </c:pt>
                <c:pt idx="739">
                  <c:v>8</c:v>
                </c:pt>
                <c:pt idx="740">
                  <c:v>6</c:v>
                </c:pt>
                <c:pt idx="741">
                  <c:v>5</c:v>
                </c:pt>
                <c:pt idx="742">
                  <c:v>8</c:v>
                </c:pt>
                <c:pt idx="743">
                  <c:v>4</c:v>
                </c:pt>
                <c:pt idx="744">
                  <c:v>3</c:v>
                </c:pt>
                <c:pt idx="745">
                  <c:v>4</c:v>
                </c:pt>
                <c:pt idx="746">
                  <c:v>9</c:v>
                </c:pt>
                <c:pt idx="747">
                  <c:v>9</c:v>
                </c:pt>
                <c:pt idx="748">
                  <c:v>7</c:v>
                </c:pt>
                <c:pt idx="749">
                  <c:v>2</c:v>
                </c:pt>
                <c:pt idx="750">
                  <c:v>5</c:v>
                </c:pt>
                <c:pt idx="751">
                  <c:v>14</c:v>
                </c:pt>
                <c:pt idx="752">
                  <c:v>7</c:v>
                </c:pt>
                <c:pt idx="753">
                  <c:v>20</c:v>
                </c:pt>
                <c:pt idx="754">
                  <c:v>7</c:v>
                </c:pt>
                <c:pt idx="755">
                  <c:v>7</c:v>
                </c:pt>
                <c:pt idx="756">
                  <c:v>7</c:v>
                </c:pt>
                <c:pt idx="757">
                  <c:v>17</c:v>
                </c:pt>
                <c:pt idx="758">
                  <c:v>18</c:v>
                </c:pt>
                <c:pt idx="759">
                  <c:v>17</c:v>
                </c:pt>
                <c:pt idx="760">
                  <c:v>28</c:v>
                </c:pt>
                <c:pt idx="761">
                  <c:v>25</c:v>
                </c:pt>
                <c:pt idx="762">
                  <c:v>38</c:v>
                </c:pt>
                <c:pt idx="763">
                  <c:v>42</c:v>
                </c:pt>
                <c:pt idx="764">
                  <c:v>44</c:v>
                </c:pt>
                <c:pt idx="765">
                  <c:v>57</c:v>
                </c:pt>
                <c:pt idx="766">
                  <c:v>82</c:v>
                </c:pt>
                <c:pt idx="767">
                  <c:v>83</c:v>
                </c:pt>
                <c:pt idx="768">
                  <c:v>65</c:v>
                </c:pt>
                <c:pt idx="769">
                  <c:v>74</c:v>
                </c:pt>
                <c:pt idx="770">
                  <c:v>100</c:v>
                </c:pt>
                <c:pt idx="771">
                  <c:v>107</c:v>
                </c:pt>
                <c:pt idx="772">
                  <c:v>111</c:v>
                </c:pt>
                <c:pt idx="773">
                  <c:v>145</c:v>
                </c:pt>
                <c:pt idx="774">
                  <c:v>134</c:v>
                </c:pt>
                <c:pt idx="775">
                  <c:v>167</c:v>
                </c:pt>
                <c:pt idx="776">
                  <c:v>206</c:v>
                </c:pt>
                <c:pt idx="777">
                  <c:v>216</c:v>
                </c:pt>
                <c:pt idx="778">
                  <c:v>158</c:v>
                </c:pt>
                <c:pt idx="779">
                  <c:v>163</c:v>
                </c:pt>
                <c:pt idx="780">
                  <c:v>176</c:v>
                </c:pt>
                <c:pt idx="781">
                  <c:v>257</c:v>
                </c:pt>
                <c:pt idx="782">
                  <c:v>227</c:v>
                </c:pt>
                <c:pt idx="783">
                  <c:v>317</c:v>
                </c:pt>
                <c:pt idx="784">
                  <c:v>244</c:v>
                </c:pt>
                <c:pt idx="785">
                  <c:v>258</c:v>
                </c:pt>
                <c:pt idx="786">
                  <c:v>229</c:v>
                </c:pt>
                <c:pt idx="787">
                  <c:v>262</c:v>
                </c:pt>
                <c:pt idx="788">
                  <c:v>325</c:v>
                </c:pt>
                <c:pt idx="789">
                  <c:v>376</c:v>
                </c:pt>
                <c:pt idx="790">
                  <c:v>232</c:v>
                </c:pt>
                <c:pt idx="791">
                  <c:v>328</c:v>
                </c:pt>
                <c:pt idx="792">
                  <c:v>322</c:v>
                </c:pt>
                <c:pt idx="793">
                  <c:v>254</c:v>
                </c:pt>
                <c:pt idx="794">
                  <c:v>258</c:v>
                </c:pt>
                <c:pt idx="795">
                  <c:v>401</c:v>
                </c:pt>
                <c:pt idx="796">
                  <c:v>304</c:v>
                </c:pt>
                <c:pt idx="797">
                  <c:v>278</c:v>
                </c:pt>
                <c:pt idx="798">
                  <c:v>290</c:v>
                </c:pt>
                <c:pt idx="799">
                  <c:v>248</c:v>
                </c:pt>
                <c:pt idx="800">
                  <c:v>215</c:v>
                </c:pt>
                <c:pt idx="801">
                  <c:v>271</c:v>
                </c:pt>
                <c:pt idx="802">
                  <c:v>308</c:v>
                </c:pt>
                <c:pt idx="803">
                  <c:v>230</c:v>
                </c:pt>
                <c:pt idx="804">
                  <c:v>237</c:v>
                </c:pt>
                <c:pt idx="805">
                  <c:v>199</c:v>
                </c:pt>
                <c:pt idx="806">
                  <c:v>188</c:v>
                </c:pt>
                <c:pt idx="807">
                  <c:v>139</c:v>
                </c:pt>
                <c:pt idx="808">
                  <c:v>154</c:v>
                </c:pt>
                <c:pt idx="809">
                  <c:v>170</c:v>
                </c:pt>
                <c:pt idx="810">
                  <c:v>159</c:v>
                </c:pt>
                <c:pt idx="811">
                  <c:v>122</c:v>
                </c:pt>
                <c:pt idx="812">
                  <c:v>120</c:v>
                </c:pt>
                <c:pt idx="813">
                  <c:v>107</c:v>
                </c:pt>
                <c:pt idx="814">
                  <c:v>100</c:v>
                </c:pt>
                <c:pt idx="815">
                  <c:v>104</c:v>
                </c:pt>
                <c:pt idx="816">
                  <c:v>108</c:v>
                </c:pt>
                <c:pt idx="817">
                  <c:v>118</c:v>
                </c:pt>
                <c:pt idx="818">
                  <c:v>89</c:v>
                </c:pt>
                <c:pt idx="819">
                  <c:v>75</c:v>
                </c:pt>
                <c:pt idx="820">
                  <c:v>77</c:v>
                </c:pt>
                <c:pt idx="821">
                  <c:v>47</c:v>
                </c:pt>
                <c:pt idx="822">
                  <c:v>61</c:v>
                </c:pt>
                <c:pt idx="823">
                  <c:v>72</c:v>
                </c:pt>
                <c:pt idx="824">
                  <c:v>43</c:v>
                </c:pt>
                <c:pt idx="825">
                  <c:v>45</c:v>
                </c:pt>
                <c:pt idx="826">
                  <c:v>47</c:v>
                </c:pt>
                <c:pt idx="827">
                  <c:v>41</c:v>
                </c:pt>
                <c:pt idx="828">
                  <c:v>29</c:v>
                </c:pt>
                <c:pt idx="829">
                  <c:v>48</c:v>
                </c:pt>
                <c:pt idx="830">
                  <c:v>43</c:v>
                </c:pt>
                <c:pt idx="831">
                  <c:v>29</c:v>
                </c:pt>
                <c:pt idx="832">
                  <c:v>48</c:v>
                </c:pt>
                <c:pt idx="833">
                  <c:v>26</c:v>
                </c:pt>
                <c:pt idx="834">
                  <c:v>24</c:v>
                </c:pt>
                <c:pt idx="835">
                  <c:v>22</c:v>
                </c:pt>
                <c:pt idx="836">
                  <c:v>37</c:v>
                </c:pt>
                <c:pt idx="837">
                  <c:v>34</c:v>
                </c:pt>
                <c:pt idx="838">
                  <c:v>37</c:v>
                </c:pt>
                <c:pt idx="839">
                  <c:v>41</c:v>
                </c:pt>
                <c:pt idx="840">
                  <c:v>25</c:v>
                </c:pt>
                <c:pt idx="841">
                  <c:v>27</c:v>
                </c:pt>
                <c:pt idx="842">
                  <c:v>33</c:v>
                </c:pt>
                <c:pt idx="843">
                  <c:v>33</c:v>
                </c:pt>
                <c:pt idx="844">
                  <c:v>30</c:v>
                </c:pt>
                <c:pt idx="845">
                  <c:v>36</c:v>
                </c:pt>
                <c:pt idx="846">
                  <c:v>18</c:v>
                </c:pt>
                <c:pt idx="847">
                  <c:v>23</c:v>
                </c:pt>
                <c:pt idx="848">
                  <c:v>17</c:v>
                </c:pt>
                <c:pt idx="849">
                  <c:v>16</c:v>
                </c:pt>
                <c:pt idx="850">
                  <c:v>14</c:v>
                </c:pt>
                <c:pt idx="851">
                  <c:v>18</c:v>
                </c:pt>
                <c:pt idx="852">
                  <c:v>16</c:v>
                </c:pt>
                <c:pt idx="853">
                  <c:v>19</c:v>
                </c:pt>
                <c:pt idx="854">
                  <c:v>17</c:v>
                </c:pt>
                <c:pt idx="855">
                  <c:v>14</c:v>
                </c:pt>
                <c:pt idx="856">
                  <c:v>10</c:v>
                </c:pt>
                <c:pt idx="857">
                  <c:v>15</c:v>
                </c:pt>
                <c:pt idx="858">
                  <c:v>20</c:v>
                </c:pt>
                <c:pt idx="859">
                  <c:v>8</c:v>
                </c:pt>
                <c:pt idx="860">
                  <c:v>14</c:v>
                </c:pt>
                <c:pt idx="861">
                  <c:v>10</c:v>
                </c:pt>
                <c:pt idx="862">
                  <c:v>5</c:v>
                </c:pt>
                <c:pt idx="863">
                  <c:v>5</c:v>
                </c:pt>
                <c:pt idx="864">
                  <c:v>6</c:v>
                </c:pt>
                <c:pt idx="865">
                  <c:v>17</c:v>
                </c:pt>
                <c:pt idx="866">
                  <c:v>17</c:v>
                </c:pt>
                <c:pt idx="867">
                  <c:v>12</c:v>
                </c:pt>
                <c:pt idx="868">
                  <c:v>3</c:v>
                </c:pt>
                <c:pt idx="869">
                  <c:v>6</c:v>
                </c:pt>
                <c:pt idx="870">
                  <c:v>3</c:v>
                </c:pt>
                <c:pt idx="871">
                  <c:v>12</c:v>
                </c:pt>
                <c:pt idx="872">
                  <c:v>14</c:v>
                </c:pt>
                <c:pt idx="873">
                  <c:v>5</c:v>
                </c:pt>
                <c:pt idx="874">
                  <c:v>3</c:v>
                </c:pt>
                <c:pt idx="875">
                  <c:v>9</c:v>
                </c:pt>
                <c:pt idx="876">
                  <c:v>8</c:v>
                </c:pt>
                <c:pt idx="877">
                  <c:v>1</c:v>
                </c:pt>
                <c:pt idx="878">
                  <c:v>12</c:v>
                </c:pt>
                <c:pt idx="879">
                  <c:v>5</c:v>
                </c:pt>
                <c:pt idx="880">
                  <c:v>3</c:v>
                </c:pt>
                <c:pt idx="881">
                  <c:v>6</c:v>
                </c:pt>
                <c:pt idx="882">
                  <c:v>4</c:v>
                </c:pt>
                <c:pt idx="883">
                  <c:v>6</c:v>
                </c:pt>
                <c:pt idx="884">
                  <c:v>5</c:v>
                </c:pt>
                <c:pt idx="885">
                  <c:v>7</c:v>
                </c:pt>
                <c:pt idx="886">
                  <c:v>2</c:v>
                </c:pt>
                <c:pt idx="887">
                  <c:v>4</c:v>
                </c:pt>
                <c:pt idx="888">
                  <c:v>7</c:v>
                </c:pt>
                <c:pt idx="889">
                  <c:v>3</c:v>
                </c:pt>
                <c:pt idx="890">
                  <c:v>3</c:v>
                </c:pt>
                <c:pt idx="891">
                  <c:v>2</c:v>
                </c:pt>
                <c:pt idx="892">
                  <c:v>9</c:v>
                </c:pt>
                <c:pt idx="893">
                  <c:v>10</c:v>
                </c:pt>
                <c:pt idx="894">
                  <c:v>8</c:v>
                </c:pt>
                <c:pt idx="895">
                  <c:v>3</c:v>
                </c:pt>
                <c:pt idx="896">
                  <c:v>6</c:v>
                </c:pt>
                <c:pt idx="897">
                  <c:v>5</c:v>
                </c:pt>
                <c:pt idx="898">
                  <c:v>3</c:v>
                </c:pt>
                <c:pt idx="899">
                  <c:v>8</c:v>
                </c:pt>
                <c:pt idx="900">
                  <c:v>5</c:v>
                </c:pt>
                <c:pt idx="901">
                  <c:v>2</c:v>
                </c:pt>
                <c:pt idx="902">
                  <c:v>4</c:v>
                </c:pt>
                <c:pt idx="903">
                  <c:v>5</c:v>
                </c:pt>
                <c:pt idx="904">
                  <c:v>3</c:v>
                </c:pt>
                <c:pt idx="905">
                  <c:v>3</c:v>
                </c:pt>
                <c:pt idx="906">
                  <c:v>9</c:v>
                </c:pt>
                <c:pt idx="907">
                  <c:v>2</c:v>
                </c:pt>
                <c:pt idx="908">
                  <c:v>3</c:v>
                </c:pt>
                <c:pt idx="909">
                  <c:v>6</c:v>
                </c:pt>
                <c:pt idx="910">
                  <c:v>3</c:v>
                </c:pt>
                <c:pt idx="911">
                  <c:v>5</c:v>
                </c:pt>
                <c:pt idx="912">
                  <c:v>4</c:v>
                </c:pt>
                <c:pt idx="913">
                  <c:v>9</c:v>
                </c:pt>
                <c:pt idx="914">
                  <c:v>8</c:v>
                </c:pt>
                <c:pt idx="915">
                  <c:v>4</c:v>
                </c:pt>
                <c:pt idx="916">
                  <c:v>6</c:v>
                </c:pt>
                <c:pt idx="917">
                  <c:v>5</c:v>
                </c:pt>
                <c:pt idx="918">
                  <c:v>4</c:v>
                </c:pt>
                <c:pt idx="919">
                  <c:v>6</c:v>
                </c:pt>
                <c:pt idx="920">
                  <c:v>7</c:v>
                </c:pt>
                <c:pt idx="921">
                  <c:v>8</c:v>
                </c:pt>
                <c:pt idx="922">
                  <c:v>12</c:v>
                </c:pt>
                <c:pt idx="923">
                  <c:v>9</c:v>
                </c:pt>
                <c:pt idx="924">
                  <c:v>6</c:v>
                </c:pt>
                <c:pt idx="925">
                  <c:v>6</c:v>
                </c:pt>
                <c:pt idx="926">
                  <c:v>10</c:v>
                </c:pt>
                <c:pt idx="927">
                  <c:v>10</c:v>
                </c:pt>
                <c:pt idx="928">
                  <c:v>6</c:v>
                </c:pt>
                <c:pt idx="929">
                  <c:v>10</c:v>
                </c:pt>
                <c:pt idx="930">
                  <c:v>5</c:v>
                </c:pt>
                <c:pt idx="931">
                  <c:v>13</c:v>
                </c:pt>
                <c:pt idx="932">
                  <c:v>9</c:v>
                </c:pt>
                <c:pt idx="933">
                  <c:v>0</c:v>
                </c:pt>
                <c:pt idx="934">
                  <c:v>14</c:v>
                </c:pt>
                <c:pt idx="935">
                  <c:v>13</c:v>
                </c:pt>
                <c:pt idx="936">
                  <c:v>11</c:v>
                </c:pt>
                <c:pt idx="937">
                  <c:v>17</c:v>
                </c:pt>
                <c:pt idx="938">
                  <c:v>13</c:v>
                </c:pt>
                <c:pt idx="939">
                  <c:v>13</c:v>
                </c:pt>
                <c:pt idx="940">
                  <c:v>10</c:v>
                </c:pt>
                <c:pt idx="941">
                  <c:v>11</c:v>
                </c:pt>
                <c:pt idx="942">
                  <c:v>24</c:v>
                </c:pt>
                <c:pt idx="943">
                  <c:v>18</c:v>
                </c:pt>
                <c:pt idx="944">
                  <c:v>14</c:v>
                </c:pt>
                <c:pt idx="945">
                  <c:v>12</c:v>
                </c:pt>
                <c:pt idx="946">
                  <c:v>10</c:v>
                </c:pt>
                <c:pt idx="947">
                  <c:v>13</c:v>
                </c:pt>
                <c:pt idx="948">
                  <c:v>18</c:v>
                </c:pt>
                <c:pt idx="949">
                  <c:v>18</c:v>
                </c:pt>
                <c:pt idx="950">
                  <c:v>18</c:v>
                </c:pt>
                <c:pt idx="951">
                  <c:v>22</c:v>
                </c:pt>
                <c:pt idx="952">
                  <c:v>18</c:v>
                </c:pt>
                <c:pt idx="953">
                  <c:v>19</c:v>
                </c:pt>
                <c:pt idx="954">
                  <c:v>18</c:v>
                </c:pt>
                <c:pt idx="955">
                  <c:v>26</c:v>
                </c:pt>
                <c:pt idx="956">
                  <c:v>25</c:v>
                </c:pt>
                <c:pt idx="957">
                  <c:v>19</c:v>
                </c:pt>
                <c:pt idx="958">
                  <c:v>21</c:v>
                </c:pt>
                <c:pt idx="959">
                  <c:v>26</c:v>
                </c:pt>
                <c:pt idx="960">
                  <c:v>22</c:v>
                </c:pt>
                <c:pt idx="961">
                  <c:v>12</c:v>
                </c:pt>
                <c:pt idx="962">
                  <c:v>19</c:v>
                </c:pt>
                <c:pt idx="963">
                  <c:v>24</c:v>
                </c:pt>
                <c:pt idx="964">
                  <c:v>18</c:v>
                </c:pt>
                <c:pt idx="965">
                  <c:v>19</c:v>
                </c:pt>
                <c:pt idx="966">
                  <c:v>21</c:v>
                </c:pt>
                <c:pt idx="967">
                  <c:v>15</c:v>
                </c:pt>
                <c:pt idx="968">
                  <c:v>7</c:v>
                </c:pt>
                <c:pt idx="969">
                  <c:v>21</c:v>
                </c:pt>
                <c:pt idx="970">
                  <c:v>20</c:v>
                </c:pt>
                <c:pt idx="971">
                  <c:v>25</c:v>
                </c:pt>
                <c:pt idx="972">
                  <c:v>25</c:v>
                </c:pt>
                <c:pt idx="973">
                  <c:v>17</c:v>
                </c:pt>
                <c:pt idx="974">
                  <c:v>23</c:v>
                </c:pt>
                <c:pt idx="975">
                  <c:v>16</c:v>
                </c:pt>
                <c:pt idx="976">
                  <c:v>21</c:v>
                </c:pt>
                <c:pt idx="977">
                  <c:v>28</c:v>
                </c:pt>
                <c:pt idx="978">
                  <c:v>21</c:v>
                </c:pt>
                <c:pt idx="979">
                  <c:v>12</c:v>
                </c:pt>
                <c:pt idx="980">
                  <c:v>12</c:v>
                </c:pt>
                <c:pt idx="981">
                  <c:v>16</c:v>
                </c:pt>
                <c:pt idx="982">
                  <c:v>13</c:v>
                </c:pt>
                <c:pt idx="983">
                  <c:v>17</c:v>
                </c:pt>
                <c:pt idx="984">
                  <c:v>20</c:v>
                </c:pt>
                <c:pt idx="985">
                  <c:v>21</c:v>
                </c:pt>
                <c:pt idx="986">
                  <c:v>21</c:v>
                </c:pt>
                <c:pt idx="987">
                  <c:v>27</c:v>
                </c:pt>
                <c:pt idx="988">
                  <c:v>8</c:v>
                </c:pt>
                <c:pt idx="989">
                  <c:v>8</c:v>
                </c:pt>
                <c:pt idx="990">
                  <c:v>23</c:v>
                </c:pt>
                <c:pt idx="991">
                  <c:v>15</c:v>
                </c:pt>
                <c:pt idx="992">
                  <c:v>18</c:v>
                </c:pt>
                <c:pt idx="993">
                  <c:v>18</c:v>
                </c:pt>
                <c:pt idx="994">
                  <c:v>20</c:v>
                </c:pt>
                <c:pt idx="995">
                  <c:v>12</c:v>
                </c:pt>
                <c:pt idx="996">
                  <c:v>16</c:v>
                </c:pt>
                <c:pt idx="997">
                  <c:v>22</c:v>
                </c:pt>
                <c:pt idx="998">
                  <c:v>21</c:v>
                </c:pt>
                <c:pt idx="999">
                  <c:v>19</c:v>
                </c:pt>
                <c:pt idx="1000">
                  <c:v>17</c:v>
                </c:pt>
                <c:pt idx="1001">
                  <c:v>19</c:v>
                </c:pt>
                <c:pt idx="1002">
                  <c:v>10</c:v>
                </c:pt>
                <c:pt idx="1003">
                  <c:v>10</c:v>
                </c:pt>
                <c:pt idx="1004">
                  <c:v>11</c:v>
                </c:pt>
                <c:pt idx="1005">
                  <c:v>13</c:v>
                </c:pt>
                <c:pt idx="1006">
                  <c:v>9</c:v>
                </c:pt>
                <c:pt idx="1007">
                  <c:v>12</c:v>
                </c:pt>
                <c:pt idx="1008">
                  <c:v>15</c:v>
                </c:pt>
                <c:pt idx="1009">
                  <c:v>0</c:v>
                </c:pt>
                <c:pt idx="1010">
                  <c:v>13</c:v>
                </c:pt>
                <c:pt idx="1011">
                  <c:v>14</c:v>
                </c:pt>
                <c:pt idx="1012">
                  <c:v>16</c:v>
                </c:pt>
                <c:pt idx="1013">
                  <c:v>14</c:v>
                </c:pt>
                <c:pt idx="1014">
                  <c:v>14</c:v>
                </c:pt>
                <c:pt idx="1015">
                  <c:v>18</c:v>
                </c:pt>
                <c:pt idx="1016">
                  <c:v>20</c:v>
                </c:pt>
                <c:pt idx="1017">
                  <c:v>12</c:v>
                </c:pt>
                <c:pt idx="1018">
                  <c:v>14</c:v>
                </c:pt>
                <c:pt idx="1019">
                  <c:v>18</c:v>
                </c:pt>
                <c:pt idx="1020">
                  <c:v>16</c:v>
                </c:pt>
                <c:pt idx="1021">
                  <c:v>19</c:v>
                </c:pt>
                <c:pt idx="1022">
                  <c:v>18</c:v>
                </c:pt>
                <c:pt idx="1023">
                  <c:v>18</c:v>
                </c:pt>
                <c:pt idx="1024">
                  <c:v>13</c:v>
                </c:pt>
                <c:pt idx="1025">
                  <c:v>25</c:v>
                </c:pt>
                <c:pt idx="1026">
                  <c:v>21</c:v>
                </c:pt>
                <c:pt idx="1027">
                  <c:v>24</c:v>
                </c:pt>
                <c:pt idx="1028">
                  <c:v>23</c:v>
                </c:pt>
                <c:pt idx="1029">
                  <c:v>22</c:v>
                </c:pt>
                <c:pt idx="1030">
                  <c:v>27</c:v>
                </c:pt>
                <c:pt idx="1031">
                  <c:v>26</c:v>
                </c:pt>
                <c:pt idx="1032">
                  <c:v>34</c:v>
                </c:pt>
                <c:pt idx="1033">
                  <c:v>32</c:v>
                </c:pt>
                <c:pt idx="1034">
                  <c:v>32</c:v>
                </c:pt>
                <c:pt idx="1035">
                  <c:v>42</c:v>
                </c:pt>
                <c:pt idx="1036">
                  <c:v>31</c:v>
                </c:pt>
                <c:pt idx="1037">
                  <c:v>39</c:v>
                </c:pt>
                <c:pt idx="1038">
                  <c:v>22</c:v>
                </c:pt>
                <c:pt idx="1039">
                  <c:v>42</c:v>
                </c:pt>
                <c:pt idx="1040">
                  <c:v>38</c:v>
                </c:pt>
                <c:pt idx="1041">
                  <c:v>43</c:v>
                </c:pt>
                <c:pt idx="1042">
                  <c:v>37</c:v>
                </c:pt>
                <c:pt idx="1043">
                  <c:v>46</c:v>
                </c:pt>
                <c:pt idx="1044">
                  <c:v>33</c:v>
                </c:pt>
                <c:pt idx="1045">
                  <c:v>36</c:v>
                </c:pt>
                <c:pt idx="1046">
                  <c:v>54</c:v>
                </c:pt>
                <c:pt idx="1047">
                  <c:v>41</c:v>
                </c:pt>
                <c:pt idx="1048">
                  <c:v>54</c:v>
                </c:pt>
                <c:pt idx="1049">
                  <c:v>38</c:v>
                </c:pt>
                <c:pt idx="1050">
                  <c:v>32</c:v>
                </c:pt>
                <c:pt idx="1051">
                  <c:v>25</c:v>
                </c:pt>
                <c:pt idx="1052">
                  <c:v>31</c:v>
                </c:pt>
                <c:pt idx="1053">
                  <c:v>43</c:v>
                </c:pt>
                <c:pt idx="1054">
                  <c:v>51</c:v>
                </c:pt>
                <c:pt idx="1055">
                  <c:v>51</c:v>
                </c:pt>
                <c:pt idx="1056">
                  <c:v>41</c:v>
                </c:pt>
                <c:pt idx="1057">
                  <c:v>35</c:v>
                </c:pt>
                <c:pt idx="1058">
                  <c:v>41</c:v>
                </c:pt>
                <c:pt idx="1059">
                  <c:v>35</c:v>
                </c:pt>
                <c:pt idx="1060">
                  <c:v>59</c:v>
                </c:pt>
                <c:pt idx="1061">
                  <c:v>54</c:v>
                </c:pt>
                <c:pt idx="1062">
                  <c:v>41</c:v>
                </c:pt>
                <c:pt idx="1063">
                  <c:v>54</c:v>
                </c:pt>
                <c:pt idx="1064">
                  <c:v>37</c:v>
                </c:pt>
                <c:pt idx="1065">
                  <c:v>32</c:v>
                </c:pt>
                <c:pt idx="1066">
                  <c:v>25</c:v>
                </c:pt>
                <c:pt idx="1067">
                  <c:v>48</c:v>
                </c:pt>
                <c:pt idx="1068">
                  <c:v>45</c:v>
                </c:pt>
                <c:pt idx="1069">
                  <c:v>41</c:v>
                </c:pt>
                <c:pt idx="1070">
                  <c:v>27</c:v>
                </c:pt>
                <c:pt idx="1071">
                  <c:v>36</c:v>
                </c:pt>
                <c:pt idx="1072">
                  <c:v>23</c:v>
                </c:pt>
                <c:pt idx="1073">
                  <c:v>26</c:v>
                </c:pt>
                <c:pt idx="1074">
                  <c:v>31</c:v>
                </c:pt>
                <c:pt idx="1075">
                  <c:v>32</c:v>
                </c:pt>
                <c:pt idx="1076">
                  <c:v>24</c:v>
                </c:pt>
                <c:pt idx="1077">
                  <c:v>24</c:v>
                </c:pt>
                <c:pt idx="1078">
                  <c:v>27</c:v>
                </c:pt>
                <c:pt idx="1079">
                  <c:v>22</c:v>
                </c:pt>
                <c:pt idx="1080">
                  <c:v>14</c:v>
                </c:pt>
                <c:pt idx="1081">
                  <c:v>26</c:v>
                </c:pt>
                <c:pt idx="1082">
                  <c:v>27</c:v>
                </c:pt>
                <c:pt idx="1083">
                  <c:v>15</c:v>
                </c:pt>
                <c:pt idx="1084">
                  <c:v>22</c:v>
                </c:pt>
                <c:pt idx="1085">
                  <c:v>19</c:v>
                </c:pt>
                <c:pt idx="1086">
                  <c:v>17</c:v>
                </c:pt>
                <c:pt idx="1087">
                  <c:v>13</c:v>
                </c:pt>
                <c:pt idx="1088">
                  <c:v>14</c:v>
                </c:pt>
                <c:pt idx="1089">
                  <c:v>9</c:v>
                </c:pt>
                <c:pt idx="1090">
                  <c:v>14</c:v>
                </c:pt>
                <c:pt idx="1091">
                  <c:v>9</c:v>
                </c:pt>
                <c:pt idx="1092">
                  <c:v>10</c:v>
                </c:pt>
                <c:pt idx="1093">
                  <c:v>19</c:v>
                </c:pt>
                <c:pt idx="1094">
                  <c:v>7</c:v>
                </c:pt>
                <c:pt idx="1095">
                  <c:v>16</c:v>
                </c:pt>
                <c:pt idx="1096">
                  <c:v>13</c:v>
                </c:pt>
                <c:pt idx="1097">
                  <c:v>9</c:v>
                </c:pt>
                <c:pt idx="1098">
                  <c:v>8</c:v>
                </c:pt>
                <c:pt idx="1099">
                  <c:v>8</c:v>
                </c:pt>
                <c:pt idx="1100">
                  <c:v>6</c:v>
                </c:pt>
                <c:pt idx="1101">
                  <c:v>4</c:v>
                </c:pt>
                <c:pt idx="1102">
                  <c:v>11</c:v>
                </c:pt>
                <c:pt idx="1103">
                  <c:v>3</c:v>
                </c:pt>
                <c:pt idx="1104">
                  <c:v>8</c:v>
                </c:pt>
                <c:pt idx="1105">
                  <c:v>6</c:v>
                </c:pt>
                <c:pt idx="1106">
                  <c:v>8</c:v>
                </c:pt>
                <c:pt idx="1107">
                  <c:v>5</c:v>
                </c:pt>
                <c:pt idx="1108">
                  <c:v>3</c:v>
                </c:pt>
                <c:pt idx="1109">
                  <c:v>12</c:v>
                </c:pt>
                <c:pt idx="1110">
                  <c:v>7</c:v>
                </c:pt>
                <c:pt idx="1111">
                  <c:v>10</c:v>
                </c:pt>
                <c:pt idx="1112">
                  <c:v>8</c:v>
                </c:pt>
                <c:pt idx="1113">
                  <c:v>8</c:v>
                </c:pt>
                <c:pt idx="1114">
                  <c:v>5</c:v>
                </c:pt>
                <c:pt idx="1115">
                  <c:v>4</c:v>
                </c:pt>
                <c:pt idx="1116">
                  <c:v>7</c:v>
                </c:pt>
                <c:pt idx="1117">
                  <c:v>5</c:v>
                </c:pt>
                <c:pt idx="1118">
                  <c:v>2</c:v>
                </c:pt>
                <c:pt idx="1119">
                  <c:v>4</c:v>
                </c:pt>
                <c:pt idx="1120">
                  <c:v>2</c:v>
                </c:pt>
                <c:pt idx="1121">
                  <c:v>1</c:v>
                </c:pt>
                <c:pt idx="1122">
                  <c:v>1</c:v>
                </c:pt>
                <c:pt idx="1123">
                  <c:v>7</c:v>
                </c:pt>
                <c:pt idx="1124">
                  <c:v>4</c:v>
                </c:pt>
                <c:pt idx="1125">
                  <c:v>3</c:v>
                </c:pt>
                <c:pt idx="1126">
                  <c:v>5</c:v>
                </c:pt>
                <c:pt idx="1127">
                  <c:v>4</c:v>
                </c:pt>
                <c:pt idx="1128">
                  <c:v>5</c:v>
                </c:pt>
                <c:pt idx="1129">
                  <c:v>1</c:v>
                </c:pt>
                <c:pt idx="1130">
                  <c:v>6</c:v>
                </c:pt>
                <c:pt idx="1131">
                  <c:v>9</c:v>
                </c:pt>
                <c:pt idx="1132">
                  <c:v>5</c:v>
                </c:pt>
                <c:pt idx="1133">
                  <c:v>3</c:v>
                </c:pt>
                <c:pt idx="1134">
                  <c:v>3</c:v>
                </c:pt>
                <c:pt idx="1135">
                  <c:v>2</c:v>
                </c:pt>
                <c:pt idx="1136">
                  <c:v>4</c:v>
                </c:pt>
                <c:pt idx="1137">
                  <c:v>6</c:v>
                </c:pt>
                <c:pt idx="1138">
                  <c:v>3</c:v>
                </c:pt>
                <c:pt idx="1139">
                  <c:v>5</c:v>
                </c:pt>
                <c:pt idx="1140">
                  <c:v>2</c:v>
                </c:pt>
                <c:pt idx="1141">
                  <c:v>4</c:v>
                </c:pt>
                <c:pt idx="1142">
                  <c:v>0</c:v>
                </c:pt>
                <c:pt idx="1143">
                  <c:v>2</c:v>
                </c:pt>
                <c:pt idx="1144">
                  <c:v>2</c:v>
                </c:pt>
                <c:pt idx="1145">
                  <c:v>4</c:v>
                </c:pt>
                <c:pt idx="1146">
                  <c:v>2</c:v>
                </c:pt>
                <c:pt idx="1147">
                  <c:v>3</c:v>
                </c:pt>
                <c:pt idx="1148">
                  <c:v>5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2</c:v>
                </c:pt>
                <c:pt idx="1154">
                  <c:v>4</c:v>
                </c:pt>
                <c:pt idx="1155">
                  <c:v>5</c:v>
                </c:pt>
                <c:pt idx="1156">
                  <c:v>3</c:v>
                </c:pt>
                <c:pt idx="1157">
                  <c:v>2</c:v>
                </c:pt>
                <c:pt idx="1158">
                  <c:v>2</c:v>
                </c:pt>
                <c:pt idx="1159">
                  <c:v>2</c:v>
                </c:pt>
                <c:pt idx="1160">
                  <c:v>3</c:v>
                </c:pt>
                <c:pt idx="1161">
                  <c:v>4</c:v>
                </c:pt>
                <c:pt idx="1162">
                  <c:v>3</c:v>
                </c:pt>
                <c:pt idx="1163">
                  <c:v>1</c:v>
                </c:pt>
                <c:pt idx="1164">
                  <c:v>3</c:v>
                </c:pt>
                <c:pt idx="1165">
                  <c:v>2</c:v>
                </c:pt>
                <c:pt idx="1166">
                  <c:v>3</c:v>
                </c:pt>
                <c:pt idx="1167">
                  <c:v>3</c:v>
                </c:pt>
                <c:pt idx="1168">
                  <c:v>7</c:v>
                </c:pt>
                <c:pt idx="1169">
                  <c:v>5</c:v>
                </c:pt>
                <c:pt idx="1170">
                  <c:v>1</c:v>
                </c:pt>
                <c:pt idx="1171">
                  <c:v>2</c:v>
                </c:pt>
                <c:pt idx="1172">
                  <c:v>4</c:v>
                </c:pt>
                <c:pt idx="1173">
                  <c:v>2</c:v>
                </c:pt>
                <c:pt idx="1174">
                  <c:v>5</c:v>
                </c:pt>
                <c:pt idx="1175">
                  <c:v>2</c:v>
                </c:pt>
                <c:pt idx="1176">
                  <c:v>1</c:v>
                </c:pt>
                <c:pt idx="1177">
                  <c:v>9</c:v>
                </c:pt>
                <c:pt idx="1178">
                  <c:v>0</c:v>
                </c:pt>
                <c:pt idx="1179">
                  <c:v>6</c:v>
                </c:pt>
                <c:pt idx="1180">
                  <c:v>5</c:v>
                </c:pt>
                <c:pt idx="1181">
                  <c:v>3</c:v>
                </c:pt>
                <c:pt idx="1182">
                  <c:v>4</c:v>
                </c:pt>
                <c:pt idx="1183">
                  <c:v>8</c:v>
                </c:pt>
                <c:pt idx="1184">
                  <c:v>3</c:v>
                </c:pt>
                <c:pt idx="1185">
                  <c:v>4</c:v>
                </c:pt>
                <c:pt idx="1186">
                  <c:v>3</c:v>
                </c:pt>
                <c:pt idx="1187">
                  <c:v>5</c:v>
                </c:pt>
                <c:pt idx="1188">
                  <c:v>4</c:v>
                </c:pt>
                <c:pt idx="1189">
                  <c:v>5</c:v>
                </c:pt>
                <c:pt idx="1190">
                  <c:v>2</c:v>
                </c:pt>
                <c:pt idx="1191">
                  <c:v>4</c:v>
                </c:pt>
                <c:pt idx="1192">
                  <c:v>2</c:v>
                </c:pt>
                <c:pt idx="1193">
                  <c:v>5</c:v>
                </c:pt>
                <c:pt idx="1194">
                  <c:v>14</c:v>
                </c:pt>
                <c:pt idx="1195">
                  <c:v>11</c:v>
                </c:pt>
                <c:pt idx="1196">
                  <c:v>14</c:v>
                </c:pt>
                <c:pt idx="1197">
                  <c:v>14</c:v>
                </c:pt>
                <c:pt idx="1198">
                  <c:v>6</c:v>
                </c:pt>
                <c:pt idx="1199">
                  <c:v>7</c:v>
                </c:pt>
                <c:pt idx="1200">
                  <c:v>6</c:v>
                </c:pt>
                <c:pt idx="1201">
                  <c:v>11</c:v>
                </c:pt>
                <c:pt idx="1202">
                  <c:v>12</c:v>
                </c:pt>
                <c:pt idx="1203">
                  <c:v>13</c:v>
                </c:pt>
                <c:pt idx="1204">
                  <c:v>5</c:v>
                </c:pt>
                <c:pt idx="1205">
                  <c:v>6</c:v>
                </c:pt>
                <c:pt idx="1206">
                  <c:v>1</c:v>
                </c:pt>
                <c:pt idx="1207">
                  <c:v>5</c:v>
                </c:pt>
                <c:pt idx="1208">
                  <c:v>8</c:v>
                </c:pt>
                <c:pt idx="1209">
                  <c:v>14</c:v>
                </c:pt>
                <c:pt idx="1210">
                  <c:v>17</c:v>
                </c:pt>
                <c:pt idx="1211">
                  <c:v>37</c:v>
                </c:pt>
                <c:pt idx="1212">
                  <c:v>14</c:v>
                </c:pt>
                <c:pt idx="1213">
                  <c:v>12</c:v>
                </c:pt>
                <c:pt idx="1214">
                  <c:v>16</c:v>
                </c:pt>
                <c:pt idx="1215">
                  <c:v>27</c:v>
                </c:pt>
                <c:pt idx="1216">
                  <c:v>25</c:v>
                </c:pt>
                <c:pt idx="1217">
                  <c:v>32</c:v>
                </c:pt>
                <c:pt idx="1218">
                  <c:v>20</c:v>
                </c:pt>
                <c:pt idx="1219">
                  <c:v>35</c:v>
                </c:pt>
                <c:pt idx="1220">
                  <c:v>20</c:v>
                </c:pt>
                <c:pt idx="1221">
                  <c:v>21</c:v>
                </c:pt>
                <c:pt idx="1222">
                  <c:v>21</c:v>
                </c:pt>
                <c:pt idx="1223">
                  <c:v>25</c:v>
                </c:pt>
                <c:pt idx="1224">
                  <c:v>26</c:v>
                </c:pt>
                <c:pt idx="1225">
                  <c:v>22</c:v>
                </c:pt>
                <c:pt idx="1226">
                  <c:v>25</c:v>
                </c:pt>
                <c:pt idx="1227">
                  <c:v>10</c:v>
                </c:pt>
                <c:pt idx="1228">
                  <c:v>21</c:v>
                </c:pt>
                <c:pt idx="1229">
                  <c:v>8</c:v>
                </c:pt>
                <c:pt idx="1230">
                  <c:v>8</c:v>
                </c:pt>
                <c:pt idx="1231">
                  <c:v>7</c:v>
                </c:pt>
                <c:pt idx="1232">
                  <c:v>5</c:v>
                </c:pt>
                <c:pt idx="1233">
                  <c:v>13</c:v>
                </c:pt>
                <c:pt idx="1234">
                  <c:v>3</c:v>
                </c:pt>
                <c:pt idx="1235">
                  <c:v>9</c:v>
                </c:pt>
                <c:pt idx="1236">
                  <c:v>18</c:v>
                </c:pt>
                <c:pt idx="1237">
                  <c:v>14</c:v>
                </c:pt>
                <c:pt idx="1238">
                  <c:v>6</c:v>
                </c:pt>
                <c:pt idx="1239">
                  <c:v>5</c:v>
                </c:pt>
                <c:pt idx="1240">
                  <c:v>7</c:v>
                </c:pt>
                <c:pt idx="1241">
                  <c:v>6</c:v>
                </c:pt>
                <c:pt idx="1242">
                  <c:v>15</c:v>
                </c:pt>
                <c:pt idx="1243">
                  <c:v>8</c:v>
                </c:pt>
                <c:pt idx="1244">
                  <c:v>9</c:v>
                </c:pt>
                <c:pt idx="1245">
                  <c:v>2</c:v>
                </c:pt>
                <c:pt idx="1246">
                  <c:v>5</c:v>
                </c:pt>
                <c:pt idx="1247">
                  <c:v>2</c:v>
                </c:pt>
                <c:pt idx="1248">
                  <c:v>9</c:v>
                </c:pt>
                <c:pt idx="1249">
                  <c:v>8</c:v>
                </c:pt>
                <c:pt idx="1250">
                  <c:v>7</c:v>
                </c:pt>
                <c:pt idx="1251">
                  <c:v>7</c:v>
                </c:pt>
                <c:pt idx="1252">
                  <c:v>4</c:v>
                </c:pt>
                <c:pt idx="1253">
                  <c:v>5</c:v>
                </c:pt>
                <c:pt idx="1254">
                  <c:v>0</c:v>
                </c:pt>
                <c:pt idx="1255">
                  <c:v>1</c:v>
                </c:pt>
                <c:pt idx="1256">
                  <c:v>5</c:v>
                </c:pt>
                <c:pt idx="1257">
                  <c:v>4</c:v>
                </c:pt>
                <c:pt idx="1258">
                  <c:v>2</c:v>
                </c:pt>
                <c:pt idx="1259">
                  <c:v>4</c:v>
                </c:pt>
                <c:pt idx="1260">
                  <c:v>3</c:v>
                </c:pt>
                <c:pt idx="1261">
                  <c:v>1</c:v>
                </c:pt>
                <c:pt idx="1262">
                  <c:v>4</c:v>
                </c:pt>
                <c:pt idx="1263">
                  <c:v>0</c:v>
                </c:pt>
                <c:pt idx="1264">
                  <c:v>4</c:v>
                </c:pt>
                <c:pt idx="1265">
                  <c:v>5</c:v>
                </c:pt>
                <c:pt idx="1266">
                  <c:v>4</c:v>
                </c:pt>
                <c:pt idx="1267">
                  <c:v>4</c:v>
                </c:pt>
                <c:pt idx="1268">
                  <c:v>2</c:v>
                </c:pt>
                <c:pt idx="1269">
                  <c:v>2</c:v>
                </c:pt>
                <c:pt idx="1270">
                  <c:v>2</c:v>
                </c:pt>
                <c:pt idx="1271">
                  <c:v>3</c:v>
                </c:pt>
                <c:pt idx="1272">
                  <c:v>0</c:v>
                </c:pt>
                <c:pt idx="1273">
                  <c:v>1</c:v>
                </c:pt>
                <c:pt idx="1274">
                  <c:v>1</c:v>
                </c:pt>
                <c:pt idx="1275">
                  <c:v>2</c:v>
                </c:pt>
                <c:pt idx="1276">
                  <c:v>4</c:v>
                </c:pt>
                <c:pt idx="1277">
                  <c:v>1</c:v>
                </c:pt>
                <c:pt idx="1278">
                  <c:v>2</c:v>
                </c:pt>
                <c:pt idx="1279">
                  <c:v>3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5</c:v>
                </c:pt>
                <c:pt idx="1285">
                  <c:v>2</c:v>
                </c:pt>
                <c:pt idx="1286">
                  <c:v>1</c:v>
                </c:pt>
                <c:pt idx="1287">
                  <c:v>2</c:v>
                </c:pt>
                <c:pt idx="1288">
                  <c:v>0</c:v>
                </c:pt>
                <c:pt idx="1289">
                  <c:v>0</c:v>
                </c:pt>
                <c:pt idx="1290">
                  <c:v>1</c:v>
                </c:pt>
                <c:pt idx="1291">
                  <c:v>2</c:v>
                </c:pt>
                <c:pt idx="1292">
                  <c:v>3</c:v>
                </c:pt>
                <c:pt idx="1293">
                  <c:v>0</c:v>
                </c:pt>
                <c:pt idx="1294">
                  <c:v>1</c:v>
                </c:pt>
                <c:pt idx="1295">
                  <c:v>0</c:v>
                </c:pt>
                <c:pt idx="1296">
                  <c:v>0</c:v>
                </c:pt>
                <c:pt idx="1297">
                  <c:v>2</c:v>
                </c:pt>
                <c:pt idx="1298">
                  <c:v>2</c:v>
                </c:pt>
                <c:pt idx="1299">
                  <c:v>2</c:v>
                </c:pt>
                <c:pt idx="1300">
                  <c:v>1</c:v>
                </c:pt>
                <c:pt idx="1301">
                  <c:v>1</c:v>
                </c:pt>
                <c:pt idx="1302">
                  <c:v>2</c:v>
                </c:pt>
                <c:pt idx="1303">
                  <c:v>0</c:v>
                </c:pt>
                <c:pt idx="1304">
                  <c:v>3</c:v>
                </c:pt>
                <c:pt idx="1305">
                  <c:v>0</c:v>
                </c:pt>
                <c:pt idx="1306">
                  <c:v>1</c:v>
                </c:pt>
                <c:pt idx="1307">
                  <c:v>0</c:v>
                </c:pt>
                <c:pt idx="1308">
                  <c:v>0</c:v>
                </c:pt>
                <c:pt idx="1309">
                  <c:v>1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2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A0-4114-8569-821E92B0A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70591103"/>
        <c:axId val="1741384127"/>
      </c:barChart>
      <c:lineChart>
        <c:grouping val="standard"/>
        <c:varyColors val="0"/>
        <c:ser>
          <c:idx val="1"/>
          <c:order val="1"/>
          <c:tx>
            <c:v>% da pop.  vacinada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indonesia!$N$2:$N$1359</c:f>
              <c:numCache>
                <c:formatCode>0%</c:formatCode>
                <c:ptCount val="13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4.7621672823890408E-4</c:v>
                </c:pt>
                <c:pt idx="386">
                  <c:v>4.7621672823890408E-4</c:v>
                </c:pt>
                <c:pt idx="387">
                  <c:v>5.3842073451386765E-4</c:v>
                </c:pt>
                <c:pt idx="388">
                  <c:v>5.8429988703670205E-4</c:v>
                </c:pt>
                <c:pt idx="389">
                  <c:v>8.8635838543466028E-4</c:v>
                </c:pt>
                <c:pt idx="390">
                  <c:v>1.1111831889982363E-3</c:v>
                </c:pt>
                <c:pt idx="391">
                  <c:v>1.3287817644810356E-3</c:v>
                </c:pt>
                <c:pt idx="392">
                  <c:v>1.4611627995264776E-3</c:v>
                </c:pt>
                <c:pt idx="393">
                  <c:v>1.7394357154298971E-3</c:v>
                </c:pt>
                <c:pt idx="394">
                  <c:v>1.7790771503532993E-3</c:v>
                </c:pt>
                <c:pt idx="395">
                  <c:v>1.9464709380317606E-3</c:v>
                </c:pt>
                <c:pt idx="396">
                  <c:v>2.1511286846949162E-3</c:v>
                </c:pt>
                <c:pt idx="397">
                  <c:v>2.3306696066459566E-3</c:v>
                </c:pt>
                <c:pt idx="398">
                  <c:v>2.5263513895223064E-3</c:v>
                </c:pt>
                <c:pt idx="399">
                  <c:v>2.6873198590720293E-3</c:v>
                </c:pt>
                <c:pt idx="400">
                  <c:v>2.8035311715722683E-3</c:v>
                </c:pt>
                <c:pt idx="401">
                  <c:v>2.8295859989309149E-3</c:v>
                </c:pt>
                <c:pt idx="402">
                  <c:v>2.9387803300946038E-3</c:v>
                </c:pt>
                <c:pt idx="403">
                  <c:v>3.049976936138388E-3</c:v>
                </c:pt>
                <c:pt idx="404">
                  <c:v>3.4978335151296708E-3</c:v>
                </c:pt>
                <c:pt idx="405">
                  <c:v>3.6697044615940752E-3</c:v>
                </c:pt>
                <c:pt idx="406">
                  <c:v>3.6697044615940752E-3</c:v>
                </c:pt>
                <c:pt idx="407">
                  <c:v>3.8253407468685171E-3</c:v>
                </c:pt>
                <c:pt idx="408">
                  <c:v>3.8557212095086672E-3</c:v>
                </c:pt>
                <c:pt idx="409">
                  <c:v>3.9543846571138E-3</c:v>
                </c:pt>
                <c:pt idx="410">
                  <c:v>4.0441010025520198E-3</c:v>
                </c:pt>
                <c:pt idx="411">
                  <c:v>4.148637789805433E-3</c:v>
                </c:pt>
                <c:pt idx="412">
                  <c:v>4.1998852036284149E-3</c:v>
                </c:pt>
                <c:pt idx="413">
                  <c:v>4.1998852036284149E-3</c:v>
                </c:pt>
                <c:pt idx="414">
                  <c:v>4.4161561445961242E-3</c:v>
                </c:pt>
                <c:pt idx="415">
                  <c:v>4.4161561445961242E-3</c:v>
                </c:pt>
                <c:pt idx="416">
                  <c:v>4.4161561445961242E-3</c:v>
                </c:pt>
                <c:pt idx="417">
                  <c:v>4.5814394263198905E-3</c:v>
                </c:pt>
                <c:pt idx="418">
                  <c:v>4.91779635225851E-3</c:v>
                </c:pt>
                <c:pt idx="419">
                  <c:v>5.2741724192955962E-3</c:v>
                </c:pt>
                <c:pt idx="420">
                  <c:v>5.7130891115249396E-3</c:v>
                </c:pt>
                <c:pt idx="421">
                  <c:v>5.8306424893502153E-3</c:v>
                </c:pt>
                <c:pt idx="422">
                  <c:v>6.1032368815396353E-3</c:v>
                </c:pt>
                <c:pt idx="423">
                  <c:v>6.1032368815396353E-3</c:v>
                </c:pt>
                <c:pt idx="424">
                  <c:v>7.1001641327854007E-3</c:v>
                </c:pt>
                <c:pt idx="425">
                  <c:v>8.2476516319068809E-3</c:v>
                </c:pt>
                <c:pt idx="426">
                  <c:v>8.2476516319068809E-3</c:v>
                </c:pt>
                <c:pt idx="427">
                  <c:v>8.7076048373359288E-3</c:v>
                </c:pt>
                <c:pt idx="428">
                  <c:v>8.7076048373359288E-3</c:v>
                </c:pt>
                <c:pt idx="429">
                  <c:v>1.0421775812251757E-2</c:v>
                </c:pt>
                <c:pt idx="430">
                  <c:v>1.0421775812251757E-2</c:v>
                </c:pt>
                <c:pt idx="431">
                  <c:v>1.0421775812251757E-2</c:v>
                </c:pt>
                <c:pt idx="432">
                  <c:v>1.2896446863652681E-2</c:v>
                </c:pt>
                <c:pt idx="433">
                  <c:v>1.3334281245136028E-2</c:v>
                </c:pt>
                <c:pt idx="434">
                  <c:v>1.3598058412448055E-2</c:v>
                </c:pt>
                <c:pt idx="435">
                  <c:v>1.4378844600015631E-2</c:v>
                </c:pt>
                <c:pt idx="436">
                  <c:v>1.4503411351474971E-2</c:v>
                </c:pt>
                <c:pt idx="437">
                  <c:v>1.5032798398962245E-2</c:v>
                </c:pt>
                <c:pt idx="438">
                  <c:v>1.6122645635454385E-2</c:v>
                </c:pt>
                <c:pt idx="439">
                  <c:v>1.6975134909944296E-2</c:v>
                </c:pt>
                <c:pt idx="440">
                  <c:v>1.7456777622723133E-2</c:v>
                </c:pt>
                <c:pt idx="441">
                  <c:v>1.7890823916595487E-2</c:v>
                </c:pt>
                <c:pt idx="442">
                  <c:v>1.8489287643594813E-2</c:v>
                </c:pt>
                <c:pt idx="443">
                  <c:v>1.9962785177923173E-2</c:v>
                </c:pt>
                <c:pt idx="444">
                  <c:v>2.0085089899923379E-2</c:v>
                </c:pt>
                <c:pt idx="445">
                  <c:v>2.0680108271047944E-2</c:v>
                </c:pt>
                <c:pt idx="446">
                  <c:v>2.1567750998567854E-2</c:v>
                </c:pt>
                <c:pt idx="447">
                  <c:v>2.3052630834241625E-2</c:v>
                </c:pt>
                <c:pt idx="448">
                  <c:v>2.5142803777721962E-2</c:v>
                </c:pt>
                <c:pt idx="449">
                  <c:v>2.589974665955521E-2</c:v>
                </c:pt>
                <c:pt idx="450">
                  <c:v>2.6131317866768838E-2</c:v>
                </c:pt>
                <c:pt idx="451">
                  <c:v>2.6676871029098829E-2</c:v>
                </c:pt>
                <c:pt idx="452">
                  <c:v>2.7886032202229735E-2</c:v>
                </c:pt>
                <c:pt idx="453">
                  <c:v>2.9206938352182393E-2</c:v>
                </c:pt>
                <c:pt idx="454">
                  <c:v>3.0122421719791848E-2</c:v>
                </c:pt>
                <c:pt idx="455">
                  <c:v>3.0371764469454755E-2</c:v>
                </c:pt>
                <c:pt idx="456">
                  <c:v>3.0786047769105193E-2</c:v>
                </c:pt>
                <c:pt idx="457">
                  <c:v>3.1131521359227598E-2</c:v>
                </c:pt>
                <c:pt idx="458">
                  <c:v>3.1885166800988046E-2</c:v>
                </c:pt>
                <c:pt idx="459">
                  <c:v>3.2380450236868939E-2</c:v>
                </c:pt>
                <c:pt idx="460">
                  <c:v>3.3146693775712797E-2</c:v>
                </c:pt>
                <c:pt idx="461">
                  <c:v>3.3587021079614421E-2</c:v>
                </c:pt>
                <c:pt idx="462">
                  <c:v>3.529876407075673E-2</c:v>
                </c:pt>
                <c:pt idx="463">
                  <c:v>3.5916240389860743E-2</c:v>
                </c:pt>
                <c:pt idx="464">
                  <c:v>3.62414459074131E-2</c:v>
                </c:pt>
                <c:pt idx="465">
                  <c:v>3.7021488908268424E-2</c:v>
                </c:pt>
                <c:pt idx="466">
                  <c:v>3.7426172111601867E-2</c:v>
                </c:pt>
                <c:pt idx="467">
                  <c:v>3.7799724450177936E-2</c:v>
                </c:pt>
                <c:pt idx="468">
                  <c:v>3.8228561221659553E-2</c:v>
                </c:pt>
                <c:pt idx="469">
                  <c:v>3.8624726639421993E-2</c:v>
                </c:pt>
                <c:pt idx="470">
                  <c:v>3.8967674837803737E-2</c:v>
                </c:pt>
                <c:pt idx="471">
                  <c:v>3.9065714152878683E-2</c:v>
                </c:pt>
                <c:pt idx="472">
                  <c:v>3.9565435062818163E-2</c:v>
                </c:pt>
                <c:pt idx="473">
                  <c:v>4.0050155145818118E-2</c:v>
                </c:pt>
                <c:pt idx="474">
                  <c:v>4.0655967762782769E-2</c:v>
                </c:pt>
                <c:pt idx="475">
                  <c:v>4.1245819903946435E-2</c:v>
                </c:pt>
                <c:pt idx="476">
                  <c:v>4.180561988339624E-2</c:v>
                </c:pt>
                <c:pt idx="477">
                  <c:v>4.2208621897370902E-2</c:v>
                </c:pt>
                <c:pt idx="478">
                  <c:v>4.2332503185357778E-2</c:v>
                </c:pt>
                <c:pt idx="479">
                  <c:v>4.2731717111721447E-2</c:v>
                </c:pt>
                <c:pt idx="480">
                  <c:v>4.3224006154538412E-2</c:v>
                </c:pt>
                <c:pt idx="481">
                  <c:v>4.3699696158214264E-2</c:v>
                </c:pt>
                <c:pt idx="482">
                  <c:v>4.4305346428567011E-2</c:v>
                </c:pt>
                <c:pt idx="483">
                  <c:v>4.468459172166702E-2</c:v>
                </c:pt>
                <c:pt idx="484">
                  <c:v>4.4891590867244022E-2</c:v>
                </c:pt>
                <c:pt idx="485">
                  <c:v>4.4941741539511061E-2</c:v>
                </c:pt>
                <c:pt idx="486">
                  <c:v>4.5259969760454218E-2</c:v>
                </c:pt>
                <c:pt idx="487">
                  <c:v>4.5719922965883265E-2</c:v>
                </c:pt>
                <c:pt idx="488">
                  <c:v>4.629723473320331E-2</c:v>
                </c:pt>
                <c:pt idx="489">
                  <c:v>4.6884655282890972E-2</c:v>
                </c:pt>
                <c:pt idx="490">
                  <c:v>4.7393254748650124E-2</c:v>
                </c:pt>
                <c:pt idx="491">
                  <c:v>4.7926242283219081E-2</c:v>
                </c:pt>
                <c:pt idx="492">
                  <c:v>4.8130203743302312E-2</c:v>
                </c:pt>
                <c:pt idx="493">
                  <c:v>4.8614104877837801E-2</c:v>
                </c:pt>
                <c:pt idx="494">
                  <c:v>4.9119998566731958E-2</c:v>
                </c:pt>
                <c:pt idx="495">
                  <c:v>4.9347319900416298E-2</c:v>
                </c:pt>
                <c:pt idx="496">
                  <c:v>4.9409480614261425E-2</c:v>
                </c:pt>
                <c:pt idx="497">
                  <c:v>4.9423334191810192E-2</c:v>
                </c:pt>
                <c:pt idx="498">
                  <c:v>4.9503547848898551E-2</c:v>
                </c:pt>
                <c:pt idx="499">
                  <c:v>4.9561159249907998E-2</c:v>
                </c:pt>
                <c:pt idx="500">
                  <c:v>4.9797315846982174E-2</c:v>
                </c:pt>
                <c:pt idx="501">
                  <c:v>5.0334574901295337E-2</c:v>
                </c:pt>
                <c:pt idx="502">
                  <c:v>5.0867717567071223E-2</c:v>
                </c:pt>
                <c:pt idx="503">
                  <c:v>5.1839917625473429E-2</c:v>
                </c:pt>
                <c:pt idx="504">
                  <c:v>5.2695296669655153E-2</c:v>
                </c:pt>
                <c:pt idx="505">
                  <c:v>5.3450515069699785E-2</c:v>
                </c:pt>
                <c:pt idx="506">
                  <c:v>5.37220560127631E-2</c:v>
                </c:pt>
                <c:pt idx="507">
                  <c:v>5.3825438335220778E-2</c:v>
                </c:pt>
                <c:pt idx="508">
                  <c:v>5.5307183077433646E-2</c:v>
                </c:pt>
                <c:pt idx="509">
                  <c:v>5.6049258617319374E-2</c:v>
                </c:pt>
                <c:pt idx="510">
                  <c:v>5.6653855438546022E-2</c:v>
                </c:pt>
                <c:pt idx="511">
                  <c:v>5.7726656280788699E-2</c:v>
                </c:pt>
                <c:pt idx="512">
                  <c:v>5.8458594176686918E-2</c:v>
                </c:pt>
                <c:pt idx="513">
                  <c:v>5.8822506734218634E-2</c:v>
                </c:pt>
                <c:pt idx="514">
                  <c:v>5.9215645289594769E-2</c:v>
                </c:pt>
                <c:pt idx="515">
                  <c:v>5.9868311138753648E-2</c:v>
                </c:pt>
                <c:pt idx="516">
                  <c:v>6.0487688717068132E-2</c:v>
                </c:pt>
                <c:pt idx="517">
                  <c:v>6.1485532324745504E-2</c:v>
                </c:pt>
                <c:pt idx="518">
                  <c:v>6.2382601978863056E-2</c:v>
                </c:pt>
                <c:pt idx="519">
                  <c:v>6.3428691391894512E-2</c:v>
                </c:pt>
                <c:pt idx="520">
                  <c:v>6.3652870416712984E-2</c:v>
                </c:pt>
                <c:pt idx="521">
                  <c:v>6.4130223571235184E-2</c:v>
                </c:pt>
                <c:pt idx="522">
                  <c:v>6.5878386318980298E-2</c:v>
                </c:pt>
                <c:pt idx="523">
                  <c:v>6.7531749468483504E-2</c:v>
                </c:pt>
                <c:pt idx="524">
                  <c:v>6.9309134606370559E-2</c:v>
                </c:pt>
                <c:pt idx="525">
                  <c:v>7.0963392466090458E-2</c:v>
                </c:pt>
                <c:pt idx="526">
                  <c:v>7.2313463282945259E-2</c:v>
                </c:pt>
                <c:pt idx="527">
                  <c:v>7.2727447143289312E-2</c:v>
                </c:pt>
                <c:pt idx="528">
                  <c:v>7.3683888757229796E-2</c:v>
                </c:pt>
                <c:pt idx="529">
                  <c:v>7.5418021150004302E-2</c:v>
                </c:pt>
                <c:pt idx="530">
                  <c:v>7.7380795295573276E-2</c:v>
                </c:pt>
                <c:pt idx="531">
                  <c:v>7.9366770575833939E-2</c:v>
                </c:pt>
                <c:pt idx="532">
                  <c:v>8.1011561824228848E-2</c:v>
                </c:pt>
                <c:pt idx="533">
                  <c:v>8.252021281158721E-2</c:v>
                </c:pt>
                <c:pt idx="534">
                  <c:v>8.3133630465393724E-2</c:v>
                </c:pt>
                <c:pt idx="535">
                  <c:v>8.393598710612904E-2</c:v>
                </c:pt>
                <c:pt idx="536">
                  <c:v>8.5826823664114038E-2</c:v>
                </c:pt>
                <c:pt idx="537">
                  <c:v>8.7879505363353025E-2</c:v>
                </c:pt>
                <c:pt idx="538">
                  <c:v>8.9938009894405466E-2</c:v>
                </c:pt>
                <c:pt idx="539">
                  <c:v>9.1931604642317963E-2</c:v>
                </c:pt>
                <c:pt idx="540">
                  <c:v>9.39161837417163E-2</c:v>
                </c:pt>
                <c:pt idx="541">
                  <c:v>9.7825605602738869E-2</c:v>
                </c:pt>
                <c:pt idx="542">
                  <c:v>9.8922834198518717E-2</c:v>
                </c:pt>
                <c:pt idx="543">
                  <c:v>0.10211520354410301</c:v>
                </c:pt>
                <c:pt idx="544">
                  <c:v>0.10563043340062336</c:v>
                </c:pt>
                <c:pt idx="545">
                  <c:v>0.10889630607667085</c:v>
                </c:pt>
                <c:pt idx="546">
                  <c:v>0.11144849943910508</c:v>
                </c:pt>
                <c:pt idx="547">
                  <c:v>0.11390685645986134</c:v>
                </c:pt>
                <c:pt idx="548">
                  <c:v>0.11567645256807969</c:v>
                </c:pt>
                <c:pt idx="549">
                  <c:v>0.11653697258830491</c:v>
                </c:pt>
                <c:pt idx="550">
                  <c:v>0.11968924232075001</c:v>
                </c:pt>
                <c:pt idx="551">
                  <c:v>0.12280546028224594</c:v>
                </c:pt>
                <c:pt idx="552">
                  <c:v>0.12576698356881644</c:v>
                </c:pt>
                <c:pt idx="553">
                  <c:v>0.12906760202751291</c:v>
                </c:pt>
                <c:pt idx="554">
                  <c:v>0.13057385028501517</c:v>
                </c:pt>
                <c:pt idx="555">
                  <c:v>0.13084061462998614</c:v>
                </c:pt>
                <c:pt idx="556">
                  <c:v>0.13120561310596635</c:v>
                </c:pt>
                <c:pt idx="557">
                  <c:v>0.13317691946791627</c:v>
                </c:pt>
                <c:pt idx="558">
                  <c:v>0.14037365818856704</c:v>
                </c:pt>
                <c:pt idx="559">
                  <c:v>0.14296657168896817</c:v>
                </c:pt>
                <c:pt idx="560">
                  <c:v>0.14513358148000938</c:v>
                </c:pt>
                <c:pt idx="561">
                  <c:v>0.14888492824887653</c:v>
                </c:pt>
                <c:pt idx="562">
                  <c:v>0.15034545970046784</c:v>
                </c:pt>
                <c:pt idx="563">
                  <c:v>0.15186815186590427</c:v>
                </c:pt>
                <c:pt idx="564">
                  <c:v>0.15276698929424029</c:v>
                </c:pt>
                <c:pt idx="565">
                  <c:v>0.15372998249589653</c:v>
                </c:pt>
                <c:pt idx="566">
                  <c:v>0.15569326893521862</c:v>
                </c:pt>
                <c:pt idx="567">
                  <c:v>0.15771884596567534</c:v>
                </c:pt>
                <c:pt idx="568">
                  <c:v>0.15912827431154314</c:v>
                </c:pt>
                <c:pt idx="569">
                  <c:v>0.16043443578143282</c:v>
                </c:pt>
                <c:pt idx="570">
                  <c:v>0.16136647128805107</c:v>
                </c:pt>
                <c:pt idx="571">
                  <c:v>0.16335153381958259</c:v>
                </c:pt>
                <c:pt idx="572">
                  <c:v>0.16499795574950146</c:v>
                </c:pt>
                <c:pt idx="573">
                  <c:v>0.16700033886067148</c:v>
                </c:pt>
                <c:pt idx="574">
                  <c:v>0.168862097336614</c:v>
                </c:pt>
                <c:pt idx="575">
                  <c:v>0.17037921199400607</c:v>
                </c:pt>
                <c:pt idx="576">
                  <c:v>0.17128710475558359</c:v>
                </c:pt>
                <c:pt idx="577">
                  <c:v>0.17203864329909183</c:v>
                </c:pt>
                <c:pt idx="578">
                  <c:v>0.17355288622530451</c:v>
                </c:pt>
                <c:pt idx="579">
                  <c:v>0.17492041110678977</c:v>
                </c:pt>
                <c:pt idx="580">
                  <c:v>0.17617898698088044</c:v>
                </c:pt>
                <c:pt idx="581">
                  <c:v>0.1781882427652875</c:v>
                </c:pt>
                <c:pt idx="582">
                  <c:v>0.17967016067721972</c:v>
                </c:pt>
                <c:pt idx="583">
                  <c:v>0.1821815437091249</c:v>
                </c:pt>
                <c:pt idx="584">
                  <c:v>0.18265911332579629</c:v>
                </c:pt>
                <c:pt idx="585">
                  <c:v>0.18469831664854511</c:v>
                </c:pt>
                <c:pt idx="586">
                  <c:v>0.18653959058976841</c:v>
                </c:pt>
                <c:pt idx="587">
                  <c:v>0.18722015480225662</c:v>
                </c:pt>
                <c:pt idx="588">
                  <c:v>0.19197432741593523</c:v>
                </c:pt>
                <c:pt idx="589">
                  <c:v>0.19344093063081158</c:v>
                </c:pt>
                <c:pt idx="590">
                  <c:v>0.19369077124341763</c:v>
                </c:pt>
                <c:pt idx="591">
                  <c:v>0.19619652986714611</c:v>
                </c:pt>
                <c:pt idx="592">
                  <c:v>0.19836068235781787</c:v>
                </c:pt>
                <c:pt idx="593">
                  <c:v>0.19911809784867687</c:v>
                </c:pt>
                <c:pt idx="594">
                  <c:v>0.20219704463578311</c:v>
                </c:pt>
                <c:pt idx="595">
                  <c:v>0.203849819729781</c:v>
                </c:pt>
                <c:pt idx="596">
                  <c:v>0.20558907506008656</c:v>
                </c:pt>
                <c:pt idx="597">
                  <c:v>0.20686316044716738</c:v>
                </c:pt>
                <c:pt idx="598">
                  <c:v>0.20845202509161409</c:v>
                </c:pt>
                <c:pt idx="599">
                  <c:v>0.21093807122895544</c:v>
                </c:pt>
                <c:pt idx="600">
                  <c:v>0.21289533280512479</c:v>
                </c:pt>
                <c:pt idx="601">
                  <c:v>0.21439469756628252</c:v>
                </c:pt>
                <c:pt idx="602">
                  <c:v>0.21803350205607835</c:v>
                </c:pt>
                <c:pt idx="603">
                  <c:v>0.22087169242543994</c:v>
                </c:pt>
                <c:pt idx="604">
                  <c:v>0.22243172791931579</c:v>
                </c:pt>
                <c:pt idx="605">
                  <c:v>0.22474145120532421</c:v>
                </c:pt>
                <c:pt idx="606">
                  <c:v>0.22768675065381219</c:v>
                </c:pt>
                <c:pt idx="607">
                  <c:v>0.2306943731627572</c:v>
                </c:pt>
                <c:pt idx="608">
                  <c:v>0.23357204262043033</c:v>
                </c:pt>
                <c:pt idx="609">
                  <c:v>0.23772837563963978</c:v>
                </c:pt>
                <c:pt idx="610">
                  <c:v>0.23938429665020602</c:v>
                </c:pt>
                <c:pt idx="611">
                  <c:v>0.24093201544779241</c:v>
                </c:pt>
                <c:pt idx="612">
                  <c:v>0.24227653401052027</c:v>
                </c:pt>
                <c:pt idx="613">
                  <c:v>0.24607629253905589</c:v>
                </c:pt>
                <c:pt idx="614">
                  <c:v>0.24963331041347919</c:v>
                </c:pt>
                <c:pt idx="615">
                  <c:v>0.25370287458018204</c:v>
                </c:pt>
                <c:pt idx="616">
                  <c:v>0.25677915888285313</c:v>
                </c:pt>
                <c:pt idx="617">
                  <c:v>0.26065188680188389</c:v>
                </c:pt>
                <c:pt idx="618">
                  <c:v>0.26251878264616746</c:v>
                </c:pt>
                <c:pt idx="619">
                  <c:v>0.2644827004334247</c:v>
                </c:pt>
                <c:pt idx="620">
                  <c:v>0.26789902151857081</c:v>
                </c:pt>
                <c:pt idx="621">
                  <c:v>0.27108537682410982</c:v>
                </c:pt>
                <c:pt idx="622">
                  <c:v>0.27473912441760545</c:v>
                </c:pt>
                <c:pt idx="623">
                  <c:v>0.27929926396844407</c:v>
                </c:pt>
                <c:pt idx="624">
                  <c:v>0.28335082569973852</c:v>
                </c:pt>
                <c:pt idx="625">
                  <c:v>0.28686774756872507</c:v>
                </c:pt>
                <c:pt idx="626">
                  <c:v>0.28738150604904017</c:v>
                </c:pt>
                <c:pt idx="627">
                  <c:v>0.29009082567787586</c:v>
                </c:pt>
                <c:pt idx="628">
                  <c:v>0.29624211715653775</c:v>
                </c:pt>
                <c:pt idx="629">
                  <c:v>0.30033447839525379</c:v>
                </c:pt>
                <c:pt idx="630">
                  <c:v>0.3061636994498243</c:v>
                </c:pt>
                <c:pt idx="631">
                  <c:v>0.30821871533257211</c:v>
                </c:pt>
                <c:pt idx="632">
                  <c:v>0.31192442827268557</c:v>
                </c:pt>
                <c:pt idx="633">
                  <c:v>0.31445646179362435</c:v>
                </c:pt>
                <c:pt idx="634">
                  <c:v>0.31939400310159233</c:v>
                </c:pt>
                <c:pt idx="635">
                  <c:v>0.32405461355898196</c:v>
                </c:pt>
                <c:pt idx="636">
                  <c:v>0.32858593839005967</c:v>
                </c:pt>
                <c:pt idx="637">
                  <c:v>0.33248947248062399</c:v>
                </c:pt>
                <c:pt idx="638">
                  <c:v>0.33575622182837578</c:v>
                </c:pt>
                <c:pt idx="639">
                  <c:v>0.33833194823413049</c:v>
                </c:pt>
                <c:pt idx="640">
                  <c:v>0.33993104071512686</c:v>
                </c:pt>
                <c:pt idx="641">
                  <c:v>0.34251244925229807</c:v>
                </c:pt>
                <c:pt idx="642">
                  <c:v>0.34555214062864698</c:v>
                </c:pt>
                <c:pt idx="643">
                  <c:v>0.34811498392882184</c:v>
                </c:pt>
                <c:pt idx="644">
                  <c:v>0.35408267942793775</c:v>
                </c:pt>
                <c:pt idx="645">
                  <c:v>0.35850927987123271</c:v>
                </c:pt>
                <c:pt idx="646">
                  <c:v>0.36098483841744539</c:v>
                </c:pt>
                <c:pt idx="647">
                  <c:v>0.36193328175497291</c:v>
                </c:pt>
                <c:pt idx="648">
                  <c:v>0.36568716473868823</c:v>
                </c:pt>
                <c:pt idx="649">
                  <c:v>0.37045987733544578</c:v>
                </c:pt>
                <c:pt idx="650">
                  <c:v>0.37631476358550631</c:v>
                </c:pt>
                <c:pt idx="651">
                  <c:v>0.38048520993684359</c:v>
                </c:pt>
                <c:pt idx="652">
                  <c:v>0.38483351602077315</c:v>
                </c:pt>
                <c:pt idx="653">
                  <c:v>0.38783966297940109</c:v>
                </c:pt>
                <c:pt idx="654">
                  <c:v>0.38956337993509665</c:v>
                </c:pt>
                <c:pt idx="655">
                  <c:v>0.39325987158765413</c:v>
                </c:pt>
                <c:pt idx="656">
                  <c:v>0.39611442649549522</c:v>
                </c:pt>
                <c:pt idx="657">
                  <c:v>0.39831480392683549</c:v>
                </c:pt>
                <c:pt idx="658">
                  <c:v>0.40224454436826296</c:v>
                </c:pt>
                <c:pt idx="659">
                  <c:v>0.40504371382752885</c:v>
                </c:pt>
                <c:pt idx="660">
                  <c:v>0.40778859818747798</c:v>
                </c:pt>
                <c:pt idx="661">
                  <c:v>0.40920141416598077</c:v>
                </c:pt>
                <c:pt idx="662">
                  <c:v>0.41253032061987516</c:v>
                </c:pt>
                <c:pt idx="663">
                  <c:v>0.41669874305011739</c:v>
                </c:pt>
                <c:pt idx="664">
                  <c:v>0.42073127775849722</c:v>
                </c:pt>
                <c:pt idx="665">
                  <c:v>0.42458730923041971</c:v>
                </c:pt>
                <c:pt idx="666">
                  <c:v>0.42986431008846487</c:v>
                </c:pt>
                <c:pt idx="667">
                  <c:v>0.43170578966872991</c:v>
                </c:pt>
                <c:pt idx="668">
                  <c:v>0.43311401664966964</c:v>
                </c:pt>
                <c:pt idx="669">
                  <c:v>0.43612738622867592</c:v>
                </c:pt>
                <c:pt idx="670">
                  <c:v>0.44005222741012645</c:v>
                </c:pt>
                <c:pt idx="671">
                  <c:v>0.44321381223039213</c:v>
                </c:pt>
                <c:pt idx="672">
                  <c:v>0.44672087064078014</c:v>
                </c:pt>
                <c:pt idx="673">
                  <c:v>0.44791851241987118</c:v>
                </c:pt>
                <c:pt idx="674">
                  <c:v>0.45134509381088933</c:v>
                </c:pt>
                <c:pt idx="675">
                  <c:v>0.45238600256314998</c:v>
                </c:pt>
                <c:pt idx="676">
                  <c:v>0.45622747695553884</c:v>
                </c:pt>
                <c:pt idx="677">
                  <c:v>0.45938775578750429</c:v>
                </c:pt>
                <c:pt idx="678">
                  <c:v>0.46231749521516735</c:v>
                </c:pt>
                <c:pt idx="679">
                  <c:v>0.46571610608880643</c:v>
                </c:pt>
                <c:pt idx="680">
                  <c:v>0.4679557750079289</c:v>
                </c:pt>
                <c:pt idx="681">
                  <c:v>0.4700235477266696</c:v>
                </c:pt>
                <c:pt idx="682">
                  <c:v>0.47122552235644705</c:v>
                </c:pt>
                <c:pt idx="683">
                  <c:v>0.47366561718721589</c:v>
                </c:pt>
                <c:pt idx="684">
                  <c:v>0.47623973455766155</c:v>
                </c:pt>
                <c:pt idx="685">
                  <c:v>0.476483647715082</c:v>
                </c:pt>
                <c:pt idx="686">
                  <c:v>0.48127491111802595</c:v>
                </c:pt>
                <c:pt idx="687">
                  <c:v>0.48352235824370965</c:v>
                </c:pt>
                <c:pt idx="688">
                  <c:v>0.48494118465455521</c:v>
                </c:pt>
                <c:pt idx="689">
                  <c:v>0.48564775318656728</c:v>
                </c:pt>
                <c:pt idx="690">
                  <c:v>0.48854447492107239</c:v>
                </c:pt>
                <c:pt idx="691">
                  <c:v>0.49093921371617893</c:v>
                </c:pt>
                <c:pt idx="692">
                  <c:v>0.49322036039079054</c:v>
                </c:pt>
                <c:pt idx="693">
                  <c:v>0.49607786639926571</c:v>
                </c:pt>
                <c:pt idx="694">
                  <c:v>0.49829447127639098</c:v>
                </c:pt>
                <c:pt idx="695">
                  <c:v>0.49977585885605763</c:v>
                </c:pt>
                <c:pt idx="696">
                  <c:v>0.5011418468562836</c:v>
                </c:pt>
                <c:pt idx="697">
                  <c:v>0.5027890372268321</c:v>
                </c:pt>
                <c:pt idx="698">
                  <c:v>0.50581809309625037</c:v>
                </c:pt>
                <c:pt idx="699">
                  <c:v>0.50827199099673315</c:v>
                </c:pt>
                <c:pt idx="700">
                  <c:v>0.51050105687824732</c:v>
                </c:pt>
                <c:pt idx="701">
                  <c:v>0.51240548365149952</c:v>
                </c:pt>
                <c:pt idx="702">
                  <c:v>0.51385353245248699</c:v>
                </c:pt>
                <c:pt idx="703">
                  <c:v>0.51482253608648609</c:v>
                </c:pt>
                <c:pt idx="704">
                  <c:v>0.51695256692703906</c:v>
                </c:pt>
                <c:pt idx="705">
                  <c:v>0.5187661228900573</c:v>
                </c:pt>
                <c:pt idx="706">
                  <c:v>0.52111936228345979</c:v>
                </c:pt>
                <c:pt idx="707">
                  <c:v>0.52342680550149667</c:v>
                </c:pt>
                <c:pt idx="708">
                  <c:v>0.52639993837466925</c:v>
                </c:pt>
                <c:pt idx="709">
                  <c:v>0.52849103128228359</c:v>
                </c:pt>
                <c:pt idx="710">
                  <c:v>0.52988476251463201</c:v>
                </c:pt>
                <c:pt idx="711">
                  <c:v>0.53202209895272046</c:v>
                </c:pt>
                <c:pt idx="712">
                  <c:v>0.53518179333688309</c:v>
                </c:pt>
                <c:pt idx="713">
                  <c:v>0.53828930951998111</c:v>
                </c:pt>
                <c:pt idx="714">
                  <c:v>0.54205549476917592</c:v>
                </c:pt>
                <c:pt idx="715">
                  <c:v>0.54565163817706708</c:v>
                </c:pt>
                <c:pt idx="716">
                  <c:v>0.54627065498513283</c:v>
                </c:pt>
                <c:pt idx="717">
                  <c:v>0.54756119871095776</c:v>
                </c:pt>
                <c:pt idx="718">
                  <c:v>0.5505228338363054</c:v>
                </c:pt>
                <c:pt idx="719">
                  <c:v>0.5537956260857223</c:v>
                </c:pt>
                <c:pt idx="720">
                  <c:v>0.55736880285958335</c:v>
                </c:pt>
                <c:pt idx="721">
                  <c:v>0.56068936469762609</c:v>
                </c:pt>
                <c:pt idx="722">
                  <c:v>0.56346030027723137</c:v>
                </c:pt>
                <c:pt idx="723">
                  <c:v>0.56511693200518753</c:v>
                </c:pt>
                <c:pt idx="724">
                  <c:v>0.56639047984459778</c:v>
                </c:pt>
                <c:pt idx="725">
                  <c:v>0.56931278740513835</c:v>
                </c:pt>
                <c:pt idx="726">
                  <c:v>0.57348847574818873</c:v>
                </c:pt>
                <c:pt idx="727">
                  <c:v>0.5772772885073798</c:v>
                </c:pt>
                <c:pt idx="728">
                  <c:v>0.58113902375693371</c:v>
                </c:pt>
                <c:pt idx="729">
                  <c:v>0.58394713310296154</c:v>
                </c:pt>
                <c:pt idx="730">
                  <c:v>0.59852104256872829</c:v>
                </c:pt>
                <c:pt idx="731">
                  <c:v>0.59925500799342402</c:v>
                </c:pt>
                <c:pt idx="732">
                  <c:v>0.60123757038713233</c:v>
                </c:pt>
                <c:pt idx="733">
                  <c:v>0.60330253270563594</c:v>
                </c:pt>
                <c:pt idx="734">
                  <c:v>0.60609321324095067</c:v>
                </c:pt>
                <c:pt idx="735">
                  <c:v>0.609050865462753</c:v>
                </c:pt>
                <c:pt idx="736">
                  <c:v>0.61179499942058491</c:v>
                </c:pt>
                <c:pt idx="737">
                  <c:v>0.61382758260927073</c:v>
                </c:pt>
                <c:pt idx="738">
                  <c:v>0.61524437066821136</c:v>
                </c:pt>
                <c:pt idx="739">
                  <c:v>0.61711989252914046</c:v>
                </c:pt>
                <c:pt idx="740">
                  <c:v>0.62108616456594778</c:v>
                </c:pt>
                <c:pt idx="741">
                  <c:v>0.62502816398042493</c:v>
                </c:pt>
                <c:pt idx="742">
                  <c:v>0.62879218460812769</c:v>
                </c:pt>
                <c:pt idx="743">
                  <c:v>0.63367660249697966</c:v>
                </c:pt>
                <c:pt idx="744">
                  <c:v>0.63604512411811565</c:v>
                </c:pt>
                <c:pt idx="745">
                  <c:v>0.63722827736402021</c:v>
                </c:pt>
                <c:pt idx="746">
                  <c:v>0.63949909518641246</c:v>
                </c:pt>
                <c:pt idx="747">
                  <c:v>0.64311314362174488</c:v>
                </c:pt>
                <c:pt idx="748">
                  <c:v>0.646333407722956</c:v>
                </c:pt>
                <c:pt idx="749">
                  <c:v>0.64946456878815173</c:v>
                </c:pt>
                <c:pt idx="750">
                  <c:v>0.65196433141034738</c:v>
                </c:pt>
                <c:pt idx="751">
                  <c:v>0.65346796047584432</c:v>
                </c:pt>
                <c:pt idx="752">
                  <c:v>0.65435612632022477</c:v>
                </c:pt>
                <c:pt idx="753">
                  <c:v>0.65668850958555192</c:v>
                </c:pt>
                <c:pt idx="754">
                  <c:v>0.65840868738510794</c:v>
                </c:pt>
                <c:pt idx="755">
                  <c:v>0.66042614347726725</c:v>
                </c:pt>
                <c:pt idx="756">
                  <c:v>0.66265208508842799</c:v>
                </c:pt>
                <c:pt idx="757">
                  <c:v>0.66449203500283871</c:v>
                </c:pt>
                <c:pt idx="758">
                  <c:v>0.66582932733748568</c:v>
                </c:pt>
                <c:pt idx="759">
                  <c:v>0.66627409211544597</c:v>
                </c:pt>
                <c:pt idx="760">
                  <c:v>0.66786384425470435</c:v>
                </c:pt>
                <c:pt idx="761">
                  <c:v>0.66828195532669321</c:v>
                </c:pt>
                <c:pt idx="762">
                  <c:v>0.66967099293810639</c:v>
                </c:pt>
                <c:pt idx="763">
                  <c:v>0.67110207110659659</c:v>
                </c:pt>
                <c:pt idx="764">
                  <c:v>0.6724327072301558</c:v>
                </c:pt>
                <c:pt idx="765">
                  <c:v>0.6731603050599626</c:v>
                </c:pt>
                <c:pt idx="766">
                  <c:v>0.67357028437054645</c:v>
                </c:pt>
                <c:pt idx="767">
                  <c:v>0.67481195455078458</c:v>
                </c:pt>
                <c:pt idx="768">
                  <c:v>0.67568662398016244</c:v>
                </c:pt>
                <c:pt idx="769">
                  <c:v>0.67715388740459392</c:v>
                </c:pt>
                <c:pt idx="770">
                  <c:v>0.67795495609554146</c:v>
                </c:pt>
                <c:pt idx="771">
                  <c:v>0.67846707667892758</c:v>
                </c:pt>
                <c:pt idx="772">
                  <c:v>0.67926850974782638</c:v>
                </c:pt>
                <c:pt idx="773">
                  <c:v>0.67946943352241573</c:v>
                </c:pt>
                <c:pt idx="774">
                  <c:v>0.68037908323510432</c:v>
                </c:pt>
                <c:pt idx="775">
                  <c:v>0.68125501536035249</c:v>
                </c:pt>
                <c:pt idx="776">
                  <c:v>0.68209898684927139</c:v>
                </c:pt>
                <c:pt idx="777">
                  <c:v>0.68296471999958985</c:v>
                </c:pt>
                <c:pt idx="778">
                  <c:v>0.68378119358015543</c:v>
                </c:pt>
                <c:pt idx="779">
                  <c:v>0.68418965404799248</c:v>
                </c:pt>
                <c:pt idx="780">
                  <c:v>0.68435981133577573</c:v>
                </c:pt>
                <c:pt idx="781">
                  <c:v>0.68505168208785705</c:v>
                </c:pt>
                <c:pt idx="782">
                  <c:v>0.68579863524150475</c:v>
                </c:pt>
                <c:pt idx="783">
                  <c:v>0.68658369655651907</c:v>
                </c:pt>
                <c:pt idx="784">
                  <c:v>0.68737957376358827</c:v>
                </c:pt>
                <c:pt idx="785">
                  <c:v>0.68788888755443978</c:v>
                </c:pt>
                <c:pt idx="786">
                  <c:v>0.68788985802640878</c:v>
                </c:pt>
                <c:pt idx="787">
                  <c:v>0.68896149718845068</c:v>
                </c:pt>
                <c:pt idx="788">
                  <c:v>0.68898759891594163</c:v>
                </c:pt>
                <c:pt idx="789">
                  <c:v>0.68899005215363263</c:v>
                </c:pt>
                <c:pt idx="790">
                  <c:v>0.68946949777559707</c:v>
                </c:pt>
                <c:pt idx="791">
                  <c:v>0.69134922982532809</c:v>
                </c:pt>
                <c:pt idx="792">
                  <c:v>0.69208515062477161</c:v>
                </c:pt>
                <c:pt idx="793">
                  <c:v>0.69269146832008444</c:v>
                </c:pt>
                <c:pt idx="794">
                  <c:v>0.6929269538844961</c:v>
                </c:pt>
                <c:pt idx="795">
                  <c:v>0.69363024301494769</c:v>
                </c:pt>
                <c:pt idx="796">
                  <c:v>0.69416758865412054</c:v>
                </c:pt>
                <c:pt idx="797">
                  <c:v>0.69548192157014255</c:v>
                </c:pt>
                <c:pt idx="798">
                  <c:v>0.6963382205784584</c:v>
                </c:pt>
                <c:pt idx="799">
                  <c:v>0.69711446827629775</c:v>
                </c:pt>
                <c:pt idx="800">
                  <c:v>0.6977314431247561</c:v>
                </c:pt>
                <c:pt idx="801">
                  <c:v>0.69799676438873237</c:v>
                </c:pt>
                <c:pt idx="802">
                  <c:v>0.69866356521623396</c:v>
                </c:pt>
                <c:pt idx="803">
                  <c:v>0.69954605614460297</c:v>
                </c:pt>
                <c:pt idx="804">
                  <c:v>0.70038539173582648</c:v>
                </c:pt>
                <c:pt idx="805">
                  <c:v>0.701472720795983</c:v>
                </c:pt>
                <c:pt idx="806">
                  <c:v>0.70191319601568658</c:v>
                </c:pt>
                <c:pt idx="807">
                  <c:v>0.70191319601568658</c:v>
                </c:pt>
                <c:pt idx="808">
                  <c:v>0.70272810746107539</c:v>
                </c:pt>
                <c:pt idx="809">
                  <c:v>0.70316610779687316</c:v>
                </c:pt>
                <c:pt idx="810">
                  <c:v>0.70433006445784629</c:v>
                </c:pt>
                <c:pt idx="811">
                  <c:v>0.70482538036304954</c:v>
                </c:pt>
                <c:pt idx="812">
                  <c:v>0.70542610611950796</c:v>
                </c:pt>
                <c:pt idx="813">
                  <c:v>0.70609615748695009</c:v>
                </c:pt>
                <c:pt idx="814">
                  <c:v>0.70671000806505502</c:v>
                </c:pt>
                <c:pt idx="815">
                  <c:v>0.70695830458099673</c:v>
                </c:pt>
                <c:pt idx="816">
                  <c:v>0.70797867829070327</c:v>
                </c:pt>
                <c:pt idx="817">
                  <c:v>0.70838922040287511</c:v>
                </c:pt>
                <c:pt idx="818">
                  <c:v>0.70903716016177643</c:v>
                </c:pt>
                <c:pt idx="819">
                  <c:v>0.70970398624319542</c:v>
                </c:pt>
                <c:pt idx="820">
                  <c:v>0.71017745029443702</c:v>
                </c:pt>
                <c:pt idx="821">
                  <c:v>0.71025635796322528</c:v>
                </c:pt>
                <c:pt idx="822">
                  <c:v>0.71028488406678725</c:v>
                </c:pt>
                <c:pt idx="823">
                  <c:v>0.71028502476718425</c:v>
                </c:pt>
                <c:pt idx="824">
                  <c:v>0.71110668622392559</c:v>
                </c:pt>
                <c:pt idx="825">
                  <c:v>0.71149988250254159</c:v>
                </c:pt>
                <c:pt idx="826">
                  <c:v>0.71184863188652181</c:v>
                </c:pt>
                <c:pt idx="827">
                  <c:v>0.71217631589568253</c:v>
                </c:pt>
                <c:pt idx="828">
                  <c:v>0.7124974699633424</c:v>
                </c:pt>
                <c:pt idx="829">
                  <c:v>0.71266714381899243</c:v>
                </c:pt>
                <c:pt idx="830">
                  <c:v>0.71309968570092785</c:v>
                </c:pt>
                <c:pt idx="831">
                  <c:v>0.7132988886014312</c:v>
                </c:pt>
                <c:pt idx="832">
                  <c:v>0.71400315902695921</c:v>
                </c:pt>
                <c:pt idx="833">
                  <c:v>0.71436881410479203</c:v>
                </c:pt>
                <c:pt idx="834">
                  <c:v>0.71468589507634439</c:v>
                </c:pt>
                <c:pt idx="835">
                  <c:v>0.71501718678799175</c:v>
                </c:pt>
                <c:pt idx="836">
                  <c:v>0.71522004068341161</c:v>
                </c:pt>
                <c:pt idx="837">
                  <c:v>0.71559297610486239</c:v>
                </c:pt>
                <c:pt idx="838">
                  <c:v>0.71605196605372756</c:v>
                </c:pt>
                <c:pt idx="839">
                  <c:v>0.71647890878140363</c:v>
                </c:pt>
                <c:pt idx="840">
                  <c:v>0.71699358722585282</c:v>
                </c:pt>
                <c:pt idx="841">
                  <c:v>0.71732350440285275</c:v>
                </c:pt>
                <c:pt idx="842">
                  <c:v>0.71757318627654942</c:v>
                </c:pt>
                <c:pt idx="843">
                  <c:v>0.71773928129133269</c:v>
                </c:pt>
                <c:pt idx="844">
                  <c:v>0.71807577891766827</c:v>
                </c:pt>
                <c:pt idx="845">
                  <c:v>0.71834304112558245</c:v>
                </c:pt>
                <c:pt idx="846">
                  <c:v>0.71862508769828681</c:v>
                </c:pt>
                <c:pt idx="847">
                  <c:v>0.71900124479805827</c:v>
                </c:pt>
                <c:pt idx="848">
                  <c:v>0.71918296477231125</c:v>
                </c:pt>
                <c:pt idx="849">
                  <c:v>0.71918296477231125</c:v>
                </c:pt>
                <c:pt idx="850">
                  <c:v>0.71918296477231125</c:v>
                </c:pt>
                <c:pt idx="851">
                  <c:v>0.71918296477231125</c:v>
                </c:pt>
                <c:pt idx="852">
                  <c:v>0.71918296477231125</c:v>
                </c:pt>
                <c:pt idx="853">
                  <c:v>0.71918296477231125</c:v>
                </c:pt>
                <c:pt idx="854">
                  <c:v>0.71918296477231125</c:v>
                </c:pt>
                <c:pt idx="855">
                  <c:v>0.71918296477231125</c:v>
                </c:pt>
                <c:pt idx="856">
                  <c:v>0.71918296477231125</c:v>
                </c:pt>
                <c:pt idx="857">
                  <c:v>0.71918296477231125</c:v>
                </c:pt>
                <c:pt idx="858">
                  <c:v>0.71920474447222327</c:v>
                </c:pt>
                <c:pt idx="859">
                  <c:v>0.71936091830516824</c:v>
                </c:pt>
                <c:pt idx="860">
                  <c:v>0.71955866730156937</c:v>
                </c:pt>
                <c:pt idx="861">
                  <c:v>0.71978551241852551</c:v>
                </c:pt>
                <c:pt idx="862">
                  <c:v>0.71994032975533551</c:v>
                </c:pt>
                <c:pt idx="863">
                  <c:v>0.72011362574428206</c:v>
                </c:pt>
                <c:pt idx="864">
                  <c:v>0.72018907362638562</c:v>
                </c:pt>
                <c:pt idx="865">
                  <c:v>0.72025785447429369</c:v>
                </c:pt>
                <c:pt idx="866">
                  <c:v>0.72051390755058187</c:v>
                </c:pt>
                <c:pt idx="867">
                  <c:v>0.72060899576502269</c:v>
                </c:pt>
                <c:pt idx="868">
                  <c:v>0.72081430650583589</c:v>
                </c:pt>
                <c:pt idx="869">
                  <c:v>0.72097869146964055</c:v>
                </c:pt>
                <c:pt idx="870">
                  <c:v>0.72112039120020899</c:v>
                </c:pt>
                <c:pt idx="871">
                  <c:v>0.72124224856710084</c:v>
                </c:pt>
                <c:pt idx="872">
                  <c:v>0.72137840325894731</c:v>
                </c:pt>
                <c:pt idx="873">
                  <c:v>0.7215973006073253</c:v>
                </c:pt>
                <c:pt idx="874">
                  <c:v>0.72184383295675114</c:v>
                </c:pt>
                <c:pt idx="875">
                  <c:v>0.72194766984972214</c:v>
                </c:pt>
                <c:pt idx="876">
                  <c:v>0.72213045048850621</c:v>
                </c:pt>
                <c:pt idx="877">
                  <c:v>0.72225550067209876</c:v>
                </c:pt>
                <c:pt idx="878">
                  <c:v>0.7222699098358305</c:v>
                </c:pt>
                <c:pt idx="879">
                  <c:v>0.72250522583822518</c:v>
                </c:pt>
                <c:pt idx="880">
                  <c:v>0.72272319239936167</c:v>
                </c:pt>
                <c:pt idx="881">
                  <c:v>0.72272319239936167</c:v>
                </c:pt>
                <c:pt idx="882">
                  <c:v>0.72296477498097578</c:v>
                </c:pt>
                <c:pt idx="883">
                  <c:v>0.72296477498097578</c:v>
                </c:pt>
                <c:pt idx="884">
                  <c:v>0.72296477498097578</c:v>
                </c:pt>
                <c:pt idx="885">
                  <c:v>0.72296477498097578</c:v>
                </c:pt>
                <c:pt idx="886">
                  <c:v>0.72389285644566859</c:v>
                </c:pt>
                <c:pt idx="887">
                  <c:v>0.72389285644566859</c:v>
                </c:pt>
                <c:pt idx="888">
                  <c:v>0.72389285644566859</c:v>
                </c:pt>
                <c:pt idx="889">
                  <c:v>0.72389285644566859</c:v>
                </c:pt>
                <c:pt idx="890">
                  <c:v>0.72389285644566859</c:v>
                </c:pt>
                <c:pt idx="891">
                  <c:v>0.72389285644566859</c:v>
                </c:pt>
                <c:pt idx="892">
                  <c:v>0.72389285644566859</c:v>
                </c:pt>
                <c:pt idx="893">
                  <c:v>0.72389285644566859</c:v>
                </c:pt>
                <c:pt idx="894">
                  <c:v>0.72515022013172381</c:v>
                </c:pt>
                <c:pt idx="895">
                  <c:v>0.72515022013172381</c:v>
                </c:pt>
                <c:pt idx="896">
                  <c:v>0.72515022013172381</c:v>
                </c:pt>
                <c:pt idx="897">
                  <c:v>0.72515022013172381</c:v>
                </c:pt>
                <c:pt idx="898">
                  <c:v>0.72515022013172381</c:v>
                </c:pt>
                <c:pt idx="899">
                  <c:v>0.72515022013172381</c:v>
                </c:pt>
                <c:pt idx="900">
                  <c:v>0.72595355085213054</c:v>
                </c:pt>
                <c:pt idx="901">
                  <c:v>0.72595355085213054</c:v>
                </c:pt>
                <c:pt idx="902">
                  <c:v>0.72595355085213054</c:v>
                </c:pt>
                <c:pt idx="903">
                  <c:v>0.72595355085213054</c:v>
                </c:pt>
                <c:pt idx="904">
                  <c:v>0.72595355085213054</c:v>
                </c:pt>
                <c:pt idx="905">
                  <c:v>0.72595355085213054</c:v>
                </c:pt>
                <c:pt idx="906">
                  <c:v>0.72595355085213054</c:v>
                </c:pt>
                <c:pt idx="907">
                  <c:v>0.72595355085213054</c:v>
                </c:pt>
                <c:pt idx="908">
                  <c:v>0.72595355085213054</c:v>
                </c:pt>
                <c:pt idx="909">
                  <c:v>0.72595355085213054</c:v>
                </c:pt>
                <c:pt idx="910">
                  <c:v>0.72595355085213054</c:v>
                </c:pt>
                <c:pt idx="911">
                  <c:v>0.72595355085213054</c:v>
                </c:pt>
                <c:pt idx="912">
                  <c:v>0.72595355085213054</c:v>
                </c:pt>
                <c:pt idx="913">
                  <c:v>0.72595355085213054</c:v>
                </c:pt>
                <c:pt idx="914">
                  <c:v>0.72595355085213054</c:v>
                </c:pt>
                <c:pt idx="915">
                  <c:v>0.72595355085213054</c:v>
                </c:pt>
                <c:pt idx="916">
                  <c:v>0.72595355085213054</c:v>
                </c:pt>
                <c:pt idx="917">
                  <c:v>0.72595355085213054</c:v>
                </c:pt>
                <c:pt idx="918">
                  <c:v>0.72595355085213054</c:v>
                </c:pt>
                <c:pt idx="919">
                  <c:v>0.72595355085213054</c:v>
                </c:pt>
                <c:pt idx="920">
                  <c:v>0.72595355085213054</c:v>
                </c:pt>
                <c:pt idx="921">
                  <c:v>0.72804506586093587</c:v>
                </c:pt>
                <c:pt idx="922">
                  <c:v>0.72804506586093587</c:v>
                </c:pt>
                <c:pt idx="923">
                  <c:v>0.72804506586093587</c:v>
                </c:pt>
                <c:pt idx="924">
                  <c:v>0.72804506586093587</c:v>
                </c:pt>
                <c:pt idx="925">
                  <c:v>0.72804506586093587</c:v>
                </c:pt>
                <c:pt idx="926">
                  <c:v>0.72804506586093587</c:v>
                </c:pt>
                <c:pt idx="927">
                  <c:v>0.72804506586093587</c:v>
                </c:pt>
                <c:pt idx="928">
                  <c:v>0.7288126983652371</c:v>
                </c:pt>
                <c:pt idx="929">
                  <c:v>0.7288126983652371</c:v>
                </c:pt>
                <c:pt idx="930">
                  <c:v>0.7288126983652371</c:v>
                </c:pt>
                <c:pt idx="931">
                  <c:v>0.7288126983652371</c:v>
                </c:pt>
                <c:pt idx="932">
                  <c:v>0.7288126983652371</c:v>
                </c:pt>
                <c:pt idx="933">
                  <c:v>0.7288126983652371</c:v>
                </c:pt>
                <c:pt idx="934">
                  <c:v>0.7288126983652371</c:v>
                </c:pt>
                <c:pt idx="935">
                  <c:v>0.72972539297882433</c:v>
                </c:pt>
                <c:pt idx="936">
                  <c:v>0.72972539297882433</c:v>
                </c:pt>
                <c:pt idx="937">
                  <c:v>0.72972539297882433</c:v>
                </c:pt>
                <c:pt idx="938">
                  <c:v>0.72972539297882433</c:v>
                </c:pt>
                <c:pt idx="939">
                  <c:v>0.72972539297882433</c:v>
                </c:pt>
                <c:pt idx="940">
                  <c:v>0.72972539297882433</c:v>
                </c:pt>
                <c:pt idx="941">
                  <c:v>0.72972539297882433</c:v>
                </c:pt>
                <c:pt idx="942">
                  <c:v>0.73078844220124561</c:v>
                </c:pt>
                <c:pt idx="943">
                  <c:v>0.73078844220124561</c:v>
                </c:pt>
                <c:pt idx="944">
                  <c:v>0.73078844220124561</c:v>
                </c:pt>
                <c:pt idx="945">
                  <c:v>0.73078844220124561</c:v>
                </c:pt>
                <c:pt idx="946">
                  <c:v>0.73078844220124561</c:v>
                </c:pt>
                <c:pt idx="947">
                  <c:v>0.73078844220124561</c:v>
                </c:pt>
                <c:pt idx="948">
                  <c:v>0.73078844220124561</c:v>
                </c:pt>
                <c:pt idx="949">
                  <c:v>0.73169010085292618</c:v>
                </c:pt>
                <c:pt idx="950">
                  <c:v>0.73169010085292618</c:v>
                </c:pt>
                <c:pt idx="951">
                  <c:v>0.73169010085292618</c:v>
                </c:pt>
                <c:pt idx="952">
                  <c:v>0.73169010085292618</c:v>
                </c:pt>
                <c:pt idx="953">
                  <c:v>0.73169010085292618</c:v>
                </c:pt>
                <c:pt idx="954">
                  <c:v>0.73169010085292618</c:v>
                </c:pt>
                <c:pt idx="955">
                  <c:v>0.73169010085292618</c:v>
                </c:pt>
                <c:pt idx="956">
                  <c:v>0.73169010085292618</c:v>
                </c:pt>
                <c:pt idx="957">
                  <c:v>0.73250026456184258</c:v>
                </c:pt>
                <c:pt idx="958">
                  <c:v>0.73250026456184258</c:v>
                </c:pt>
                <c:pt idx="959">
                  <c:v>0.73250026456184258</c:v>
                </c:pt>
                <c:pt idx="960">
                  <c:v>0.73250026456184258</c:v>
                </c:pt>
                <c:pt idx="961">
                  <c:v>0.73250026456184258</c:v>
                </c:pt>
                <c:pt idx="962">
                  <c:v>0.73250026456184258</c:v>
                </c:pt>
                <c:pt idx="963">
                  <c:v>0.73250026456184258</c:v>
                </c:pt>
                <c:pt idx="964">
                  <c:v>0.73250026456184258</c:v>
                </c:pt>
                <c:pt idx="965">
                  <c:v>0.73250026456184258</c:v>
                </c:pt>
                <c:pt idx="966">
                  <c:v>0.73250026456184258</c:v>
                </c:pt>
                <c:pt idx="967">
                  <c:v>0.73250026456184258</c:v>
                </c:pt>
                <c:pt idx="968">
                  <c:v>0.73393430465407439</c:v>
                </c:pt>
                <c:pt idx="969">
                  <c:v>0.73393430465407439</c:v>
                </c:pt>
                <c:pt idx="970">
                  <c:v>0.73393430465407439</c:v>
                </c:pt>
                <c:pt idx="971">
                  <c:v>0.73393430465407439</c:v>
                </c:pt>
                <c:pt idx="972">
                  <c:v>0.73393430465407439</c:v>
                </c:pt>
                <c:pt idx="973">
                  <c:v>0.73393430465407439</c:v>
                </c:pt>
                <c:pt idx="974">
                  <c:v>0.73393430465407439</c:v>
                </c:pt>
                <c:pt idx="975">
                  <c:v>0.73393430465407439</c:v>
                </c:pt>
                <c:pt idx="976">
                  <c:v>0.73393430465407439</c:v>
                </c:pt>
                <c:pt idx="977">
                  <c:v>0.73393430465407439</c:v>
                </c:pt>
                <c:pt idx="978">
                  <c:v>0.73393430465407439</c:v>
                </c:pt>
                <c:pt idx="979">
                  <c:v>0.73393430465407439</c:v>
                </c:pt>
                <c:pt idx="980">
                  <c:v>0.73393430465407439</c:v>
                </c:pt>
                <c:pt idx="981">
                  <c:v>0.73393430465407439</c:v>
                </c:pt>
                <c:pt idx="982">
                  <c:v>0.73393430465407439</c:v>
                </c:pt>
                <c:pt idx="983">
                  <c:v>0.73393430465407439</c:v>
                </c:pt>
                <c:pt idx="984">
                  <c:v>0.73393430465407439</c:v>
                </c:pt>
                <c:pt idx="985">
                  <c:v>0.73393430465407439</c:v>
                </c:pt>
                <c:pt idx="986">
                  <c:v>0.73393430465407439</c:v>
                </c:pt>
                <c:pt idx="987">
                  <c:v>0.73393430465407439</c:v>
                </c:pt>
                <c:pt idx="988">
                  <c:v>0.73393430465407439</c:v>
                </c:pt>
                <c:pt idx="989">
                  <c:v>0.73393430465407439</c:v>
                </c:pt>
                <c:pt idx="990">
                  <c:v>0.73393430465407439</c:v>
                </c:pt>
                <c:pt idx="991">
                  <c:v>0.73393430465407439</c:v>
                </c:pt>
                <c:pt idx="992">
                  <c:v>0.73393430465407439</c:v>
                </c:pt>
                <c:pt idx="993">
                  <c:v>0.73393430465407439</c:v>
                </c:pt>
                <c:pt idx="994">
                  <c:v>0.73393430465407439</c:v>
                </c:pt>
                <c:pt idx="995">
                  <c:v>0.73393430465407439</c:v>
                </c:pt>
                <c:pt idx="996">
                  <c:v>0.73393430465407439</c:v>
                </c:pt>
                <c:pt idx="997">
                  <c:v>0.73393430465407439</c:v>
                </c:pt>
                <c:pt idx="998">
                  <c:v>0.73393430465407439</c:v>
                </c:pt>
                <c:pt idx="999">
                  <c:v>0.73393430465407439</c:v>
                </c:pt>
                <c:pt idx="1000">
                  <c:v>0.73393430465407439</c:v>
                </c:pt>
                <c:pt idx="1001">
                  <c:v>0.73393430465407439</c:v>
                </c:pt>
                <c:pt idx="1002">
                  <c:v>0.73393430465407439</c:v>
                </c:pt>
                <c:pt idx="1003">
                  <c:v>0.73393430465407439</c:v>
                </c:pt>
                <c:pt idx="1004">
                  <c:v>0.73393430465407439</c:v>
                </c:pt>
                <c:pt idx="1005">
                  <c:v>0.73393430465407439</c:v>
                </c:pt>
                <c:pt idx="1006">
                  <c:v>0.73393430465407439</c:v>
                </c:pt>
                <c:pt idx="1007">
                  <c:v>0.73393430465407439</c:v>
                </c:pt>
                <c:pt idx="1008">
                  <c:v>0.73393430465407439</c:v>
                </c:pt>
                <c:pt idx="1009">
                  <c:v>0.73393430465407439</c:v>
                </c:pt>
                <c:pt idx="1010">
                  <c:v>0.73393430465407439</c:v>
                </c:pt>
                <c:pt idx="1011">
                  <c:v>0.73393430465407439</c:v>
                </c:pt>
                <c:pt idx="1012">
                  <c:v>0.73393430465407439</c:v>
                </c:pt>
                <c:pt idx="1013">
                  <c:v>0.73393430465407439</c:v>
                </c:pt>
                <c:pt idx="1014">
                  <c:v>0.73393430465407439</c:v>
                </c:pt>
                <c:pt idx="1015">
                  <c:v>0.73393430465407439</c:v>
                </c:pt>
                <c:pt idx="1016">
                  <c:v>0.73393430465407439</c:v>
                </c:pt>
                <c:pt idx="1017">
                  <c:v>0.73393430465407439</c:v>
                </c:pt>
                <c:pt idx="1018">
                  <c:v>0.73393430465407439</c:v>
                </c:pt>
                <c:pt idx="1019">
                  <c:v>0.73393430465407439</c:v>
                </c:pt>
                <c:pt idx="1020">
                  <c:v>0.73393430465407439</c:v>
                </c:pt>
                <c:pt idx="1021">
                  <c:v>0.73393430465407439</c:v>
                </c:pt>
                <c:pt idx="1022">
                  <c:v>0.73393430465407439</c:v>
                </c:pt>
                <c:pt idx="1023">
                  <c:v>0.73393430465407439</c:v>
                </c:pt>
                <c:pt idx="1024">
                  <c:v>0.73393430465407439</c:v>
                </c:pt>
                <c:pt idx="1025">
                  <c:v>0.73393430465407439</c:v>
                </c:pt>
                <c:pt idx="1026">
                  <c:v>0.73393430465407439</c:v>
                </c:pt>
                <c:pt idx="1027">
                  <c:v>0.73393430465407439</c:v>
                </c:pt>
                <c:pt idx="1028">
                  <c:v>0.73393430465407439</c:v>
                </c:pt>
                <c:pt idx="1029">
                  <c:v>0.73393430465407439</c:v>
                </c:pt>
                <c:pt idx="1030">
                  <c:v>0.73393430465407439</c:v>
                </c:pt>
                <c:pt idx="1031">
                  <c:v>0.73393430465407439</c:v>
                </c:pt>
                <c:pt idx="1032">
                  <c:v>0.73393430465407439</c:v>
                </c:pt>
                <c:pt idx="1033">
                  <c:v>0.73393430465407439</c:v>
                </c:pt>
                <c:pt idx="1034">
                  <c:v>0.73393430465407439</c:v>
                </c:pt>
                <c:pt idx="1035">
                  <c:v>0.73393430465407439</c:v>
                </c:pt>
                <c:pt idx="1036">
                  <c:v>0.73393430465407439</c:v>
                </c:pt>
                <c:pt idx="1037">
                  <c:v>0.73393430465407439</c:v>
                </c:pt>
                <c:pt idx="1038">
                  <c:v>0.73393430465407439</c:v>
                </c:pt>
                <c:pt idx="1039">
                  <c:v>0.73393430465407439</c:v>
                </c:pt>
                <c:pt idx="1040">
                  <c:v>0.73393430465407439</c:v>
                </c:pt>
                <c:pt idx="1041">
                  <c:v>0.73393430465407439</c:v>
                </c:pt>
                <c:pt idx="1042">
                  <c:v>0.73393430465407439</c:v>
                </c:pt>
                <c:pt idx="1043">
                  <c:v>0.73393430465407439</c:v>
                </c:pt>
                <c:pt idx="1044">
                  <c:v>0.73393430465407439</c:v>
                </c:pt>
                <c:pt idx="1045">
                  <c:v>0.73393430465407439</c:v>
                </c:pt>
                <c:pt idx="1046">
                  <c:v>0.73393430465407439</c:v>
                </c:pt>
                <c:pt idx="1047">
                  <c:v>0.73393430465407439</c:v>
                </c:pt>
                <c:pt idx="1048">
                  <c:v>0.73393430465407439</c:v>
                </c:pt>
                <c:pt idx="1049">
                  <c:v>0.73393430465407439</c:v>
                </c:pt>
                <c:pt idx="1050">
                  <c:v>0.73393430465407439</c:v>
                </c:pt>
                <c:pt idx="1051">
                  <c:v>0.73393430465407439</c:v>
                </c:pt>
                <c:pt idx="1052">
                  <c:v>0.73393430465407439</c:v>
                </c:pt>
                <c:pt idx="1053">
                  <c:v>0.73393430465407439</c:v>
                </c:pt>
                <c:pt idx="1054">
                  <c:v>0.73393430465407439</c:v>
                </c:pt>
                <c:pt idx="1055">
                  <c:v>0.73393430465407439</c:v>
                </c:pt>
                <c:pt idx="1056">
                  <c:v>0.73393430465407439</c:v>
                </c:pt>
                <c:pt idx="1057">
                  <c:v>0.73393430465407439</c:v>
                </c:pt>
                <c:pt idx="1058">
                  <c:v>0.73393430465407439</c:v>
                </c:pt>
                <c:pt idx="1059">
                  <c:v>0.73393430465407439</c:v>
                </c:pt>
                <c:pt idx="1060">
                  <c:v>0.73393430465407439</c:v>
                </c:pt>
                <c:pt idx="1061">
                  <c:v>0.73393430465407439</c:v>
                </c:pt>
                <c:pt idx="1062">
                  <c:v>0.73393430465407439</c:v>
                </c:pt>
                <c:pt idx="1063">
                  <c:v>0.73393430465407439</c:v>
                </c:pt>
                <c:pt idx="1064">
                  <c:v>0.73393430465407439</c:v>
                </c:pt>
                <c:pt idx="1065">
                  <c:v>0.73393430465407439</c:v>
                </c:pt>
                <c:pt idx="1066">
                  <c:v>0.73393430465407439</c:v>
                </c:pt>
                <c:pt idx="1067">
                  <c:v>0.73393430465407439</c:v>
                </c:pt>
                <c:pt idx="1068">
                  <c:v>0.73399953913043814</c:v>
                </c:pt>
                <c:pt idx="1069">
                  <c:v>0.73399953913043814</c:v>
                </c:pt>
                <c:pt idx="1070">
                  <c:v>0.73399953913043814</c:v>
                </c:pt>
                <c:pt idx="1071">
                  <c:v>0.73399953913043814</c:v>
                </c:pt>
                <c:pt idx="1072">
                  <c:v>0.73399953913043814</c:v>
                </c:pt>
                <c:pt idx="1073">
                  <c:v>0.73399953913043814</c:v>
                </c:pt>
                <c:pt idx="1074">
                  <c:v>0.73399953913043814</c:v>
                </c:pt>
                <c:pt idx="1075">
                  <c:v>0.73399953913043814</c:v>
                </c:pt>
                <c:pt idx="1076">
                  <c:v>0.73399953913043814</c:v>
                </c:pt>
                <c:pt idx="1077">
                  <c:v>0.73399953913043814</c:v>
                </c:pt>
                <c:pt idx="1078">
                  <c:v>0.73399953913043814</c:v>
                </c:pt>
                <c:pt idx="1079">
                  <c:v>0.73399953913043814</c:v>
                </c:pt>
                <c:pt idx="1080">
                  <c:v>0.73399953913043814</c:v>
                </c:pt>
                <c:pt idx="1081">
                  <c:v>0.73399953913043814</c:v>
                </c:pt>
                <c:pt idx="1082">
                  <c:v>0.7344382177143034</c:v>
                </c:pt>
                <c:pt idx="1083">
                  <c:v>0.7344382177143034</c:v>
                </c:pt>
                <c:pt idx="1084">
                  <c:v>0.7344382177143034</c:v>
                </c:pt>
                <c:pt idx="1085">
                  <c:v>0.7344382177143034</c:v>
                </c:pt>
                <c:pt idx="1086">
                  <c:v>0.7344382177143034</c:v>
                </c:pt>
                <c:pt idx="1087">
                  <c:v>0.7344382177143034</c:v>
                </c:pt>
                <c:pt idx="1088">
                  <c:v>0.7344382177143034</c:v>
                </c:pt>
                <c:pt idx="1089">
                  <c:v>0.7344382177143034</c:v>
                </c:pt>
                <c:pt idx="1090">
                  <c:v>0.7344382177143034</c:v>
                </c:pt>
                <c:pt idx="1091">
                  <c:v>0.7344382177143034</c:v>
                </c:pt>
                <c:pt idx="1092">
                  <c:v>0.7344382177143034</c:v>
                </c:pt>
                <c:pt idx="1093">
                  <c:v>0.7344382177143034</c:v>
                </c:pt>
                <c:pt idx="1094">
                  <c:v>0.7344382177143034</c:v>
                </c:pt>
                <c:pt idx="1095">
                  <c:v>0.7344382177143034</c:v>
                </c:pt>
                <c:pt idx="1096">
                  <c:v>0.7344382177143034</c:v>
                </c:pt>
                <c:pt idx="1097">
                  <c:v>0.7344382177143034</c:v>
                </c:pt>
                <c:pt idx="1098">
                  <c:v>0.7344382177143034</c:v>
                </c:pt>
                <c:pt idx="1099">
                  <c:v>0.7344382177143034</c:v>
                </c:pt>
                <c:pt idx="1100">
                  <c:v>0.7344382177143034</c:v>
                </c:pt>
                <c:pt idx="1101">
                  <c:v>0.7344382177143034</c:v>
                </c:pt>
                <c:pt idx="1102">
                  <c:v>0.7344382177143034</c:v>
                </c:pt>
                <c:pt idx="1103">
                  <c:v>0.7344382177143034</c:v>
                </c:pt>
                <c:pt idx="1104">
                  <c:v>0.7344382177143034</c:v>
                </c:pt>
                <c:pt idx="1105">
                  <c:v>0.7344382177143034</c:v>
                </c:pt>
                <c:pt idx="1106">
                  <c:v>0.7344382177143034</c:v>
                </c:pt>
                <c:pt idx="1107">
                  <c:v>0.7344382177143034</c:v>
                </c:pt>
                <c:pt idx="1108">
                  <c:v>0.7344382177143034</c:v>
                </c:pt>
                <c:pt idx="1109">
                  <c:v>0.7344382177143034</c:v>
                </c:pt>
                <c:pt idx="1110">
                  <c:v>0.73473579544621292</c:v>
                </c:pt>
                <c:pt idx="1111">
                  <c:v>0.73473579544621292</c:v>
                </c:pt>
                <c:pt idx="1112">
                  <c:v>0.73473579544621292</c:v>
                </c:pt>
                <c:pt idx="1113">
                  <c:v>0.73473579544621292</c:v>
                </c:pt>
                <c:pt idx="1114">
                  <c:v>0.73473579544621292</c:v>
                </c:pt>
                <c:pt idx="1115">
                  <c:v>0.73473579544621292</c:v>
                </c:pt>
                <c:pt idx="1116">
                  <c:v>0.73473579544621292</c:v>
                </c:pt>
                <c:pt idx="1117">
                  <c:v>0.73473579544621292</c:v>
                </c:pt>
                <c:pt idx="1118">
                  <c:v>0.73473579544621292</c:v>
                </c:pt>
                <c:pt idx="1119">
                  <c:v>0.73473579544621292</c:v>
                </c:pt>
                <c:pt idx="1120">
                  <c:v>0.73473579544621292</c:v>
                </c:pt>
                <c:pt idx="1121">
                  <c:v>0.73473579544621292</c:v>
                </c:pt>
                <c:pt idx="1122">
                  <c:v>0.73473579544621292</c:v>
                </c:pt>
                <c:pt idx="1123">
                  <c:v>0.73473579544621292</c:v>
                </c:pt>
                <c:pt idx="1124">
                  <c:v>0.73473579544621292</c:v>
                </c:pt>
                <c:pt idx="1125">
                  <c:v>0.73473579544621292</c:v>
                </c:pt>
                <c:pt idx="1126">
                  <c:v>0.73473579544621292</c:v>
                </c:pt>
                <c:pt idx="1127">
                  <c:v>0.73473579544621292</c:v>
                </c:pt>
                <c:pt idx="1128">
                  <c:v>0.73473579544621292</c:v>
                </c:pt>
                <c:pt idx="1129">
                  <c:v>0.73473579544621292</c:v>
                </c:pt>
                <c:pt idx="1130">
                  <c:v>0.73473579544621292</c:v>
                </c:pt>
                <c:pt idx="1131">
                  <c:v>0.73473579544621292</c:v>
                </c:pt>
                <c:pt idx="1132">
                  <c:v>0.73473579544621292</c:v>
                </c:pt>
                <c:pt idx="1133">
                  <c:v>0.73473579544621292</c:v>
                </c:pt>
                <c:pt idx="1134">
                  <c:v>0.73473579544621292</c:v>
                </c:pt>
                <c:pt idx="1135">
                  <c:v>0.73473579544621292</c:v>
                </c:pt>
                <c:pt idx="1136">
                  <c:v>0.73473579544621292</c:v>
                </c:pt>
                <c:pt idx="1137">
                  <c:v>0.73473579544621292</c:v>
                </c:pt>
                <c:pt idx="1138">
                  <c:v>0.73473579544621292</c:v>
                </c:pt>
                <c:pt idx="1139">
                  <c:v>0.73473579544621292</c:v>
                </c:pt>
                <c:pt idx="1140">
                  <c:v>0.73473579544621292</c:v>
                </c:pt>
                <c:pt idx="1141">
                  <c:v>0.73473579544621292</c:v>
                </c:pt>
                <c:pt idx="1142">
                  <c:v>0.73473579544621292</c:v>
                </c:pt>
                <c:pt idx="1143">
                  <c:v>0.73473579544621292</c:v>
                </c:pt>
                <c:pt idx="1144">
                  <c:v>0.73473579544621292</c:v>
                </c:pt>
                <c:pt idx="1145">
                  <c:v>0.73473579544621292</c:v>
                </c:pt>
                <c:pt idx="1146">
                  <c:v>0.73473579544621292</c:v>
                </c:pt>
                <c:pt idx="1147">
                  <c:v>0.73473579544621292</c:v>
                </c:pt>
                <c:pt idx="1148">
                  <c:v>0.73473579544621292</c:v>
                </c:pt>
                <c:pt idx="1149">
                  <c:v>0.73473579544621292</c:v>
                </c:pt>
                <c:pt idx="1150">
                  <c:v>0.73473579544621292</c:v>
                </c:pt>
                <c:pt idx="1151">
                  <c:v>0.73473579544621292</c:v>
                </c:pt>
                <c:pt idx="1152">
                  <c:v>0.73473579544621292</c:v>
                </c:pt>
                <c:pt idx="1153">
                  <c:v>0.73473579544621292</c:v>
                </c:pt>
                <c:pt idx="1154">
                  <c:v>0.73473579544621292</c:v>
                </c:pt>
                <c:pt idx="1155">
                  <c:v>0.73473579544621292</c:v>
                </c:pt>
                <c:pt idx="1156">
                  <c:v>0.73473579544621292</c:v>
                </c:pt>
                <c:pt idx="1157">
                  <c:v>0.73473579544621292</c:v>
                </c:pt>
                <c:pt idx="1158">
                  <c:v>0.73473579544621292</c:v>
                </c:pt>
                <c:pt idx="1159">
                  <c:v>0.73473579544621292</c:v>
                </c:pt>
                <c:pt idx="1160">
                  <c:v>0.73473579544621292</c:v>
                </c:pt>
                <c:pt idx="1161">
                  <c:v>0.73473579544621292</c:v>
                </c:pt>
                <c:pt idx="1162">
                  <c:v>0.73473579544621292</c:v>
                </c:pt>
                <c:pt idx="1163">
                  <c:v>0.73473579544621292</c:v>
                </c:pt>
                <c:pt idx="1164">
                  <c:v>0.73473579544621292</c:v>
                </c:pt>
                <c:pt idx="1165">
                  <c:v>0.73473579544621292</c:v>
                </c:pt>
                <c:pt idx="1166">
                  <c:v>0.73473579544621292</c:v>
                </c:pt>
                <c:pt idx="1167">
                  <c:v>0.73473579544621292</c:v>
                </c:pt>
                <c:pt idx="1168">
                  <c:v>0.73473579544621292</c:v>
                </c:pt>
                <c:pt idx="1169">
                  <c:v>0.73473579544621292</c:v>
                </c:pt>
                <c:pt idx="1170">
                  <c:v>0.73473579544621292</c:v>
                </c:pt>
                <c:pt idx="1171">
                  <c:v>0.73473579544621292</c:v>
                </c:pt>
                <c:pt idx="1172">
                  <c:v>0.73473579544621292</c:v>
                </c:pt>
                <c:pt idx="1173">
                  <c:v>0.73473579544621292</c:v>
                </c:pt>
                <c:pt idx="1174">
                  <c:v>0.73473579544621292</c:v>
                </c:pt>
                <c:pt idx="1175">
                  <c:v>0.73473579544621292</c:v>
                </c:pt>
                <c:pt idx="1176">
                  <c:v>0.73473579544621292</c:v>
                </c:pt>
                <c:pt idx="1177">
                  <c:v>0.73473579544621292</c:v>
                </c:pt>
                <c:pt idx="1178">
                  <c:v>0.73473579544621292</c:v>
                </c:pt>
                <c:pt idx="1179">
                  <c:v>0.73473579544621292</c:v>
                </c:pt>
                <c:pt idx="1180">
                  <c:v>0.73473579544621292</c:v>
                </c:pt>
                <c:pt idx="1181">
                  <c:v>0.73473579544621292</c:v>
                </c:pt>
                <c:pt idx="1182">
                  <c:v>0.73473579544621292</c:v>
                </c:pt>
                <c:pt idx="1183">
                  <c:v>0.73473579544621292</c:v>
                </c:pt>
                <c:pt idx="1184">
                  <c:v>0.73473579544621292</c:v>
                </c:pt>
                <c:pt idx="1185">
                  <c:v>0.73473579544621292</c:v>
                </c:pt>
                <c:pt idx="1186">
                  <c:v>0.73473579544621292</c:v>
                </c:pt>
                <c:pt idx="1187">
                  <c:v>0.73473579544621292</c:v>
                </c:pt>
                <c:pt idx="1188">
                  <c:v>0.73473579544621292</c:v>
                </c:pt>
                <c:pt idx="1189">
                  <c:v>0.73473579544621292</c:v>
                </c:pt>
                <c:pt idx="1190">
                  <c:v>0.73473579544621292</c:v>
                </c:pt>
                <c:pt idx="1191">
                  <c:v>0.73473579544621292</c:v>
                </c:pt>
                <c:pt idx="1192">
                  <c:v>0.73473579544621292</c:v>
                </c:pt>
                <c:pt idx="1193">
                  <c:v>0.73473579544621292</c:v>
                </c:pt>
                <c:pt idx="1194">
                  <c:v>0.73473579544621292</c:v>
                </c:pt>
                <c:pt idx="1195">
                  <c:v>0.73473579544621292</c:v>
                </c:pt>
                <c:pt idx="1196">
                  <c:v>0.73473579544621292</c:v>
                </c:pt>
                <c:pt idx="1197">
                  <c:v>0.73473579544621292</c:v>
                </c:pt>
                <c:pt idx="1198">
                  <c:v>0.73473579544621292</c:v>
                </c:pt>
                <c:pt idx="1199">
                  <c:v>0.73473579544621292</c:v>
                </c:pt>
                <c:pt idx="1200">
                  <c:v>0.73473579544621292</c:v>
                </c:pt>
                <c:pt idx="1201">
                  <c:v>0.73473579544621292</c:v>
                </c:pt>
                <c:pt idx="1202">
                  <c:v>0.73473579544621292</c:v>
                </c:pt>
                <c:pt idx="1203">
                  <c:v>0.73473579544621292</c:v>
                </c:pt>
                <c:pt idx="1204">
                  <c:v>0.73473579544621292</c:v>
                </c:pt>
                <c:pt idx="1205">
                  <c:v>0.73473579544621292</c:v>
                </c:pt>
                <c:pt idx="1206">
                  <c:v>0.73473579544621292</c:v>
                </c:pt>
                <c:pt idx="1207">
                  <c:v>0.73473579544621292</c:v>
                </c:pt>
                <c:pt idx="1208">
                  <c:v>0.73473579544621292</c:v>
                </c:pt>
                <c:pt idx="1209">
                  <c:v>0.73473579544621292</c:v>
                </c:pt>
                <c:pt idx="1210">
                  <c:v>0.73473579544621292</c:v>
                </c:pt>
                <c:pt idx="1211">
                  <c:v>0.73473579544621292</c:v>
                </c:pt>
                <c:pt idx="1212">
                  <c:v>0.73473579544621292</c:v>
                </c:pt>
                <c:pt idx="1213">
                  <c:v>0.73473579544621292</c:v>
                </c:pt>
                <c:pt idx="1214">
                  <c:v>0.73473579544621292</c:v>
                </c:pt>
                <c:pt idx="1215">
                  <c:v>0.73473579544621292</c:v>
                </c:pt>
                <c:pt idx="1216">
                  <c:v>0.73473579544621292</c:v>
                </c:pt>
                <c:pt idx="1217">
                  <c:v>0.73473579544621292</c:v>
                </c:pt>
                <c:pt idx="1218">
                  <c:v>0.73473579544621292</c:v>
                </c:pt>
                <c:pt idx="1219">
                  <c:v>0.73473579544621292</c:v>
                </c:pt>
                <c:pt idx="1220">
                  <c:v>0.73473579544621292</c:v>
                </c:pt>
                <c:pt idx="1221">
                  <c:v>0.73473579544621292</c:v>
                </c:pt>
                <c:pt idx="1222">
                  <c:v>0.73473579544621292</c:v>
                </c:pt>
                <c:pt idx="1223">
                  <c:v>0.73473579544621292</c:v>
                </c:pt>
                <c:pt idx="1224">
                  <c:v>0.73473579544621292</c:v>
                </c:pt>
                <c:pt idx="1225">
                  <c:v>0.73473579544621292</c:v>
                </c:pt>
                <c:pt idx="1226">
                  <c:v>0.73473579544621292</c:v>
                </c:pt>
                <c:pt idx="1227">
                  <c:v>0.73473579544621292</c:v>
                </c:pt>
                <c:pt idx="1228">
                  <c:v>0.73473579544621292</c:v>
                </c:pt>
                <c:pt idx="1229">
                  <c:v>0.73473579544621292</c:v>
                </c:pt>
                <c:pt idx="1230">
                  <c:v>0.73473579544621292</c:v>
                </c:pt>
                <c:pt idx="1231">
                  <c:v>0.73473579544621292</c:v>
                </c:pt>
                <c:pt idx="1232">
                  <c:v>0.73473579544621292</c:v>
                </c:pt>
                <c:pt idx="1233">
                  <c:v>0.73473579544621292</c:v>
                </c:pt>
                <c:pt idx="1234">
                  <c:v>0.73473579544621292</c:v>
                </c:pt>
                <c:pt idx="1235">
                  <c:v>0.73473579544621292</c:v>
                </c:pt>
                <c:pt idx="1236">
                  <c:v>0.73473579544621292</c:v>
                </c:pt>
                <c:pt idx="1237">
                  <c:v>0.73473579544621292</c:v>
                </c:pt>
                <c:pt idx="1238">
                  <c:v>0.73473579544621292</c:v>
                </c:pt>
                <c:pt idx="1239">
                  <c:v>0.73473579544621292</c:v>
                </c:pt>
                <c:pt idx="1240">
                  <c:v>0.73473579544621292</c:v>
                </c:pt>
                <c:pt idx="1241">
                  <c:v>0.73473579544621292</c:v>
                </c:pt>
                <c:pt idx="1242">
                  <c:v>0.73473579544621292</c:v>
                </c:pt>
                <c:pt idx="1243">
                  <c:v>0.73473579544621292</c:v>
                </c:pt>
                <c:pt idx="1244">
                  <c:v>0.73473579544621292</c:v>
                </c:pt>
                <c:pt idx="1245">
                  <c:v>0.73473579544621292</c:v>
                </c:pt>
                <c:pt idx="1246">
                  <c:v>0.73473579544621292</c:v>
                </c:pt>
                <c:pt idx="1247">
                  <c:v>0.73473579544621292</c:v>
                </c:pt>
                <c:pt idx="1248">
                  <c:v>0.73473579544621292</c:v>
                </c:pt>
                <c:pt idx="1249">
                  <c:v>0.73473579544621292</c:v>
                </c:pt>
                <c:pt idx="1250">
                  <c:v>0.73541337608874469</c:v>
                </c:pt>
                <c:pt idx="1251">
                  <c:v>0.73541337608874469</c:v>
                </c:pt>
                <c:pt idx="1252">
                  <c:v>0.73541337608874469</c:v>
                </c:pt>
                <c:pt idx="1253">
                  <c:v>0.73541337608874469</c:v>
                </c:pt>
                <c:pt idx="1254">
                  <c:v>0.73541337608874469</c:v>
                </c:pt>
                <c:pt idx="1255">
                  <c:v>0.73541337608874469</c:v>
                </c:pt>
                <c:pt idx="1256">
                  <c:v>0.73541337608874469</c:v>
                </c:pt>
                <c:pt idx="1257">
                  <c:v>0.73541337608874469</c:v>
                </c:pt>
                <c:pt idx="1258">
                  <c:v>0.73541337608874469</c:v>
                </c:pt>
                <c:pt idx="1259">
                  <c:v>0.73541337608874469</c:v>
                </c:pt>
                <c:pt idx="1260">
                  <c:v>0.73541337608874469</c:v>
                </c:pt>
                <c:pt idx="1261">
                  <c:v>0.73541337608874469</c:v>
                </c:pt>
                <c:pt idx="1262">
                  <c:v>0.73541337608874469</c:v>
                </c:pt>
                <c:pt idx="1263">
                  <c:v>0.73541337608874469</c:v>
                </c:pt>
                <c:pt idx="1264">
                  <c:v>0.73541337608874469</c:v>
                </c:pt>
                <c:pt idx="1265">
                  <c:v>0.73541337608874469</c:v>
                </c:pt>
                <c:pt idx="1266">
                  <c:v>0.73541337608874469</c:v>
                </c:pt>
                <c:pt idx="1267">
                  <c:v>0.73541337608874469</c:v>
                </c:pt>
                <c:pt idx="1268">
                  <c:v>0.73541337608874469</c:v>
                </c:pt>
                <c:pt idx="1269">
                  <c:v>0.73541337608874469</c:v>
                </c:pt>
                <c:pt idx="1270">
                  <c:v>0.73541337608874469</c:v>
                </c:pt>
                <c:pt idx="1271">
                  <c:v>0.73541337608874469</c:v>
                </c:pt>
                <c:pt idx="1272">
                  <c:v>0.73541337608874469</c:v>
                </c:pt>
                <c:pt idx="1273">
                  <c:v>0.73541337608874469</c:v>
                </c:pt>
                <c:pt idx="1274">
                  <c:v>0.73541337608874469</c:v>
                </c:pt>
                <c:pt idx="1275">
                  <c:v>0.73541337608874469</c:v>
                </c:pt>
                <c:pt idx="1276">
                  <c:v>0.73541337608874469</c:v>
                </c:pt>
                <c:pt idx="1277">
                  <c:v>0.73541337608874469</c:v>
                </c:pt>
                <c:pt idx="1278">
                  <c:v>0.73541337608874469</c:v>
                </c:pt>
                <c:pt idx="1279">
                  <c:v>0.73541337608874469</c:v>
                </c:pt>
                <c:pt idx="1280">
                  <c:v>0.73541337608874469</c:v>
                </c:pt>
                <c:pt idx="1281">
                  <c:v>0.73541337608874469</c:v>
                </c:pt>
                <c:pt idx="1282">
                  <c:v>0.73541337608874469</c:v>
                </c:pt>
                <c:pt idx="1283">
                  <c:v>0.73541337608874469</c:v>
                </c:pt>
                <c:pt idx="1284">
                  <c:v>0.73541337608874469</c:v>
                </c:pt>
                <c:pt idx="1285">
                  <c:v>0.73541337608874469</c:v>
                </c:pt>
                <c:pt idx="1286">
                  <c:v>0.73541337608874469</c:v>
                </c:pt>
                <c:pt idx="1287">
                  <c:v>0.73541337608874469</c:v>
                </c:pt>
                <c:pt idx="1288">
                  <c:v>0.73541337608874469</c:v>
                </c:pt>
                <c:pt idx="1289">
                  <c:v>0.73541337608874469</c:v>
                </c:pt>
                <c:pt idx="1290">
                  <c:v>0.73541337608874469</c:v>
                </c:pt>
                <c:pt idx="1291">
                  <c:v>0.73541337608874469</c:v>
                </c:pt>
                <c:pt idx="1292">
                  <c:v>0.73541337608874469</c:v>
                </c:pt>
                <c:pt idx="1293">
                  <c:v>0.73541337608874469</c:v>
                </c:pt>
                <c:pt idx="1294">
                  <c:v>0.73541337608874469</c:v>
                </c:pt>
                <c:pt idx="1295">
                  <c:v>0.73541337608874469</c:v>
                </c:pt>
                <c:pt idx="1296">
                  <c:v>0.73541337608874469</c:v>
                </c:pt>
                <c:pt idx="1297">
                  <c:v>0.73541337608874469</c:v>
                </c:pt>
                <c:pt idx="1298">
                  <c:v>0.73541337608874469</c:v>
                </c:pt>
                <c:pt idx="1299">
                  <c:v>0.73541337608874469</c:v>
                </c:pt>
                <c:pt idx="1300">
                  <c:v>0.73541337608874469</c:v>
                </c:pt>
                <c:pt idx="1301">
                  <c:v>0.73541337608874469</c:v>
                </c:pt>
                <c:pt idx="1302">
                  <c:v>0.73541337608874469</c:v>
                </c:pt>
                <c:pt idx="1303">
                  <c:v>0.73541337608874469</c:v>
                </c:pt>
                <c:pt idx="1304">
                  <c:v>0.73541337608874469</c:v>
                </c:pt>
                <c:pt idx="1305">
                  <c:v>0.73541337608874469</c:v>
                </c:pt>
                <c:pt idx="1306">
                  <c:v>0.73541337608874469</c:v>
                </c:pt>
                <c:pt idx="1307">
                  <c:v>0.73541337608874469</c:v>
                </c:pt>
                <c:pt idx="1308">
                  <c:v>0.73541337608874469</c:v>
                </c:pt>
                <c:pt idx="1309">
                  <c:v>0.73541337608874469</c:v>
                </c:pt>
                <c:pt idx="1310">
                  <c:v>0.73541337608874469</c:v>
                </c:pt>
                <c:pt idx="1311">
                  <c:v>0.73541337608874469</c:v>
                </c:pt>
                <c:pt idx="1312">
                  <c:v>0.73541337608874469</c:v>
                </c:pt>
                <c:pt idx="1313">
                  <c:v>0.73541337608874469</c:v>
                </c:pt>
                <c:pt idx="1314">
                  <c:v>0.73541337608874469</c:v>
                </c:pt>
                <c:pt idx="1315">
                  <c:v>0.73541337608874469</c:v>
                </c:pt>
                <c:pt idx="1316">
                  <c:v>0.73541337608874469</c:v>
                </c:pt>
                <c:pt idx="1317">
                  <c:v>0.73541337608874469</c:v>
                </c:pt>
                <c:pt idx="1318">
                  <c:v>0.73541337608874469</c:v>
                </c:pt>
                <c:pt idx="1319">
                  <c:v>0.73541337608874469</c:v>
                </c:pt>
                <c:pt idx="1320">
                  <c:v>0.73541337608874469</c:v>
                </c:pt>
                <c:pt idx="1321">
                  <c:v>0.73541337608874469</c:v>
                </c:pt>
                <c:pt idx="1322">
                  <c:v>0.73541337608874469</c:v>
                </c:pt>
                <c:pt idx="1323">
                  <c:v>0.73541337608874469</c:v>
                </c:pt>
                <c:pt idx="1324">
                  <c:v>0.73541337608874469</c:v>
                </c:pt>
                <c:pt idx="1325">
                  <c:v>0.73541337608874469</c:v>
                </c:pt>
                <c:pt idx="1326">
                  <c:v>0.73541337608874469</c:v>
                </c:pt>
                <c:pt idx="1327">
                  <c:v>0.73541337608874469</c:v>
                </c:pt>
                <c:pt idx="1328">
                  <c:v>0.73541337608874469</c:v>
                </c:pt>
                <c:pt idx="1329">
                  <c:v>0.73541337608874469</c:v>
                </c:pt>
                <c:pt idx="1330">
                  <c:v>0.73541337608874469</c:v>
                </c:pt>
                <c:pt idx="1331">
                  <c:v>0.73541337608874469</c:v>
                </c:pt>
                <c:pt idx="1332">
                  <c:v>0.73541337608874469</c:v>
                </c:pt>
                <c:pt idx="1333">
                  <c:v>0.73541337608874469</c:v>
                </c:pt>
                <c:pt idx="1334">
                  <c:v>0.73541337608874469</c:v>
                </c:pt>
                <c:pt idx="1335">
                  <c:v>0.73541337608874469</c:v>
                </c:pt>
                <c:pt idx="1336">
                  <c:v>0.73541337608874469</c:v>
                </c:pt>
                <c:pt idx="1337">
                  <c:v>0.73541337608874469</c:v>
                </c:pt>
                <c:pt idx="1338">
                  <c:v>0.73541337608874469</c:v>
                </c:pt>
                <c:pt idx="1339">
                  <c:v>0.73541337608874469</c:v>
                </c:pt>
                <c:pt idx="1340">
                  <c:v>0.73541337608874469</c:v>
                </c:pt>
                <c:pt idx="1341">
                  <c:v>0.73541337608874469</c:v>
                </c:pt>
                <c:pt idx="1342">
                  <c:v>0.73541337608874469</c:v>
                </c:pt>
                <c:pt idx="1343">
                  <c:v>0.73541337608874469</c:v>
                </c:pt>
                <c:pt idx="1344">
                  <c:v>0.73541337608874469</c:v>
                </c:pt>
                <c:pt idx="1345">
                  <c:v>0.73541337608874469</c:v>
                </c:pt>
                <c:pt idx="1346">
                  <c:v>0.73541337608874469</c:v>
                </c:pt>
                <c:pt idx="1347">
                  <c:v>0.73541337608874469</c:v>
                </c:pt>
                <c:pt idx="1348">
                  <c:v>0.73541337608874469</c:v>
                </c:pt>
                <c:pt idx="1349">
                  <c:v>0.73541337608874469</c:v>
                </c:pt>
                <c:pt idx="1350">
                  <c:v>0.73541337608874469</c:v>
                </c:pt>
                <c:pt idx="1351">
                  <c:v>0.73541337608874469</c:v>
                </c:pt>
                <c:pt idx="1352">
                  <c:v>0.73541337608874469</c:v>
                </c:pt>
                <c:pt idx="1353">
                  <c:v>0.73541337608874469</c:v>
                </c:pt>
                <c:pt idx="1354">
                  <c:v>0.73541337608874469</c:v>
                </c:pt>
                <c:pt idx="1355">
                  <c:v>0.73541337608874469</c:v>
                </c:pt>
                <c:pt idx="1356">
                  <c:v>0.73541337608874469</c:v>
                </c:pt>
                <c:pt idx="1357">
                  <c:v>0.73541337608874469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A0-4114-8569-821E92B0A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6952335"/>
        <c:axId val="1544509311"/>
      </c:lineChart>
      <c:catAx>
        <c:axId val="197059110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1384127"/>
        <c:crosses val="autoZero"/>
        <c:auto val="1"/>
        <c:lblAlgn val="ctr"/>
        <c:lblOffset val="100"/>
        <c:noMultiLvlLbl val="0"/>
      </c:catAx>
      <c:valAx>
        <c:axId val="1741384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70591103"/>
        <c:crosses val="autoZero"/>
        <c:crossBetween val="between"/>
      </c:valAx>
      <c:valAx>
        <c:axId val="1544509311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6952335"/>
        <c:crosses val="max"/>
        <c:crossBetween val="between"/>
      </c:valAx>
      <c:catAx>
        <c:axId val="1986952335"/>
        <c:scaling>
          <c:orientation val="minMax"/>
        </c:scaling>
        <c:delete val="1"/>
        <c:axPos val="b"/>
        <c:majorTickMark val="out"/>
        <c:minorTickMark val="none"/>
        <c:tickLblPos val="nextTo"/>
        <c:crossAx val="15445093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813397263952208E-2"/>
          <c:y val="2.1197234845750475E-2"/>
          <c:w val="0.94408239955287021"/>
          <c:h val="0.89016327295320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paquistão!$I$1</c:f>
              <c:strCache>
                <c:ptCount val="1"/>
                <c:pt idx="0">
                  <c:v>Novos óbitos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paquistão!$I$2:$I$1358</c:f>
              <c:numCache>
                <c:formatCode>General</c:formatCode>
                <c:ptCount val="13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2</c:v>
                </c:pt>
                <c:pt idx="79">
                  <c:v>0</c:v>
                </c:pt>
                <c:pt idx="80">
                  <c:v>1</c:v>
                </c:pt>
                <c:pt idx="81">
                  <c:v>0</c:v>
                </c:pt>
                <c:pt idx="82">
                  <c:v>2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2</c:v>
                </c:pt>
                <c:pt idx="88">
                  <c:v>2</c:v>
                </c:pt>
                <c:pt idx="89">
                  <c:v>5</c:v>
                </c:pt>
                <c:pt idx="90">
                  <c:v>7</c:v>
                </c:pt>
                <c:pt idx="91">
                  <c:v>1</c:v>
                </c:pt>
                <c:pt idx="92">
                  <c:v>5</c:v>
                </c:pt>
                <c:pt idx="93">
                  <c:v>4</c:v>
                </c:pt>
                <c:pt idx="94">
                  <c:v>5</c:v>
                </c:pt>
                <c:pt idx="95">
                  <c:v>5</c:v>
                </c:pt>
                <c:pt idx="96">
                  <c:v>6</c:v>
                </c:pt>
                <c:pt idx="97">
                  <c:v>3</c:v>
                </c:pt>
                <c:pt idx="98">
                  <c:v>4</c:v>
                </c:pt>
                <c:pt idx="99">
                  <c:v>5</c:v>
                </c:pt>
                <c:pt idx="100">
                  <c:v>3</c:v>
                </c:pt>
                <c:pt idx="101">
                  <c:v>20</c:v>
                </c:pt>
                <c:pt idx="102">
                  <c:v>5</c:v>
                </c:pt>
                <c:pt idx="103">
                  <c:v>2</c:v>
                </c:pt>
                <c:pt idx="104">
                  <c:v>3</c:v>
                </c:pt>
                <c:pt idx="105">
                  <c:v>15</c:v>
                </c:pt>
                <c:pt idx="106">
                  <c:v>17</c:v>
                </c:pt>
                <c:pt idx="107">
                  <c:v>7</c:v>
                </c:pt>
                <c:pt idx="108">
                  <c:v>8</c:v>
                </c:pt>
                <c:pt idx="109">
                  <c:v>25</c:v>
                </c:pt>
                <c:pt idx="110">
                  <c:v>8</c:v>
                </c:pt>
                <c:pt idx="111">
                  <c:v>25</c:v>
                </c:pt>
                <c:pt idx="112">
                  <c:v>11</c:v>
                </c:pt>
                <c:pt idx="113">
                  <c:v>23</c:v>
                </c:pt>
                <c:pt idx="114">
                  <c:v>18</c:v>
                </c:pt>
                <c:pt idx="115">
                  <c:v>15</c:v>
                </c:pt>
                <c:pt idx="116">
                  <c:v>13</c:v>
                </c:pt>
                <c:pt idx="117">
                  <c:v>11</c:v>
                </c:pt>
                <c:pt idx="118">
                  <c:v>20</c:v>
                </c:pt>
                <c:pt idx="119">
                  <c:v>31</c:v>
                </c:pt>
                <c:pt idx="120">
                  <c:v>18</c:v>
                </c:pt>
                <c:pt idx="121">
                  <c:v>47</c:v>
                </c:pt>
                <c:pt idx="122">
                  <c:v>29</c:v>
                </c:pt>
                <c:pt idx="123">
                  <c:v>20</c:v>
                </c:pt>
                <c:pt idx="124">
                  <c:v>19</c:v>
                </c:pt>
                <c:pt idx="125">
                  <c:v>38</c:v>
                </c:pt>
                <c:pt idx="126">
                  <c:v>12</c:v>
                </c:pt>
                <c:pt idx="127">
                  <c:v>59</c:v>
                </c:pt>
                <c:pt idx="128">
                  <c:v>14</c:v>
                </c:pt>
                <c:pt idx="129">
                  <c:v>37</c:v>
                </c:pt>
                <c:pt idx="130">
                  <c:v>23</c:v>
                </c:pt>
                <c:pt idx="131">
                  <c:v>8</c:v>
                </c:pt>
                <c:pt idx="132">
                  <c:v>57</c:v>
                </c:pt>
                <c:pt idx="133">
                  <c:v>37</c:v>
                </c:pt>
                <c:pt idx="134">
                  <c:v>9</c:v>
                </c:pt>
                <c:pt idx="135">
                  <c:v>33</c:v>
                </c:pt>
                <c:pt idx="136">
                  <c:v>31</c:v>
                </c:pt>
                <c:pt idx="137">
                  <c:v>39</c:v>
                </c:pt>
                <c:pt idx="138">
                  <c:v>30</c:v>
                </c:pt>
                <c:pt idx="139">
                  <c:v>36</c:v>
                </c:pt>
                <c:pt idx="140">
                  <c:v>78</c:v>
                </c:pt>
                <c:pt idx="141">
                  <c:v>0</c:v>
                </c:pt>
                <c:pt idx="142">
                  <c:v>84</c:v>
                </c:pt>
                <c:pt idx="143">
                  <c:v>32</c:v>
                </c:pt>
                <c:pt idx="144">
                  <c:v>34</c:v>
                </c:pt>
                <c:pt idx="145">
                  <c:v>30</c:v>
                </c:pt>
                <c:pt idx="146">
                  <c:v>28</c:v>
                </c:pt>
                <c:pt idx="147">
                  <c:v>35</c:v>
                </c:pt>
                <c:pt idx="148">
                  <c:v>57</c:v>
                </c:pt>
                <c:pt idx="149">
                  <c:v>78</c:v>
                </c:pt>
                <c:pt idx="150">
                  <c:v>88</c:v>
                </c:pt>
                <c:pt idx="151">
                  <c:v>60</c:v>
                </c:pt>
                <c:pt idx="152">
                  <c:v>78</c:v>
                </c:pt>
                <c:pt idx="153">
                  <c:v>67</c:v>
                </c:pt>
                <c:pt idx="154">
                  <c:v>82</c:v>
                </c:pt>
                <c:pt idx="155">
                  <c:v>68</c:v>
                </c:pt>
                <c:pt idx="156">
                  <c:v>97</c:v>
                </c:pt>
                <c:pt idx="157">
                  <c:v>67</c:v>
                </c:pt>
                <c:pt idx="158">
                  <c:v>65</c:v>
                </c:pt>
                <c:pt idx="159">
                  <c:v>105</c:v>
                </c:pt>
                <c:pt idx="160">
                  <c:v>83</c:v>
                </c:pt>
                <c:pt idx="161">
                  <c:v>101</c:v>
                </c:pt>
                <c:pt idx="162">
                  <c:v>107</c:v>
                </c:pt>
                <c:pt idx="163">
                  <c:v>88</c:v>
                </c:pt>
                <c:pt idx="164">
                  <c:v>81</c:v>
                </c:pt>
                <c:pt idx="165">
                  <c:v>97</c:v>
                </c:pt>
                <c:pt idx="166">
                  <c:v>110</c:v>
                </c:pt>
                <c:pt idx="167">
                  <c:v>136</c:v>
                </c:pt>
                <c:pt idx="168">
                  <c:v>118</c:v>
                </c:pt>
                <c:pt idx="169">
                  <c:v>136</c:v>
                </c:pt>
                <c:pt idx="170">
                  <c:v>153</c:v>
                </c:pt>
                <c:pt idx="171">
                  <c:v>119</c:v>
                </c:pt>
                <c:pt idx="172">
                  <c:v>89</c:v>
                </c:pt>
                <c:pt idx="173">
                  <c:v>105</c:v>
                </c:pt>
                <c:pt idx="174">
                  <c:v>60</c:v>
                </c:pt>
                <c:pt idx="175">
                  <c:v>148</c:v>
                </c:pt>
                <c:pt idx="176">
                  <c:v>59</c:v>
                </c:pt>
                <c:pt idx="177">
                  <c:v>73</c:v>
                </c:pt>
                <c:pt idx="178">
                  <c:v>83</c:v>
                </c:pt>
                <c:pt idx="179">
                  <c:v>49</c:v>
                </c:pt>
                <c:pt idx="180">
                  <c:v>137</c:v>
                </c:pt>
                <c:pt idx="181">
                  <c:v>91</c:v>
                </c:pt>
                <c:pt idx="182">
                  <c:v>78</c:v>
                </c:pt>
                <c:pt idx="183">
                  <c:v>78</c:v>
                </c:pt>
                <c:pt idx="184">
                  <c:v>68</c:v>
                </c:pt>
                <c:pt idx="185">
                  <c:v>93</c:v>
                </c:pt>
                <c:pt idx="186">
                  <c:v>50</c:v>
                </c:pt>
                <c:pt idx="187">
                  <c:v>77</c:v>
                </c:pt>
                <c:pt idx="188">
                  <c:v>83</c:v>
                </c:pt>
                <c:pt idx="189">
                  <c:v>61</c:v>
                </c:pt>
                <c:pt idx="190">
                  <c:v>75</c:v>
                </c:pt>
                <c:pt idx="191">
                  <c:v>65</c:v>
                </c:pt>
                <c:pt idx="192">
                  <c:v>74</c:v>
                </c:pt>
                <c:pt idx="193">
                  <c:v>73</c:v>
                </c:pt>
                <c:pt idx="194">
                  <c:v>49</c:v>
                </c:pt>
                <c:pt idx="195">
                  <c:v>67</c:v>
                </c:pt>
                <c:pt idx="196">
                  <c:v>40</c:v>
                </c:pt>
                <c:pt idx="197">
                  <c:v>49</c:v>
                </c:pt>
                <c:pt idx="198">
                  <c:v>47</c:v>
                </c:pt>
                <c:pt idx="199">
                  <c:v>46</c:v>
                </c:pt>
                <c:pt idx="200">
                  <c:v>31</c:v>
                </c:pt>
                <c:pt idx="201">
                  <c:v>40</c:v>
                </c:pt>
                <c:pt idx="202">
                  <c:v>38</c:v>
                </c:pt>
                <c:pt idx="203">
                  <c:v>32</c:v>
                </c:pt>
                <c:pt idx="204">
                  <c:v>54</c:v>
                </c:pt>
                <c:pt idx="205">
                  <c:v>24</c:v>
                </c:pt>
                <c:pt idx="206">
                  <c:v>35</c:v>
                </c:pt>
                <c:pt idx="207">
                  <c:v>20</c:v>
                </c:pt>
                <c:pt idx="208">
                  <c:v>23</c:v>
                </c:pt>
                <c:pt idx="209">
                  <c:v>27</c:v>
                </c:pt>
                <c:pt idx="210">
                  <c:v>32</c:v>
                </c:pt>
                <c:pt idx="211">
                  <c:v>27</c:v>
                </c:pt>
                <c:pt idx="212">
                  <c:v>19</c:v>
                </c:pt>
                <c:pt idx="213">
                  <c:v>6</c:v>
                </c:pt>
                <c:pt idx="214">
                  <c:v>8</c:v>
                </c:pt>
                <c:pt idx="215">
                  <c:v>15</c:v>
                </c:pt>
                <c:pt idx="216">
                  <c:v>15</c:v>
                </c:pt>
                <c:pt idx="217">
                  <c:v>21</c:v>
                </c:pt>
                <c:pt idx="218">
                  <c:v>19</c:v>
                </c:pt>
                <c:pt idx="219">
                  <c:v>20</c:v>
                </c:pt>
                <c:pt idx="220">
                  <c:v>8</c:v>
                </c:pt>
                <c:pt idx="221">
                  <c:v>15</c:v>
                </c:pt>
                <c:pt idx="222">
                  <c:v>15</c:v>
                </c:pt>
                <c:pt idx="223">
                  <c:v>17</c:v>
                </c:pt>
                <c:pt idx="224">
                  <c:v>10</c:v>
                </c:pt>
                <c:pt idx="225">
                  <c:v>14</c:v>
                </c:pt>
                <c:pt idx="226">
                  <c:v>9</c:v>
                </c:pt>
                <c:pt idx="227">
                  <c:v>6</c:v>
                </c:pt>
                <c:pt idx="228">
                  <c:v>7</c:v>
                </c:pt>
                <c:pt idx="229">
                  <c:v>15</c:v>
                </c:pt>
                <c:pt idx="230">
                  <c:v>11</c:v>
                </c:pt>
                <c:pt idx="231">
                  <c:v>8</c:v>
                </c:pt>
                <c:pt idx="232">
                  <c:v>10</c:v>
                </c:pt>
                <c:pt idx="233">
                  <c:v>12</c:v>
                </c:pt>
                <c:pt idx="234">
                  <c:v>4</c:v>
                </c:pt>
                <c:pt idx="235">
                  <c:v>9</c:v>
                </c:pt>
                <c:pt idx="236">
                  <c:v>11</c:v>
                </c:pt>
                <c:pt idx="237">
                  <c:v>12</c:v>
                </c:pt>
                <c:pt idx="238">
                  <c:v>7</c:v>
                </c:pt>
                <c:pt idx="239">
                  <c:v>9</c:v>
                </c:pt>
                <c:pt idx="240">
                  <c:v>1</c:v>
                </c:pt>
                <c:pt idx="241">
                  <c:v>4</c:v>
                </c:pt>
                <c:pt idx="242">
                  <c:v>6</c:v>
                </c:pt>
                <c:pt idx="243">
                  <c:v>4</c:v>
                </c:pt>
                <c:pt idx="244">
                  <c:v>20</c:v>
                </c:pt>
                <c:pt idx="245">
                  <c:v>10</c:v>
                </c:pt>
                <c:pt idx="246">
                  <c:v>7</c:v>
                </c:pt>
                <c:pt idx="247">
                  <c:v>5</c:v>
                </c:pt>
                <c:pt idx="248">
                  <c:v>2</c:v>
                </c:pt>
                <c:pt idx="249">
                  <c:v>3</c:v>
                </c:pt>
                <c:pt idx="250">
                  <c:v>5</c:v>
                </c:pt>
                <c:pt idx="251">
                  <c:v>9</c:v>
                </c:pt>
                <c:pt idx="252">
                  <c:v>6</c:v>
                </c:pt>
                <c:pt idx="253">
                  <c:v>5</c:v>
                </c:pt>
                <c:pt idx="254">
                  <c:v>3</c:v>
                </c:pt>
                <c:pt idx="255">
                  <c:v>6</c:v>
                </c:pt>
                <c:pt idx="256">
                  <c:v>4</c:v>
                </c:pt>
                <c:pt idx="257">
                  <c:v>6</c:v>
                </c:pt>
                <c:pt idx="258">
                  <c:v>4</c:v>
                </c:pt>
                <c:pt idx="259">
                  <c:v>6</c:v>
                </c:pt>
                <c:pt idx="260">
                  <c:v>9</c:v>
                </c:pt>
                <c:pt idx="261">
                  <c:v>7</c:v>
                </c:pt>
                <c:pt idx="262">
                  <c:v>1</c:v>
                </c:pt>
                <c:pt idx="263">
                  <c:v>4</c:v>
                </c:pt>
                <c:pt idx="264">
                  <c:v>4</c:v>
                </c:pt>
                <c:pt idx="265">
                  <c:v>8</c:v>
                </c:pt>
                <c:pt idx="266">
                  <c:v>5</c:v>
                </c:pt>
                <c:pt idx="267">
                  <c:v>7</c:v>
                </c:pt>
                <c:pt idx="268">
                  <c:v>7</c:v>
                </c:pt>
                <c:pt idx="269">
                  <c:v>6</c:v>
                </c:pt>
                <c:pt idx="270">
                  <c:v>9</c:v>
                </c:pt>
                <c:pt idx="271">
                  <c:v>8</c:v>
                </c:pt>
                <c:pt idx="272">
                  <c:v>5</c:v>
                </c:pt>
                <c:pt idx="273">
                  <c:v>5</c:v>
                </c:pt>
                <c:pt idx="274">
                  <c:v>15</c:v>
                </c:pt>
                <c:pt idx="275">
                  <c:v>8</c:v>
                </c:pt>
                <c:pt idx="276">
                  <c:v>6</c:v>
                </c:pt>
                <c:pt idx="277">
                  <c:v>4</c:v>
                </c:pt>
                <c:pt idx="278">
                  <c:v>6</c:v>
                </c:pt>
                <c:pt idx="279">
                  <c:v>12</c:v>
                </c:pt>
                <c:pt idx="280">
                  <c:v>9</c:v>
                </c:pt>
                <c:pt idx="281">
                  <c:v>8</c:v>
                </c:pt>
                <c:pt idx="282">
                  <c:v>6</c:v>
                </c:pt>
                <c:pt idx="283">
                  <c:v>12</c:v>
                </c:pt>
                <c:pt idx="284">
                  <c:v>10</c:v>
                </c:pt>
                <c:pt idx="285">
                  <c:v>8</c:v>
                </c:pt>
                <c:pt idx="286">
                  <c:v>13</c:v>
                </c:pt>
                <c:pt idx="287">
                  <c:v>13</c:v>
                </c:pt>
                <c:pt idx="288">
                  <c:v>7</c:v>
                </c:pt>
                <c:pt idx="289">
                  <c:v>17</c:v>
                </c:pt>
                <c:pt idx="290">
                  <c:v>16</c:v>
                </c:pt>
                <c:pt idx="291">
                  <c:v>5</c:v>
                </c:pt>
                <c:pt idx="292">
                  <c:v>14</c:v>
                </c:pt>
                <c:pt idx="293">
                  <c:v>19</c:v>
                </c:pt>
                <c:pt idx="294">
                  <c:v>10</c:v>
                </c:pt>
                <c:pt idx="295">
                  <c:v>13</c:v>
                </c:pt>
                <c:pt idx="296">
                  <c:v>12</c:v>
                </c:pt>
                <c:pt idx="297">
                  <c:v>9</c:v>
                </c:pt>
                <c:pt idx="298">
                  <c:v>3</c:v>
                </c:pt>
                <c:pt idx="299">
                  <c:v>6</c:v>
                </c:pt>
                <c:pt idx="300">
                  <c:v>14</c:v>
                </c:pt>
                <c:pt idx="301">
                  <c:v>16</c:v>
                </c:pt>
                <c:pt idx="302">
                  <c:v>20</c:v>
                </c:pt>
                <c:pt idx="303">
                  <c:v>11</c:v>
                </c:pt>
                <c:pt idx="304">
                  <c:v>17</c:v>
                </c:pt>
                <c:pt idx="305">
                  <c:v>12</c:v>
                </c:pt>
                <c:pt idx="306">
                  <c:v>14</c:v>
                </c:pt>
                <c:pt idx="307">
                  <c:v>18</c:v>
                </c:pt>
                <c:pt idx="308">
                  <c:v>26</c:v>
                </c:pt>
                <c:pt idx="309">
                  <c:v>30</c:v>
                </c:pt>
                <c:pt idx="310">
                  <c:v>20</c:v>
                </c:pt>
                <c:pt idx="311">
                  <c:v>25</c:v>
                </c:pt>
                <c:pt idx="312">
                  <c:v>9</c:v>
                </c:pt>
                <c:pt idx="313">
                  <c:v>23</c:v>
                </c:pt>
                <c:pt idx="314">
                  <c:v>21</c:v>
                </c:pt>
                <c:pt idx="315">
                  <c:v>34</c:v>
                </c:pt>
                <c:pt idx="316">
                  <c:v>37</c:v>
                </c:pt>
                <c:pt idx="317">
                  <c:v>17</c:v>
                </c:pt>
                <c:pt idx="318">
                  <c:v>32</c:v>
                </c:pt>
                <c:pt idx="319">
                  <c:v>19</c:v>
                </c:pt>
                <c:pt idx="320">
                  <c:v>33</c:v>
                </c:pt>
                <c:pt idx="321">
                  <c:v>37</c:v>
                </c:pt>
                <c:pt idx="322">
                  <c:v>18</c:v>
                </c:pt>
                <c:pt idx="323">
                  <c:v>313</c:v>
                </c:pt>
                <c:pt idx="324">
                  <c:v>42</c:v>
                </c:pt>
                <c:pt idx="325">
                  <c:v>59</c:v>
                </c:pt>
                <c:pt idx="326">
                  <c:v>34</c:v>
                </c:pt>
                <c:pt idx="327">
                  <c:v>48</c:v>
                </c:pt>
                <c:pt idx="328">
                  <c:v>59</c:v>
                </c:pt>
                <c:pt idx="329">
                  <c:v>40</c:v>
                </c:pt>
                <c:pt idx="330">
                  <c:v>54</c:v>
                </c:pt>
                <c:pt idx="331">
                  <c:v>45</c:v>
                </c:pt>
                <c:pt idx="332">
                  <c:v>43</c:v>
                </c:pt>
                <c:pt idx="333">
                  <c:v>40</c:v>
                </c:pt>
                <c:pt idx="334">
                  <c:v>66</c:v>
                </c:pt>
                <c:pt idx="335">
                  <c:v>75</c:v>
                </c:pt>
                <c:pt idx="336">
                  <c:v>39</c:v>
                </c:pt>
                <c:pt idx="337">
                  <c:v>55</c:v>
                </c:pt>
                <c:pt idx="338">
                  <c:v>43</c:v>
                </c:pt>
                <c:pt idx="339">
                  <c:v>58</c:v>
                </c:pt>
                <c:pt idx="340">
                  <c:v>37</c:v>
                </c:pt>
                <c:pt idx="341">
                  <c:v>89</c:v>
                </c:pt>
                <c:pt idx="342">
                  <c:v>60</c:v>
                </c:pt>
                <c:pt idx="343">
                  <c:v>56</c:v>
                </c:pt>
                <c:pt idx="344">
                  <c:v>50</c:v>
                </c:pt>
                <c:pt idx="345">
                  <c:v>71</c:v>
                </c:pt>
                <c:pt idx="346">
                  <c:v>72</c:v>
                </c:pt>
                <c:pt idx="347">
                  <c:v>36</c:v>
                </c:pt>
                <c:pt idx="348">
                  <c:v>73</c:v>
                </c:pt>
                <c:pt idx="349">
                  <c:v>105</c:v>
                </c:pt>
                <c:pt idx="350">
                  <c:v>71</c:v>
                </c:pt>
                <c:pt idx="351">
                  <c:v>83</c:v>
                </c:pt>
                <c:pt idx="352">
                  <c:v>86</c:v>
                </c:pt>
                <c:pt idx="353">
                  <c:v>80</c:v>
                </c:pt>
                <c:pt idx="354">
                  <c:v>62</c:v>
                </c:pt>
                <c:pt idx="355">
                  <c:v>82</c:v>
                </c:pt>
                <c:pt idx="356">
                  <c:v>83</c:v>
                </c:pt>
                <c:pt idx="357">
                  <c:v>111</c:v>
                </c:pt>
                <c:pt idx="358">
                  <c:v>85</c:v>
                </c:pt>
                <c:pt idx="359">
                  <c:v>63</c:v>
                </c:pt>
                <c:pt idx="360">
                  <c:v>58</c:v>
                </c:pt>
                <c:pt idx="361">
                  <c:v>55</c:v>
                </c:pt>
                <c:pt idx="362">
                  <c:v>63</c:v>
                </c:pt>
                <c:pt idx="363">
                  <c:v>55</c:v>
                </c:pt>
                <c:pt idx="364">
                  <c:v>58</c:v>
                </c:pt>
                <c:pt idx="365">
                  <c:v>71</c:v>
                </c:pt>
                <c:pt idx="366">
                  <c:v>82</c:v>
                </c:pt>
                <c:pt idx="367">
                  <c:v>53</c:v>
                </c:pt>
                <c:pt idx="368">
                  <c:v>39</c:v>
                </c:pt>
                <c:pt idx="369">
                  <c:v>59</c:v>
                </c:pt>
                <c:pt idx="370">
                  <c:v>52</c:v>
                </c:pt>
                <c:pt idx="371">
                  <c:v>50</c:v>
                </c:pt>
                <c:pt idx="372">
                  <c:v>47</c:v>
                </c:pt>
                <c:pt idx="373">
                  <c:v>40</c:v>
                </c:pt>
                <c:pt idx="374">
                  <c:v>46</c:v>
                </c:pt>
                <c:pt idx="375">
                  <c:v>32</c:v>
                </c:pt>
                <c:pt idx="376">
                  <c:v>41</c:v>
                </c:pt>
                <c:pt idx="377">
                  <c:v>55</c:v>
                </c:pt>
                <c:pt idx="378">
                  <c:v>46</c:v>
                </c:pt>
                <c:pt idx="379">
                  <c:v>45</c:v>
                </c:pt>
                <c:pt idx="380">
                  <c:v>45</c:v>
                </c:pt>
                <c:pt idx="381">
                  <c:v>43</c:v>
                </c:pt>
                <c:pt idx="382">
                  <c:v>46</c:v>
                </c:pt>
                <c:pt idx="383">
                  <c:v>58</c:v>
                </c:pt>
                <c:pt idx="384">
                  <c:v>48</c:v>
                </c:pt>
                <c:pt idx="385">
                  <c:v>54</c:v>
                </c:pt>
                <c:pt idx="386">
                  <c:v>47</c:v>
                </c:pt>
                <c:pt idx="387">
                  <c:v>43</c:v>
                </c:pt>
                <c:pt idx="388">
                  <c:v>48</c:v>
                </c:pt>
                <c:pt idx="389">
                  <c:v>23</c:v>
                </c:pt>
                <c:pt idx="390">
                  <c:v>58</c:v>
                </c:pt>
                <c:pt idx="391">
                  <c:v>74</c:v>
                </c:pt>
                <c:pt idx="392">
                  <c:v>64</c:v>
                </c:pt>
                <c:pt idx="393">
                  <c:v>46</c:v>
                </c:pt>
                <c:pt idx="394">
                  <c:v>63</c:v>
                </c:pt>
                <c:pt idx="395">
                  <c:v>34</c:v>
                </c:pt>
                <c:pt idx="396">
                  <c:v>26</c:v>
                </c:pt>
                <c:pt idx="397">
                  <c:v>63</c:v>
                </c:pt>
                <c:pt idx="398">
                  <c:v>56</c:v>
                </c:pt>
                <c:pt idx="399">
                  <c:v>31</c:v>
                </c:pt>
                <c:pt idx="400">
                  <c:v>53</c:v>
                </c:pt>
                <c:pt idx="401">
                  <c:v>28</c:v>
                </c:pt>
                <c:pt idx="402">
                  <c:v>53</c:v>
                </c:pt>
                <c:pt idx="403">
                  <c:v>59</c:v>
                </c:pt>
                <c:pt idx="404">
                  <c:v>40</c:v>
                </c:pt>
                <c:pt idx="405">
                  <c:v>62</c:v>
                </c:pt>
                <c:pt idx="406">
                  <c:v>57</c:v>
                </c:pt>
                <c:pt idx="407">
                  <c:v>33</c:v>
                </c:pt>
                <c:pt idx="408">
                  <c:v>58</c:v>
                </c:pt>
                <c:pt idx="409">
                  <c:v>31</c:v>
                </c:pt>
                <c:pt idx="410">
                  <c:v>26</c:v>
                </c:pt>
                <c:pt idx="411">
                  <c:v>47</c:v>
                </c:pt>
                <c:pt idx="412">
                  <c:v>56</c:v>
                </c:pt>
                <c:pt idx="413">
                  <c:v>52</c:v>
                </c:pt>
                <c:pt idx="414">
                  <c:v>39</c:v>
                </c:pt>
                <c:pt idx="415">
                  <c:v>36</c:v>
                </c:pt>
                <c:pt idx="416">
                  <c:v>38</c:v>
                </c:pt>
                <c:pt idx="417">
                  <c:v>16</c:v>
                </c:pt>
                <c:pt idx="418">
                  <c:v>41</c:v>
                </c:pt>
                <c:pt idx="419">
                  <c:v>50</c:v>
                </c:pt>
                <c:pt idx="420">
                  <c:v>64</c:v>
                </c:pt>
                <c:pt idx="421">
                  <c:v>32</c:v>
                </c:pt>
                <c:pt idx="422">
                  <c:v>33</c:v>
                </c:pt>
                <c:pt idx="423">
                  <c:v>23</c:v>
                </c:pt>
                <c:pt idx="424">
                  <c:v>36</c:v>
                </c:pt>
                <c:pt idx="425">
                  <c:v>42</c:v>
                </c:pt>
                <c:pt idx="426">
                  <c:v>75</c:v>
                </c:pt>
                <c:pt idx="427">
                  <c:v>63</c:v>
                </c:pt>
                <c:pt idx="428">
                  <c:v>52</c:v>
                </c:pt>
                <c:pt idx="429">
                  <c:v>38</c:v>
                </c:pt>
                <c:pt idx="430">
                  <c:v>39</c:v>
                </c:pt>
                <c:pt idx="431">
                  <c:v>22</c:v>
                </c:pt>
                <c:pt idx="432">
                  <c:v>54</c:v>
                </c:pt>
                <c:pt idx="433">
                  <c:v>43</c:v>
                </c:pt>
                <c:pt idx="434">
                  <c:v>53</c:v>
                </c:pt>
                <c:pt idx="435">
                  <c:v>53</c:v>
                </c:pt>
                <c:pt idx="436">
                  <c:v>46</c:v>
                </c:pt>
                <c:pt idx="437">
                  <c:v>32</c:v>
                </c:pt>
                <c:pt idx="438">
                  <c:v>29</c:v>
                </c:pt>
                <c:pt idx="439">
                  <c:v>58</c:v>
                </c:pt>
                <c:pt idx="440">
                  <c:v>61</c:v>
                </c:pt>
                <c:pt idx="441">
                  <c:v>61</c:v>
                </c:pt>
                <c:pt idx="442">
                  <c:v>40</c:v>
                </c:pt>
                <c:pt idx="443">
                  <c:v>42</c:v>
                </c:pt>
                <c:pt idx="444">
                  <c:v>44</c:v>
                </c:pt>
                <c:pt idx="445">
                  <c:v>20</c:v>
                </c:pt>
                <c:pt idx="446">
                  <c:v>72</c:v>
                </c:pt>
                <c:pt idx="447">
                  <c:v>30</c:v>
                </c:pt>
                <c:pt idx="448">
                  <c:v>63</c:v>
                </c:pt>
                <c:pt idx="449">
                  <c:v>63</c:v>
                </c:pt>
                <c:pt idx="450">
                  <c:v>67</c:v>
                </c:pt>
                <c:pt idx="451">
                  <c:v>57</c:v>
                </c:pt>
                <c:pt idx="452">
                  <c:v>41</c:v>
                </c:pt>
                <c:pt idx="453">
                  <c:v>100</c:v>
                </c:pt>
                <c:pt idx="454">
                  <c:v>78</c:v>
                </c:pt>
                <c:pt idx="455">
                  <c:v>96</c:v>
                </c:pt>
                <c:pt idx="456">
                  <c:v>83</c:v>
                </c:pt>
                <c:pt idx="457">
                  <c:v>84</c:v>
                </c:pt>
                <c:pt idx="458">
                  <c:v>81</c:v>
                </c:pt>
                <c:pt idx="459">
                  <c:v>43</c:v>
                </c:pt>
                <c:pt idx="460">
                  <c:v>103</c:v>
                </c:pt>
                <c:pt idx="461">
                  <c:v>102</c:v>
                </c:pt>
                <c:pt idx="462">
                  <c:v>98</c:v>
                </c:pt>
                <c:pt idx="463">
                  <c:v>105</c:v>
                </c:pt>
                <c:pt idx="464">
                  <c:v>100</c:v>
                </c:pt>
                <c:pt idx="465">
                  <c:v>114</c:v>
                </c:pt>
                <c:pt idx="466">
                  <c:v>58</c:v>
                </c:pt>
                <c:pt idx="467">
                  <c:v>118</c:v>
                </c:pt>
                <c:pt idx="468">
                  <c:v>135</c:v>
                </c:pt>
                <c:pt idx="469">
                  <c:v>118</c:v>
                </c:pt>
                <c:pt idx="470">
                  <c:v>110</c:v>
                </c:pt>
                <c:pt idx="471">
                  <c:v>112</c:v>
                </c:pt>
                <c:pt idx="472">
                  <c:v>149</c:v>
                </c:pt>
                <c:pt idx="473">
                  <c:v>73</c:v>
                </c:pt>
                <c:pt idx="474">
                  <c:v>137</c:v>
                </c:pt>
                <c:pt idx="475">
                  <c:v>147</c:v>
                </c:pt>
                <c:pt idx="476">
                  <c:v>98</c:v>
                </c:pt>
                <c:pt idx="477">
                  <c:v>144</c:v>
                </c:pt>
                <c:pt idx="478">
                  <c:v>157</c:v>
                </c:pt>
                <c:pt idx="479">
                  <c:v>118</c:v>
                </c:pt>
                <c:pt idx="480">
                  <c:v>70</c:v>
                </c:pt>
                <c:pt idx="481">
                  <c:v>142</c:v>
                </c:pt>
                <c:pt idx="482">
                  <c:v>201</c:v>
                </c:pt>
                <c:pt idx="483">
                  <c:v>150</c:v>
                </c:pt>
                <c:pt idx="484">
                  <c:v>131</c:v>
                </c:pt>
                <c:pt idx="485">
                  <c:v>146</c:v>
                </c:pt>
                <c:pt idx="486">
                  <c:v>113</c:v>
                </c:pt>
                <c:pt idx="487">
                  <c:v>79</c:v>
                </c:pt>
                <c:pt idx="488">
                  <c:v>161</c:v>
                </c:pt>
                <c:pt idx="489">
                  <c:v>119</c:v>
                </c:pt>
                <c:pt idx="490">
                  <c:v>108</c:v>
                </c:pt>
                <c:pt idx="491">
                  <c:v>140</c:v>
                </c:pt>
                <c:pt idx="492">
                  <c:v>120</c:v>
                </c:pt>
                <c:pt idx="493">
                  <c:v>118</c:v>
                </c:pt>
                <c:pt idx="494">
                  <c:v>78</c:v>
                </c:pt>
                <c:pt idx="495">
                  <c:v>113</c:v>
                </c:pt>
                <c:pt idx="496">
                  <c:v>104</c:v>
                </c:pt>
                <c:pt idx="497">
                  <c:v>126</c:v>
                </c:pt>
                <c:pt idx="498">
                  <c:v>48</c:v>
                </c:pt>
                <c:pt idx="499">
                  <c:v>83</c:v>
                </c:pt>
                <c:pt idx="500">
                  <c:v>76</c:v>
                </c:pt>
                <c:pt idx="501">
                  <c:v>74</c:v>
                </c:pt>
                <c:pt idx="502">
                  <c:v>135</c:v>
                </c:pt>
                <c:pt idx="503">
                  <c:v>104</c:v>
                </c:pt>
                <c:pt idx="504">
                  <c:v>131</c:v>
                </c:pt>
                <c:pt idx="505">
                  <c:v>102</c:v>
                </c:pt>
                <c:pt idx="506">
                  <c:v>88</c:v>
                </c:pt>
                <c:pt idx="507">
                  <c:v>74</c:v>
                </c:pt>
                <c:pt idx="508">
                  <c:v>57</c:v>
                </c:pt>
                <c:pt idx="509">
                  <c:v>92</c:v>
                </c:pt>
                <c:pt idx="510">
                  <c:v>65</c:v>
                </c:pt>
                <c:pt idx="511">
                  <c:v>75</c:v>
                </c:pt>
                <c:pt idx="512">
                  <c:v>67</c:v>
                </c:pt>
                <c:pt idx="513">
                  <c:v>73</c:v>
                </c:pt>
                <c:pt idx="514">
                  <c:v>56</c:v>
                </c:pt>
                <c:pt idx="515">
                  <c:v>43</c:v>
                </c:pt>
                <c:pt idx="516">
                  <c:v>71</c:v>
                </c:pt>
                <c:pt idx="517">
                  <c:v>80</c:v>
                </c:pt>
                <c:pt idx="518">
                  <c:v>92</c:v>
                </c:pt>
                <c:pt idx="519">
                  <c:v>83</c:v>
                </c:pt>
                <c:pt idx="520">
                  <c:v>84</c:v>
                </c:pt>
                <c:pt idx="521">
                  <c:v>76</c:v>
                </c:pt>
                <c:pt idx="522">
                  <c:v>58</c:v>
                </c:pt>
                <c:pt idx="523">
                  <c:v>53</c:v>
                </c:pt>
                <c:pt idx="524">
                  <c:v>77</c:v>
                </c:pt>
                <c:pt idx="525">
                  <c:v>73</c:v>
                </c:pt>
                <c:pt idx="526">
                  <c:v>47</c:v>
                </c:pt>
                <c:pt idx="527">
                  <c:v>57</c:v>
                </c:pt>
                <c:pt idx="528">
                  <c:v>56</c:v>
                </c:pt>
                <c:pt idx="529">
                  <c:v>34</c:v>
                </c:pt>
                <c:pt idx="530">
                  <c:v>59</c:v>
                </c:pt>
                <c:pt idx="531">
                  <c:v>46</c:v>
                </c:pt>
                <c:pt idx="532">
                  <c:v>46</c:v>
                </c:pt>
                <c:pt idx="533">
                  <c:v>39</c:v>
                </c:pt>
                <c:pt idx="534">
                  <c:v>27</c:v>
                </c:pt>
                <c:pt idx="535">
                  <c:v>37</c:v>
                </c:pt>
                <c:pt idx="536">
                  <c:v>30</c:v>
                </c:pt>
                <c:pt idx="537">
                  <c:v>27</c:v>
                </c:pt>
                <c:pt idx="538">
                  <c:v>39</c:v>
                </c:pt>
                <c:pt idx="539">
                  <c:v>38</c:v>
                </c:pt>
                <c:pt idx="540">
                  <c:v>44</c:v>
                </c:pt>
                <c:pt idx="541">
                  <c:v>36</c:v>
                </c:pt>
                <c:pt idx="542">
                  <c:v>23</c:v>
                </c:pt>
                <c:pt idx="543">
                  <c:v>20</c:v>
                </c:pt>
                <c:pt idx="544">
                  <c:v>23</c:v>
                </c:pt>
                <c:pt idx="545">
                  <c:v>27</c:v>
                </c:pt>
                <c:pt idx="546">
                  <c:v>40</c:v>
                </c:pt>
                <c:pt idx="547">
                  <c:v>24</c:v>
                </c:pt>
                <c:pt idx="548">
                  <c:v>34</c:v>
                </c:pt>
                <c:pt idx="549">
                  <c:v>29</c:v>
                </c:pt>
                <c:pt idx="550">
                  <c:v>19</c:v>
                </c:pt>
                <c:pt idx="551">
                  <c:v>25</c:v>
                </c:pt>
                <c:pt idx="552">
                  <c:v>17</c:v>
                </c:pt>
                <c:pt idx="553">
                  <c:v>24</c:v>
                </c:pt>
                <c:pt idx="554">
                  <c:v>27</c:v>
                </c:pt>
                <c:pt idx="555">
                  <c:v>35</c:v>
                </c:pt>
                <c:pt idx="556">
                  <c:v>27</c:v>
                </c:pt>
                <c:pt idx="557">
                  <c:v>15</c:v>
                </c:pt>
                <c:pt idx="558">
                  <c:v>21</c:v>
                </c:pt>
                <c:pt idx="559">
                  <c:v>24</c:v>
                </c:pt>
                <c:pt idx="560">
                  <c:v>47</c:v>
                </c:pt>
                <c:pt idx="561">
                  <c:v>31</c:v>
                </c:pt>
                <c:pt idx="562">
                  <c:v>40</c:v>
                </c:pt>
                <c:pt idx="563">
                  <c:v>21</c:v>
                </c:pt>
                <c:pt idx="564">
                  <c:v>30</c:v>
                </c:pt>
                <c:pt idx="565">
                  <c:v>37</c:v>
                </c:pt>
                <c:pt idx="566">
                  <c:v>40</c:v>
                </c:pt>
                <c:pt idx="567">
                  <c:v>40</c:v>
                </c:pt>
                <c:pt idx="568">
                  <c:v>11</c:v>
                </c:pt>
                <c:pt idx="569">
                  <c:v>32</c:v>
                </c:pt>
                <c:pt idx="570">
                  <c:v>45</c:v>
                </c:pt>
                <c:pt idx="571">
                  <c:v>32</c:v>
                </c:pt>
                <c:pt idx="572">
                  <c:v>39</c:v>
                </c:pt>
                <c:pt idx="573">
                  <c:v>46</c:v>
                </c:pt>
                <c:pt idx="574">
                  <c:v>76</c:v>
                </c:pt>
                <c:pt idx="575">
                  <c:v>86</c:v>
                </c:pt>
                <c:pt idx="576">
                  <c:v>65</c:v>
                </c:pt>
                <c:pt idx="577">
                  <c:v>62</c:v>
                </c:pt>
                <c:pt idx="578">
                  <c:v>40</c:v>
                </c:pt>
                <c:pt idx="579">
                  <c:v>67</c:v>
                </c:pt>
                <c:pt idx="580">
                  <c:v>46</c:v>
                </c:pt>
                <c:pt idx="581">
                  <c:v>60</c:v>
                </c:pt>
                <c:pt idx="582">
                  <c:v>67</c:v>
                </c:pt>
                <c:pt idx="583">
                  <c:v>95</c:v>
                </c:pt>
                <c:pt idx="584">
                  <c:v>68</c:v>
                </c:pt>
                <c:pt idx="585">
                  <c:v>53</c:v>
                </c:pt>
                <c:pt idx="586">
                  <c:v>86</c:v>
                </c:pt>
                <c:pt idx="587">
                  <c:v>81</c:v>
                </c:pt>
                <c:pt idx="588">
                  <c:v>102</c:v>
                </c:pt>
                <c:pt idx="589">
                  <c:v>79</c:v>
                </c:pt>
                <c:pt idx="590">
                  <c:v>73</c:v>
                </c:pt>
                <c:pt idx="591">
                  <c:v>67</c:v>
                </c:pt>
                <c:pt idx="592">
                  <c:v>72</c:v>
                </c:pt>
                <c:pt idx="593">
                  <c:v>95</c:v>
                </c:pt>
                <c:pt idx="594">
                  <c:v>66</c:v>
                </c:pt>
                <c:pt idx="595">
                  <c:v>74</c:v>
                </c:pt>
                <c:pt idx="596">
                  <c:v>70</c:v>
                </c:pt>
                <c:pt idx="597">
                  <c:v>65</c:v>
                </c:pt>
                <c:pt idx="598">
                  <c:v>75</c:v>
                </c:pt>
                <c:pt idx="599">
                  <c:v>80</c:v>
                </c:pt>
                <c:pt idx="600">
                  <c:v>91</c:v>
                </c:pt>
                <c:pt idx="601">
                  <c:v>141</c:v>
                </c:pt>
                <c:pt idx="602">
                  <c:v>85</c:v>
                </c:pt>
                <c:pt idx="603">
                  <c:v>95</c:v>
                </c:pt>
                <c:pt idx="604">
                  <c:v>120</c:v>
                </c:pt>
                <c:pt idx="605">
                  <c:v>69</c:v>
                </c:pt>
                <c:pt idx="606">
                  <c:v>66</c:v>
                </c:pt>
                <c:pt idx="607">
                  <c:v>118</c:v>
                </c:pt>
                <c:pt idx="608">
                  <c:v>101</c:v>
                </c:pt>
                <c:pt idx="609">
                  <c:v>89</c:v>
                </c:pt>
                <c:pt idx="610">
                  <c:v>57</c:v>
                </c:pt>
                <c:pt idx="611">
                  <c:v>79</c:v>
                </c:pt>
                <c:pt idx="612">
                  <c:v>61</c:v>
                </c:pt>
                <c:pt idx="613">
                  <c:v>57</c:v>
                </c:pt>
                <c:pt idx="614">
                  <c:v>98</c:v>
                </c:pt>
                <c:pt idx="615">
                  <c:v>83</c:v>
                </c:pt>
                <c:pt idx="616">
                  <c:v>84</c:v>
                </c:pt>
                <c:pt idx="617">
                  <c:v>83</c:v>
                </c:pt>
                <c:pt idx="618">
                  <c:v>82</c:v>
                </c:pt>
                <c:pt idx="619">
                  <c:v>58</c:v>
                </c:pt>
                <c:pt idx="620">
                  <c:v>67</c:v>
                </c:pt>
                <c:pt idx="621">
                  <c:v>78</c:v>
                </c:pt>
                <c:pt idx="622">
                  <c:v>73</c:v>
                </c:pt>
                <c:pt idx="623">
                  <c:v>66</c:v>
                </c:pt>
                <c:pt idx="624">
                  <c:v>68</c:v>
                </c:pt>
                <c:pt idx="625">
                  <c:v>63</c:v>
                </c:pt>
                <c:pt idx="626">
                  <c:v>71</c:v>
                </c:pt>
                <c:pt idx="627">
                  <c:v>40</c:v>
                </c:pt>
                <c:pt idx="628">
                  <c:v>81</c:v>
                </c:pt>
                <c:pt idx="629">
                  <c:v>47</c:v>
                </c:pt>
                <c:pt idx="630">
                  <c:v>58</c:v>
                </c:pt>
                <c:pt idx="631">
                  <c:v>50</c:v>
                </c:pt>
                <c:pt idx="632">
                  <c:v>42</c:v>
                </c:pt>
                <c:pt idx="633">
                  <c:v>42</c:v>
                </c:pt>
                <c:pt idx="634">
                  <c:v>31</c:v>
                </c:pt>
                <c:pt idx="635">
                  <c:v>41</c:v>
                </c:pt>
                <c:pt idx="636">
                  <c:v>52</c:v>
                </c:pt>
                <c:pt idx="637">
                  <c:v>39</c:v>
                </c:pt>
                <c:pt idx="638">
                  <c:v>56</c:v>
                </c:pt>
                <c:pt idx="639">
                  <c:v>46</c:v>
                </c:pt>
                <c:pt idx="640">
                  <c:v>35</c:v>
                </c:pt>
                <c:pt idx="641">
                  <c:v>27</c:v>
                </c:pt>
                <c:pt idx="642">
                  <c:v>54</c:v>
                </c:pt>
                <c:pt idx="643">
                  <c:v>39</c:v>
                </c:pt>
                <c:pt idx="644">
                  <c:v>46</c:v>
                </c:pt>
                <c:pt idx="645">
                  <c:v>26</c:v>
                </c:pt>
                <c:pt idx="646">
                  <c:v>29</c:v>
                </c:pt>
                <c:pt idx="647">
                  <c:v>19</c:v>
                </c:pt>
                <c:pt idx="648">
                  <c:v>28</c:v>
                </c:pt>
                <c:pt idx="649">
                  <c:v>18</c:v>
                </c:pt>
                <c:pt idx="650">
                  <c:v>21</c:v>
                </c:pt>
                <c:pt idx="651">
                  <c:v>28</c:v>
                </c:pt>
                <c:pt idx="652">
                  <c:v>27</c:v>
                </c:pt>
                <c:pt idx="653">
                  <c:v>24</c:v>
                </c:pt>
                <c:pt idx="654">
                  <c:v>17</c:v>
                </c:pt>
                <c:pt idx="655">
                  <c:v>11</c:v>
                </c:pt>
                <c:pt idx="656">
                  <c:v>20</c:v>
                </c:pt>
                <c:pt idx="657">
                  <c:v>12</c:v>
                </c:pt>
                <c:pt idx="658">
                  <c:v>16</c:v>
                </c:pt>
                <c:pt idx="659">
                  <c:v>16</c:v>
                </c:pt>
                <c:pt idx="660">
                  <c:v>15</c:v>
                </c:pt>
                <c:pt idx="661">
                  <c:v>18</c:v>
                </c:pt>
                <c:pt idx="662">
                  <c:v>9</c:v>
                </c:pt>
                <c:pt idx="663">
                  <c:v>6</c:v>
                </c:pt>
                <c:pt idx="664">
                  <c:v>13</c:v>
                </c:pt>
                <c:pt idx="665">
                  <c:v>9</c:v>
                </c:pt>
                <c:pt idx="666">
                  <c:v>15</c:v>
                </c:pt>
                <c:pt idx="667">
                  <c:v>10</c:v>
                </c:pt>
                <c:pt idx="668">
                  <c:v>10</c:v>
                </c:pt>
                <c:pt idx="669">
                  <c:v>7</c:v>
                </c:pt>
                <c:pt idx="670">
                  <c:v>10</c:v>
                </c:pt>
                <c:pt idx="671">
                  <c:v>11</c:v>
                </c:pt>
                <c:pt idx="672">
                  <c:v>19</c:v>
                </c:pt>
                <c:pt idx="673">
                  <c:v>11</c:v>
                </c:pt>
                <c:pt idx="674">
                  <c:v>11</c:v>
                </c:pt>
                <c:pt idx="675">
                  <c:v>20</c:v>
                </c:pt>
                <c:pt idx="676">
                  <c:v>9</c:v>
                </c:pt>
                <c:pt idx="677">
                  <c:v>11</c:v>
                </c:pt>
                <c:pt idx="678">
                  <c:v>8</c:v>
                </c:pt>
                <c:pt idx="679">
                  <c:v>9</c:v>
                </c:pt>
                <c:pt idx="680">
                  <c:v>9</c:v>
                </c:pt>
                <c:pt idx="681">
                  <c:v>11</c:v>
                </c:pt>
                <c:pt idx="682">
                  <c:v>11</c:v>
                </c:pt>
                <c:pt idx="683">
                  <c:v>6</c:v>
                </c:pt>
                <c:pt idx="684">
                  <c:v>6</c:v>
                </c:pt>
                <c:pt idx="685">
                  <c:v>10</c:v>
                </c:pt>
                <c:pt idx="686">
                  <c:v>10</c:v>
                </c:pt>
                <c:pt idx="687">
                  <c:v>10</c:v>
                </c:pt>
                <c:pt idx="688">
                  <c:v>7</c:v>
                </c:pt>
                <c:pt idx="689">
                  <c:v>4</c:v>
                </c:pt>
                <c:pt idx="690">
                  <c:v>3</c:v>
                </c:pt>
                <c:pt idx="691">
                  <c:v>5</c:v>
                </c:pt>
                <c:pt idx="692">
                  <c:v>10</c:v>
                </c:pt>
                <c:pt idx="693">
                  <c:v>13</c:v>
                </c:pt>
                <c:pt idx="694">
                  <c:v>7</c:v>
                </c:pt>
                <c:pt idx="695">
                  <c:v>7</c:v>
                </c:pt>
                <c:pt idx="696">
                  <c:v>5</c:v>
                </c:pt>
                <c:pt idx="697">
                  <c:v>9</c:v>
                </c:pt>
                <c:pt idx="698">
                  <c:v>10</c:v>
                </c:pt>
                <c:pt idx="699">
                  <c:v>9</c:v>
                </c:pt>
                <c:pt idx="700">
                  <c:v>8</c:v>
                </c:pt>
                <c:pt idx="701">
                  <c:v>8</c:v>
                </c:pt>
                <c:pt idx="702">
                  <c:v>8</c:v>
                </c:pt>
                <c:pt idx="703">
                  <c:v>6</c:v>
                </c:pt>
                <c:pt idx="704">
                  <c:v>10</c:v>
                </c:pt>
                <c:pt idx="705">
                  <c:v>7</c:v>
                </c:pt>
                <c:pt idx="706">
                  <c:v>9</c:v>
                </c:pt>
                <c:pt idx="707">
                  <c:v>10</c:v>
                </c:pt>
                <c:pt idx="708">
                  <c:v>9</c:v>
                </c:pt>
                <c:pt idx="709">
                  <c:v>11</c:v>
                </c:pt>
                <c:pt idx="710">
                  <c:v>7</c:v>
                </c:pt>
                <c:pt idx="711">
                  <c:v>6</c:v>
                </c:pt>
                <c:pt idx="712">
                  <c:v>3</c:v>
                </c:pt>
                <c:pt idx="713">
                  <c:v>4</c:v>
                </c:pt>
                <c:pt idx="714">
                  <c:v>6</c:v>
                </c:pt>
                <c:pt idx="715">
                  <c:v>14</c:v>
                </c:pt>
                <c:pt idx="716">
                  <c:v>7</c:v>
                </c:pt>
                <c:pt idx="717">
                  <c:v>2</c:v>
                </c:pt>
                <c:pt idx="718">
                  <c:v>6</c:v>
                </c:pt>
                <c:pt idx="719">
                  <c:v>4</c:v>
                </c:pt>
                <c:pt idx="720">
                  <c:v>10</c:v>
                </c:pt>
                <c:pt idx="721">
                  <c:v>2</c:v>
                </c:pt>
                <c:pt idx="722">
                  <c:v>4</c:v>
                </c:pt>
                <c:pt idx="723">
                  <c:v>7</c:v>
                </c:pt>
                <c:pt idx="724">
                  <c:v>2</c:v>
                </c:pt>
                <c:pt idx="725">
                  <c:v>2</c:v>
                </c:pt>
                <c:pt idx="726">
                  <c:v>3</c:v>
                </c:pt>
                <c:pt idx="727">
                  <c:v>6</c:v>
                </c:pt>
                <c:pt idx="728">
                  <c:v>3</c:v>
                </c:pt>
                <c:pt idx="729">
                  <c:v>6</c:v>
                </c:pt>
                <c:pt idx="730">
                  <c:v>6</c:v>
                </c:pt>
                <c:pt idx="731">
                  <c:v>8</c:v>
                </c:pt>
                <c:pt idx="732">
                  <c:v>2</c:v>
                </c:pt>
                <c:pt idx="733">
                  <c:v>2</c:v>
                </c:pt>
                <c:pt idx="734">
                  <c:v>5</c:v>
                </c:pt>
                <c:pt idx="735">
                  <c:v>5</c:v>
                </c:pt>
                <c:pt idx="736">
                  <c:v>6</c:v>
                </c:pt>
                <c:pt idx="737">
                  <c:v>1</c:v>
                </c:pt>
                <c:pt idx="738">
                  <c:v>7</c:v>
                </c:pt>
                <c:pt idx="739">
                  <c:v>3</c:v>
                </c:pt>
                <c:pt idx="740">
                  <c:v>2</c:v>
                </c:pt>
                <c:pt idx="741">
                  <c:v>13</c:v>
                </c:pt>
                <c:pt idx="742">
                  <c:v>5</c:v>
                </c:pt>
                <c:pt idx="743">
                  <c:v>7</c:v>
                </c:pt>
                <c:pt idx="744">
                  <c:v>4</c:v>
                </c:pt>
                <c:pt idx="745">
                  <c:v>9</c:v>
                </c:pt>
                <c:pt idx="746">
                  <c:v>7</c:v>
                </c:pt>
                <c:pt idx="747">
                  <c:v>10</c:v>
                </c:pt>
                <c:pt idx="748">
                  <c:v>8</c:v>
                </c:pt>
                <c:pt idx="749">
                  <c:v>5</c:v>
                </c:pt>
                <c:pt idx="750">
                  <c:v>23</c:v>
                </c:pt>
                <c:pt idx="751">
                  <c:v>12</c:v>
                </c:pt>
                <c:pt idx="752">
                  <c:v>20</c:v>
                </c:pt>
                <c:pt idx="753">
                  <c:v>8</c:v>
                </c:pt>
                <c:pt idx="754">
                  <c:v>17</c:v>
                </c:pt>
                <c:pt idx="755">
                  <c:v>15</c:v>
                </c:pt>
                <c:pt idx="756">
                  <c:v>25</c:v>
                </c:pt>
                <c:pt idx="757">
                  <c:v>30</c:v>
                </c:pt>
                <c:pt idx="758">
                  <c:v>27</c:v>
                </c:pt>
                <c:pt idx="759">
                  <c:v>29</c:v>
                </c:pt>
                <c:pt idx="760">
                  <c:v>21</c:v>
                </c:pt>
                <c:pt idx="761">
                  <c:v>32</c:v>
                </c:pt>
                <c:pt idx="762">
                  <c:v>29</c:v>
                </c:pt>
                <c:pt idx="763">
                  <c:v>42</c:v>
                </c:pt>
                <c:pt idx="764">
                  <c:v>48</c:v>
                </c:pt>
                <c:pt idx="765">
                  <c:v>28</c:v>
                </c:pt>
                <c:pt idx="766">
                  <c:v>30</c:v>
                </c:pt>
                <c:pt idx="767">
                  <c:v>38</c:v>
                </c:pt>
                <c:pt idx="768">
                  <c:v>37</c:v>
                </c:pt>
                <c:pt idx="769">
                  <c:v>48</c:v>
                </c:pt>
                <c:pt idx="770">
                  <c:v>47</c:v>
                </c:pt>
                <c:pt idx="771">
                  <c:v>39</c:v>
                </c:pt>
                <c:pt idx="772">
                  <c:v>44</c:v>
                </c:pt>
                <c:pt idx="773">
                  <c:v>41</c:v>
                </c:pt>
                <c:pt idx="774">
                  <c:v>29</c:v>
                </c:pt>
                <c:pt idx="775">
                  <c:v>27</c:v>
                </c:pt>
                <c:pt idx="776">
                  <c:v>49</c:v>
                </c:pt>
                <c:pt idx="777">
                  <c:v>40</c:v>
                </c:pt>
                <c:pt idx="778">
                  <c:v>33</c:v>
                </c:pt>
                <c:pt idx="779">
                  <c:v>26</c:v>
                </c:pt>
                <c:pt idx="780">
                  <c:v>33</c:v>
                </c:pt>
                <c:pt idx="781">
                  <c:v>31</c:v>
                </c:pt>
                <c:pt idx="782">
                  <c:v>13</c:v>
                </c:pt>
                <c:pt idx="783">
                  <c:v>43</c:v>
                </c:pt>
                <c:pt idx="784">
                  <c:v>18</c:v>
                </c:pt>
                <c:pt idx="785">
                  <c:v>25</c:v>
                </c:pt>
                <c:pt idx="786">
                  <c:v>14</c:v>
                </c:pt>
                <c:pt idx="787">
                  <c:v>20</c:v>
                </c:pt>
                <c:pt idx="788">
                  <c:v>5</c:v>
                </c:pt>
                <c:pt idx="789">
                  <c:v>18</c:v>
                </c:pt>
                <c:pt idx="790">
                  <c:v>22</c:v>
                </c:pt>
                <c:pt idx="791">
                  <c:v>19</c:v>
                </c:pt>
                <c:pt idx="792">
                  <c:v>11</c:v>
                </c:pt>
                <c:pt idx="793">
                  <c:v>10</c:v>
                </c:pt>
                <c:pt idx="794">
                  <c:v>7</c:v>
                </c:pt>
                <c:pt idx="795">
                  <c:v>7</c:v>
                </c:pt>
                <c:pt idx="796">
                  <c:v>9</c:v>
                </c:pt>
                <c:pt idx="797">
                  <c:v>6</c:v>
                </c:pt>
                <c:pt idx="798">
                  <c:v>4</c:v>
                </c:pt>
                <c:pt idx="799">
                  <c:v>7</c:v>
                </c:pt>
                <c:pt idx="800">
                  <c:v>6</c:v>
                </c:pt>
                <c:pt idx="801">
                  <c:v>3</c:v>
                </c:pt>
                <c:pt idx="802">
                  <c:v>2</c:v>
                </c:pt>
                <c:pt idx="803">
                  <c:v>4</c:v>
                </c:pt>
                <c:pt idx="804">
                  <c:v>4</c:v>
                </c:pt>
                <c:pt idx="805">
                  <c:v>2</c:v>
                </c:pt>
                <c:pt idx="806">
                  <c:v>7</c:v>
                </c:pt>
                <c:pt idx="807">
                  <c:v>2</c:v>
                </c:pt>
                <c:pt idx="808">
                  <c:v>1</c:v>
                </c:pt>
                <c:pt idx="809">
                  <c:v>2</c:v>
                </c:pt>
                <c:pt idx="810">
                  <c:v>2</c:v>
                </c:pt>
                <c:pt idx="811">
                  <c:v>0</c:v>
                </c:pt>
                <c:pt idx="812">
                  <c:v>0</c:v>
                </c:pt>
                <c:pt idx="813">
                  <c:v>3</c:v>
                </c:pt>
                <c:pt idx="814">
                  <c:v>4</c:v>
                </c:pt>
                <c:pt idx="815">
                  <c:v>5</c:v>
                </c:pt>
                <c:pt idx="816">
                  <c:v>1</c:v>
                </c:pt>
                <c:pt idx="817">
                  <c:v>1</c:v>
                </c:pt>
                <c:pt idx="818">
                  <c:v>2</c:v>
                </c:pt>
                <c:pt idx="819">
                  <c:v>6</c:v>
                </c:pt>
                <c:pt idx="820">
                  <c:v>4</c:v>
                </c:pt>
                <c:pt idx="821">
                  <c:v>1</c:v>
                </c:pt>
                <c:pt idx="822">
                  <c:v>1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1</c:v>
                </c:pt>
                <c:pt idx="832">
                  <c:v>0</c:v>
                </c:pt>
                <c:pt idx="833">
                  <c:v>0</c:v>
                </c:pt>
                <c:pt idx="834">
                  <c:v>1</c:v>
                </c:pt>
                <c:pt idx="835">
                  <c:v>0</c:v>
                </c:pt>
                <c:pt idx="836">
                  <c:v>0</c:v>
                </c:pt>
                <c:pt idx="837">
                  <c:v>1</c:v>
                </c:pt>
                <c:pt idx="838">
                  <c:v>0</c:v>
                </c:pt>
                <c:pt idx="839">
                  <c:v>4</c:v>
                </c:pt>
                <c:pt idx="840">
                  <c:v>0</c:v>
                </c:pt>
                <c:pt idx="841">
                  <c:v>0</c:v>
                </c:pt>
                <c:pt idx="842">
                  <c:v>1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6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1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2</c:v>
                </c:pt>
                <c:pt idx="867">
                  <c:v>0</c:v>
                </c:pt>
                <c:pt idx="868">
                  <c:v>1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2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1</c:v>
                </c:pt>
                <c:pt idx="897">
                  <c:v>1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1</c:v>
                </c:pt>
                <c:pt idx="902">
                  <c:v>0</c:v>
                </c:pt>
                <c:pt idx="903">
                  <c:v>1</c:v>
                </c:pt>
                <c:pt idx="904">
                  <c:v>0</c:v>
                </c:pt>
                <c:pt idx="905">
                  <c:v>1</c:v>
                </c:pt>
                <c:pt idx="906">
                  <c:v>2</c:v>
                </c:pt>
                <c:pt idx="907">
                  <c:v>2</c:v>
                </c:pt>
                <c:pt idx="908">
                  <c:v>2</c:v>
                </c:pt>
                <c:pt idx="909">
                  <c:v>1</c:v>
                </c:pt>
                <c:pt idx="910">
                  <c:v>2</c:v>
                </c:pt>
                <c:pt idx="911">
                  <c:v>0</c:v>
                </c:pt>
                <c:pt idx="912">
                  <c:v>4</c:v>
                </c:pt>
                <c:pt idx="913">
                  <c:v>2</c:v>
                </c:pt>
                <c:pt idx="914">
                  <c:v>2</c:v>
                </c:pt>
                <c:pt idx="915">
                  <c:v>0</c:v>
                </c:pt>
                <c:pt idx="916">
                  <c:v>1</c:v>
                </c:pt>
                <c:pt idx="917">
                  <c:v>9</c:v>
                </c:pt>
                <c:pt idx="918">
                  <c:v>0</c:v>
                </c:pt>
                <c:pt idx="919">
                  <c:v>7</c:v>
                </c:pt>
                <c:pt idx="920">
                  <c:v>1</c:v>
                </c:pt>
                <c:pt idx="921">
                  <c:v>2</c:v>
                </c:pt>
                <c:pt idx="922">
                  <c:v>1</c:v>
                </c:pt>
                <c:pt idx="923">
                  <c:v>0</c:v>
                </c:pt>
                <c:pt idx="924">
                  <c:v>2</c:v>
                </c:pt>
                <c:pt idx="925">
                  <c:v>2</c:v>
                </c:pt>
                <c:pt idx="926">
                  <c:v>10</c:v>
                </c:pt>
                <c:pt idx="927">
                  <c:v>2</c:v>
                </c:pt>
                <c:pt idx="928">
                  <c:v>5</c:v>
                </c:pt>
                <c:pt idx="929">
                  <c:v>0</c:v>
                </c:pt>
                <c:pt idx="930">
                  <c:v>7</c:v>
                </c:pt>
                <c:pt idx="931">
                  <c:v>3</c:v>
                </c:pt>
                <c:pt idx="932">
                  <c:v>7</c:v>
                </c:pt>
                <c:pt idx="933">
                  <c:v>2</c:v>
                </c:pt>
                <c:pt idx="934">
                  <c:v>3</c:v>
                </c:pt>
                <c:pt idx="935">
                  <c:v>2</c:v>
                </c:pt>
                <c:pt idx="936">
                  <c:v>1</c:v>
                </c:pt>
                <c:pt idx="937">
                  <c:v>4</c:v>
                </c:pt>
                <c:pt idx="938">
                  <c:v>8</c:v>
                </c:pt>
                <c:pt idx="939">
                  <c:v>1</c:v>
                </c:pt>
                <c:pt idx="940">
                  <c:v>3</c:v>
                </c:pt>
                <c:pt idx="941">
                  <c:v>1</c:v>
                </c:pt>
                <c:pt idx="942">
                  <c:v>1</c:v>
                </c:pt>
                <c:pt idx="943">
                  <c:v>2</c:v>
                </c:pt>
                <c:pt idx="944">
                  <c:v>9</c:v>
                </c:pt>
                <c:pt idx="945">
                  <c:v>4</c:v>
                </c:pt>
                <c:pt idx="946">
                  <c:v>2</c:v>
                </c:pt>
                <c:pt idx="947">
                  <c:v>0</c:v>
                </c:pt>
                <c:pt idx="948">
                  <c:v>0</c:v>
                </c:pt>
                <c:pt idx="949">
                  <c:v>3</c:v>
                </c:pt>
                <c:pt idx="950">
                  <c:v>0</c:v>
                </c:pt>
                <c:pt idx="951">
                  <c:v>0</c:v>
                </c:pt>
                <c:pt idx="952">
                  <c:v>1</c:v>
                </c:pt>
                <c:pt idx="953">
                  <c:v>11</c:v>
                </c:pt>
                <c:pt idx="954">
                  <c:v>3</c:v>
                </c:pt>
                <c:pt idx="955">
                  <c:v>4</c:v>
                </c:pt>
                <c:pt idx="956">
                  <c:v>2</c:v>
                </c:pt>
                <c:pt idx="957">
                  <c:v>8</c:v>
                </c:pt>
                <c:pt idx="958">
                  <c:v>5</c:v>
                </c:pt>
                <c:pt idx="959">
                  <c:v>2</c:v>
                </c:pt>
                <c:pt idx="960">
                  <c:v>4</c:v>
                </c:pt>
                <c:pt idx="961">
                  <c:v>2</c:v>
                </c:pt>
                <c:pt idx="962">
                  <c:v>2</c:v>
                </c:pt>
                <c:pt idx="963">
                  <c:v>3</c:v>
                </c:pt>
                <c:pt idx="964">
                  <c:v>2</c:v>
                </c:pt>
                <c:pt idx="965">
                  <c:v>2</c:v>
                </c:pt>
                <c:pt idx="966">
                  <c:v>4</c:v>
                </c:pt>
                <c:pt idx="967">
                  <c:v>6</c:v>
                </c:pt>
                <c:pt idx="968">
                  <c:v>2</c:v>
                </c:pt>
                <c:pt idx="969">
                  <c:v>3</c:v>
                </c:pt>
                <c:pt idx="970">
                  <c:v>1</c:v>
                </c:pt>
                <c:pt idx="971">
                  <c:v>0</c:v>
                </c:pt>
                <c:pt idx="972">
                  <c:v>6</c:v>
                </c:pt>
                <c:pt idx="973">
                  <c:v>1</c:v>
                </c:pt>
                <c:pt idx="974">
                  <c:v>4</c:v>
                </c:pt>
                <c:pt idx="975">
                  <c:v>2</c:v>
                </c:pt>
                <c:pt idx="976">
                  <c:v>3</c:v>
                </c:pt>
                <c:pt idx="977">
                  <c:v>2</c:v>
                </c:pt>
                <c:pt idx="978">
                  <c:v>0</c:v>
                </c:pt>
                <c:pt idx="979">
                  <c:v>1</c:v>
                </c:pt>
                <c:pt idx="980">
                  <c:v>0</c:v>
                </c:pt>
                <c:pt idx="981">
                  <c:v>4</c:v>
                </c:pt>
                <c:pt idx="982">
                  <c:v>1</c:v>
                </c:pt>
                <c:pt idx="983">
                  <c:v>0</c:v>
                </c:pt>
                <c:pt idx="984">
                  <c:v>0</c:v>
                </c:pt>
                <c:pt idx="985">
                  <c:v>1</c:v>
                </c:pt>
                <c:pt idx="986">
                  <c:v>3</c:v>
                </c:pt>
                <c:pt idx="987">
                  <c:v>1</c:v>
                </c:pt>
                <c:pt idx="988">
                  <c:v>0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0</c:v>
                </c:pt>
                <c:pt idx="993">
                  <c:v>0</c:v>
                </c:pt>
                <c:pt idx="994">
                  <c:v>2</c:v>
                </c:pt>
                <c:pt idx="995">
                  <c:v>2</c:v>
                </c:pt>
                <c:pt idx="996">
                  <c:v>1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1</c:v>
                </c:pt>
                <c:pt idx="1002">
                  <c:v>3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3</c:v>
                </c:pt>
                <c:pt idx="1007">
                  <c:v>0</c:v>
                </c:pt>
                <c:pt idx="1008">
                  <c:v>0</c:v>
                </c:pt>
                <c:pt idx="1009">
                  <c:v>4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1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1</c:v>
                </c:pt>
                <c:pt idx="1031">
                  <c:v>0</c:v>
                </c:pt>
                <c:pt idx="1032">
                  <c:v>1</c:v>
                </c:pt>
                <c:pt idx="1033">
                  <c:v>0</c:v>
                </c:pt>
                <c:pt idx="1034">
                  <c:v>0</c:v>
                </c:pt>
                <c:pt idx="1035">
                  <c:v>1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1</c:v>
                </c:pt>
                <c:pt idx="1043">
                  <c:v>1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1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1</c:v>
                </c:pt>
                <c:pt idx="1063">
                  <c:v>0</c:v>
                </c:pt>
                <c:pt idx="1064">
                  <c:v>1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2</c:v>
                </c:pt>
                <c:pt idx="1071">
                  <c:v>0</c:v>
                </c:pt>
                <c:pt idx="1072">
                  <c:v>1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1</c:v>
                </c:pt>
                <c:pt idx="1096">
                  <c:v>0</c:v>
                </c:pt>
                <c:pt idx="1097">
                  <c:v>0</c:v>
                </c:pt>
                <c:pt idx="1098">
                  <c:v>2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1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1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1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2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1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1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0</c:v>
                </c:pt>
                <c:pt idx="1179">
                  <c:v>1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1</c:v>
                </c:pt>
                <c:pt idx="1189">
                  <c:v>0</c:v>
                </c:pt>
                <c:pt idx="1190">
                  <c:v>1</c:v>
                </c:pt>
                <c:pt idx="1191">
                  <c:v>1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2</c:v>
                </c:pt>
                <c:pt idx="1197">
                  <c:v>0</c:v>
                </c:pt>
                <c:pt idx="1198">
                  <c:v>0</c:v>
                </c:pt>
                <c:pt idx="1199">
                  <c:v>1</c:v>
                </c:pt>
                <c:pt idx="1200">
                  <c:v>0</c:v>
                </c:pt>
                <c:pt idx="1201">
                  <c:v>1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D-4CD9-8ADD-2E2754CAC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9907823"/>
        <c:axId val="1716973423"/>
      </c:barChart>
      <c:lineChart>
        <c:grouping val="standard"/>
        <c:varyColors val="0"/>
        <c:ser>
          <c:idx val="1"/>
          <c:order val="1"/>
          <c:tx>
            <c:v>% da população vacinada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paquistão!$N$2:$N$1358</c:f>
              <c:numCache>
                <c:formatCode>0%</c:formatCode>
                <c:ptCount val="13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1.1334801889826358E-4</c:v>
                </c:pt>
                <c:pt idx="405">
                  <c:v>1.1334801889826358E-4</c:v>
                </c:pt>
                <c:pt idx="406">
                  <c:v>1.1334801889826358E-4</c:v>
                </c:pt>
                <c:pt idx="407">
                  <c:v>1.1334801889826358E-4</c:v>
                </c:pt>
                <c:pt idx="408">
                  <c:v>1.1334801889826358E-4</c:v>
                </c:pt>
                <c:pt idx="409">
                  <c:v>1.1334801889826358E-4</c:v>
                </c:pt>
                <c:pt idx="410">
                  <c:v>1.1334801889826358E-4</c:v>
                </c:pt>
                <c:pt idx="411">
                  <c:v>2.1966902678212036E-4</c:v>
                </c:pt>
                <c:pt idx="412">
                  <c:v>2.1966902678212036E-4</c:v>
                </c:pt>
                <c:pt idx="413">
                  <c:v>2.1966902678212036E-4</c:v>
                </c:pt>
                <c:pt idx="414">
                  <c:v>2.1966902678212036E-4</c:v>
                </c:pt>
                <c:pt idx="415">
                  <c:v>3.034020241421789E-4</c:v>
                </c:pt>
                <c:pt idx="416">
                  <c:v>3.034020241421789E-4</c:v>
                </c:pt>
                <c:pt idx="417">
                  <c:v>3.034020241421789E-4</c:v>
                </c:pt>
                <c:pt idx="418">
                  <c:v>3.034020241421789E-4</c:v>
                </c:pt>
                <c:pt idx="419">
                  <c:v>3.034020241421789E-4</c:v>
                </c:pt>
                <c:pt idx="420">
                  <c:v>3.034020241421789E-4</c:v>
                </c:pt>
                <c:pt idx="421">
                  <c:v>3.034020241421789E-4</c:v>
                </c:pt>
                <c:pt idx="422">
                  <c:v>3.034020241421789E-4</c:v>
                </c:pt>
                <c:pt idx="423">
                  <c:v>3.034020241421789E-4</c:v>
                </c:pt>
                <c:pt idx="424">
                  <c:v>3.034020241421789E-4</c:v>
                </c:pt>
                <c:pt idx="425">
                  <c:v>3.034020241421789E-4</c:v>
                </c:pt>
                <c:pt idx="426">
                  <c:v>3.034020241421789E-4</c:v>
                </c:pt>
                <c:pt idx="427">
                  <c:v>3.034020241421789E-4</c:v>
                </c:pt>
                <c:pt idx="428">
                  <c:v>3.034020241421789E-4</c:v>
                </c:pt>
                <c:pt idx="429">
                  <c:v>3.034020241421789E-4</c:v>
                </c:pt>
                <c:pt idx="430">
                  <c:v>3.034020241421789E-4</c:v>
                </c:pt>
                <c:pt idx="431">
                  <c:v>3.034020241421789E-4</c:v>
                </c:pt>
                <c:pt idx="432">
                  <c:v>3.034020241421789E-4</c:v>
                </c:pt>
                <c:pt idx="433">
                  <c:v>3.034020241421789E-4</c:v>
                </c:pt>
                <c:pt idx="434">
                  <c:v>3.034020241421789E-4</c:v>
                </c:pt>
                <c:pt idx="435">
                  <c:v>3.034020241421789E-4</c:v>
                </c:pt>
                <c:pt idx="436">
                  <c:v>1.4570224259729783E-3</c:v>
                </c:pt>
                <c:pt idx="437">
                  <c:v>1.4570224259729783E-3</c:v>
                </c:pt>
                <c:pt idx="438">
                  <c:v>1.4570224259729783E-3</c:v>
                </c:pt>
                <c:pt idx="439">
                  <c:v>1.4570224259729783E-3</c:v>
                </c:pt>
                <c:pt idx="440">
                  <c:v>1.4570224259729783E-3</c:v>
                </c:pt>
                <c:pt idx="441">
                  <c:v>1.4570224259729783E-3</c:v>
                </c:pt>
                <c:pt idx="442">
                  <c:v>1.4570224259729783E-3</c:v>
                </c:pt>
                <c:pt idx="443">
                  <c:v>1.4570224259729783E-3</c:v>
                </c:pt>
                <c:pt idx="444">
                  <c:v>1.4570224259729783E-3</c:v>
                </c:pt>
                <c:pt idx="445">
                  <c:v>1.4570224259729783E-3</c:v>
                </c:pt>
                <c:pt idx="446">
                  <c:v>1.4570224259729783E-3</c:v>
                </c:pt>
                <c:pt idx="447">
                  <c:v>1.4570224259729783E-3</c:v>
                </c:pt>
                <c:pt idx="448">
                  <c:v>1.4570224259729783E-3</c:v>
                </c:pt>
                <c:pt idx="449">
                  <c:v>1.4570224259729783E-3</c:v>
                </c:pt>
                <c:pt idx="450">
                  <c:v>1.4570224259729783E-3</c:v>
                </c:pt>
                <c:pt idx="451">
                  <c:v>1.4570224259729783E-3</c:v>
                </c:pt>
                <c:pt idx="452">
                  <c:v>1.4570224259729783E-3</c:v>
                </c:pt>
                <c:pt idx="453">
                  <c:v>3.330336973652522E-3</c:v>
                </c:pt>
                <c:pt idx="454">
                  <c:v>3.330336973652522E-3</c:v>
                </c:pt>
                <c:pt idx="455">
                  <c:v>3.330336973652522E-3</c:v>
                </c:pt>
                <c:pt idx="456">
                  <c:v>3.330336973652522E-3</c:v>
                </c:pt>
                <c:pt idx="457">
                  <c:v>3.330336973652522E-3</c:v>
                </c:pt>
                <c:pt idx="458">
                  <c:v>3.330336973652522E-3</c:v>
                </c:pt>
                <c:pt idx="459">
                  <c:v>3.8980886579995867E-3</c:v>
                </c:pt>
                <c:pt idx="460">
                  <c:v>3.8980886579995867E-3</c:v>
                </c:pt>
                <c:pt idx="461">
                  <c:v>4.6374942358111369E-3</c:v>
                </c:pt>
                <c:pt idx="462">
                  <c:v>4.6374942358111369E-3</c:v>
                </c:pt>
                <c:pt idx="463">
                  <c:v>4.6374942358111369E-3</c:v>
                </c:pt>
                <c:pt idx="464">
                  <c:v>4.6374942358111369E-3</c:v>
                </c:pt>
                <c:pt idx="465">
                  <c:v>4.6374942358111369E-3</c:v>
                </c:pt>
                <c:pt idx="466">
                  <c:v>5.411797582185348E-3</c:v>
                </c:pt>
                <c:pt idx="467">
                  <c:v>5.411797582185348E-3</c:v>
                </c:pt>
                <c:pt idx="468">
                  <c:v>5.411797582185348E-3</c:v>
                </c:pt>
                <c:pt idx="469">
                  <c:v>5.411797582185348E-3</c:v>
                </c:pt>
                <c:pt idx="470">
                  <c:v>5.411797582185348E-3</c:v>
                </c:pt>
                <c:pt idx="471">
                  <c:v>5.411797582185348E-3</c:v>
                </c:pt>
                <c:pt idx="472">
                  <c:v>5.411797582185348E-3</c:v>
                </c:pt>
                <c:pt idx="473">
                  <c:v>5.411797582185348E-3</c:v>
                </c:pt>
                <c:pt idx="474">
                  <c:v>5.411797582185348E-3</c:v>
                </c:pt>
                <c:pt idx="475">
                  <c:v>5.411797582185348E-3</c:v>
                </c:pt>
                <c:pt idx="476">
                  <c:v>5.411797582185348E-3</c:v>
                </c:pt>
                <c:pt idx="477">
                  <c:v>5.411797582185348E-3</c:v>
                </c:pt>
                <c:pt idx="478">
                  <c:v>5.411797582185348E-3</c:v>
                </c:pt>
                <c:pt idx="479">
                  <c:v>5.411797582185348E-3</c:v>
                </c:pt>
                <c:pt idx="480">
                  <c:v>5.411797582185348E-3</c:v>
                </c:pt>
                <c:pt idx="481">
                  <c:v>8.7421345558378709E-3</c:v>
                </c:pt>
                <c:pt idx="482">
                  <c:v>8.7421345558378709E-3</c:v>
                </c:pt>
                <c:pt idx="483">
                  <c:v>8.7421345558378709E-3</c:v>
                </c:pt>
                <c:pt idx="484">
                  <c:v>8.7421345558378709E-3</c:v>
                </c:pt>
                <c:pt idx="485">
                  <c:v>8.7421345558378709E-3</c:v>
                </c:pt>
                <c:pt idx="486">
                  <c:v>8.7421345558378709E-3</c:v>
                </c:pt>
                <c:pt idx="487">
                  <c:v>8.7421345558378709E-3</c:v>
                </c:pt>
                <c:pt idx="488">
                  <c:v>8.7421345558378709E-3</c:v>
                </c:pt>
                <c:pt idx="489">
                  <c:v>8.7421345558378709E-3</c:v>
                </c:pt>
                <c:pt idx="490">
                  <c:v>8.7421345558378709E-3</c:v>
                </c:pt>
                <c:pt idx="491">
                  <c:v>8.7421345558378709E-3</c:v>
                </c:pt>
                <c:pt idx="492">
                  <c:v>8.7421345558378709E-3</c:v>
                </c:pt>
                <c:pt idx="493">
                  <c:v>8.7421345558378709E-3</c:v>
                </c:pt>
                <c:pt idx="494">
                  <c:v>1.1704993821975139E-2</c:v>
                </c:pt>
                <c:pt idx="495">
                  <c:v>1.1704993821975139E-2</c:v>
                </c:pt>
                <c:pt idx="496">
                  <c:v>1.2201788514177319E-2</c:v>
                </c:pt>
                <c:pt idx="497">
                  <c:v>1.2201788514177319E-2</c:v>
                </c:pt>
                <c:pt idx="498">
                  <c:v>1.2201788514177319E-2</c:v>
                </c:pt>
                <c:pt idx="499">
                  <c:v>1.2201788514177319E-2</c:v>
                </c:pt>
                <c:pt idx="500">
                  <c:v>1.2201788514177319E-2</c:v>
                </c:pt>
                <c:pt idx="501">
                  <c:v>1.2201788514177319E-2</c:v>
                </c:pt>
                <c:pt idx="502">
                  <c:v>1.2201788514177319E-2</c:v>
                </c:pt>
                <c:pt idx="503">
                  <c:v>1.5186057684133957E-2</c:v>
                </c:pt>
                <c:pt idx="504">
                  <c:v>1.5924480812538278E-2</c:v>
                </c:pt>
                <c:pt idx="505">
                  <c:v>1.5924480812538278E-2</c:v>
                </c:pt>
                <c:pt idx="506">
                  <c:v>1.5924480812538278E-2</c:v>
                </c:pt>
                <c:pt idx="507">
                  <c:v>1.725187403473305E-2</c:v>
                </c:pt>
                <c:pt idx="508">
                  <c:v>1.725187403473305E-2</c:v>
                </c:pt>
                <c:pt idx="509">
                  <c:v>1.725187403473305E-2</c:v>
                </c:pt>
                <c:pt idx="510">
                  <c:v>1.9538212810963761E-2</c:v>
                </c:pt>
                <c:pt idx="511">
                  <c:v>1.9538212810963761E-2</c:v>
                </c:pt>
                <c:pt idx="512">
                  <c:v>1.9538212810963761E-2</c:v>
                </c:pt>
                <c:pt idx="513">
                  <c:v>1.9538212810963761E-2</c:v>
                </c:pt>
                <c:pt idx="514">
                  <c:v>1.9538212810963761E-2</c:v>
                </c:pt>
                <c:pt idx="515">
                  <c:v>2.2804769668649621E-2</c:v>
                </c:pt>
                <c:pt idx="516">
                  <c:v>2.3756459251004218E-2</c:v>
                </c:pt>
                <c:pt idx="517">
                  <c:v>2.464846919479096E-2</c:v>
                </c:pt>
                <c:pt idx="518">
                  <c:v>2.464846919479096E-2</c:v>
                </c:pt>
                <c:pt idx="519">
                  <c:v>2.6494787198377834E-2</c:v>
                </c:pt>
                <c:pt idx="520">
                  <c:v>2.6494787198377834E-2</c:v>
                </c:pt>
                <c:pt idx="521">
                  <c:v>2.6494787198377834E-2</c:v>
                </c:pt>
                <c:pt idx="522">
                  <c:v>2.6494787198377834E-2</c:v>
                </c:pt>
                <c:pt idx="523">
                  <c:v>3.0313630488089358E-2</c:v>
                </c:pt>
                <c:pt idx="524">
                  <c:v>3.0313630488089358E-2</c:v>
                </c:pt>
                <c:pt idx="525">
                  <c:v>3.0313630488089358E-2</c:v>
                </c:pt>
                <c:pt idx="526">
                  <c:v>3.385976080887091E-2</c:v>
                </c:pt>
                <c:pt idx="527">
                  <c:v>3.4648243064910447E-2</c:v>
                </c:pt>
                <c:pt idx="528">
                  <c:v>3.4648243064910447E-2</c:v>
                </c:pt>
                <c:pt idx="529">
                  <c:v>3.7083514510602905E-2</c:v>
                </c:pt>
                <c:pt idx="530">
                  <c:v>3.8752175688330281E-2</c:v>
                </c:pt>
                <c:pt idx="531">
                  <c:v>3.8752175688330281E-2</c:v>
                </c:pt>
                <c:pt idx="532">
                  <c:v>3.8752175688330281E-2</c:v>
                </c:pt>
                <c:pt idx="533">
                  <c:v>3.8752175688330281E-2</c:v>
                </c:pt>
                <c:pt idx="534">
                  <c:v>3.8752175688330281E-2</c:v>
                </c:pt>
                <c:pt idx="535">
                  <c:v>3.8752175688330281E-2</c:v>
                </c:pt>
                <c:pt idx="536">
                  <c:v>3.8752175688330281E-2</c:v>
                </c:pt>
                <c:pt idx="537">
                  <c:v>3.8752175688330281E-2</c:v>
                </c:pt>
                <c:pt idx="538">
                  <c:v>3.8752175688330281E-2</c:v>
                </c:pt>
                <c:pt idx="539">
                  <c:v>3.8752175688330281E-2</c:v>
                </c:pt>
                <c:pt idx="540">
                  <c:v>3.8752175688330281E-2</c:v>
                </c:pt>
                <c:pt idx="541">
                  <c:v>3.8752175688330281E-2</c:v>
                </c:pt>
                <c:pt idx="542">
                  <c:v>3.8752175688330281E-2</c:v>
                </c:pt>
                <c:pt idx="543">
                  <c:v>3.8752175688330281E-2</c:v>
                </c:pt>
                <c:pt idx="544">
                  <c:v>3.8752175688330281E-2</c:v>
                </c:pt>
                <c:pt idx="545">
                  <c:v>5.5095642032602567E-2</c:v>
                </c:pt>
                <c:pt idx="546">
                  <c:v>5.5095642032602567E-2</c:v>
                </c:pt>
                <c:pt idx="547">
                  <c:v>5.6231915541721855E-2</c:v>
                </c:pt>
                <c:pt idx="548">
                  <c:v>5.8392696451124652E-2</c:v>
                </c:pt>
                <c:pt idx="549">
                  <c:v>5.8392696451124652E-2</c:v>
                </c:pt>
                <c:pt idx="550">
                  <c:v>5.8392696451124652E-2</c:v>
                </c:pt>
                <c:pt idx="551">
                  <c:v>6.1187411166383418E-2</c:v>
                </c:pt>
                <c:pt idx="552">
                  <c:v>6.1187411166383418E-2</c:v>
                </c:pt>
                <c:pt idx="553">
                  <c:v>6.1187411166383418E-2</c:v>
                </c:pt>
                <c:pt idx="554">
                  <c:v>6.3777464185847593E-2</c:v>
                </c:pt>
                <c:pt idx="555">
                  <c:v>6.6363662340264765E-2</c:v>
                </c:pt>
                <c:pt idx="556">
                  <c:v>6.6363662340264765E-2</c:v>
                </c:pt>
                <c:pt idx="557">
                  <c:v>6.8461570650526216E-2</c:v>
                </c:pt>
                <c:pt idx="558">
                  <c:v>7.0216366831155896E-2</c:v>
                </c:pt>
                <c:pt idx="559">
                  <c:v>7.2171919887478564E-2</c:v>
                </c:pt>
                <c:pt idx="560">
                  <c:v>7.3998588902920895E-2</c:v>
                </c:pt>
                <c:pt idx="561">
                  <c:v>7.5703958719940359E-2</c:v>
                </c:pt>
                <c:pt idx="562">
                  <c:v>7.5703958719940359E-2</c:v>
                </c:pt>
                <c:pt idx="563">
                  <c:v>7.5703958719940359E-2</c:v>
                </c:pt>
                <c:pt idx="564">
                  <c:v>7.5703958719940359E-2</c:v>
                </c:pt>
                <c:pt idx="565">
                  <c:v>7.5703958719940359E-2</c:v>
                </c:pt>
                <c:pt idx="566">
                  <c:v>7.5703958719940359E-2</c:v>
                </c:pt>
                <c:pt idx="567">
                  <c:v>7.5703958719940359E-2</c:v>
                </c:pt>
                <c:pt idx="568">
                  <c:v>7.5703958719940359E-2</c:v>
                </c:pt>
                <c:pt idx="569">
                  <c:v>7.5703958719940359E-2</c:v>
                </c:pt>
                <c:pt idx="570">
                  <c:v>8.3508853192968066E-2</c:v>
                </c:pt>
                <c:pt idx="571">
                  <c:v>8.3508853192968066E-2</c:v>
                </c:pt>
                <c:pt idx="572">
                  <c:v>8.646122189763833E-2</c:v>
                </c:pt>
                <c:pt idx="573">
                  <c:v>9.1451344700983442E-2</c:v>
                </c:pt>
                <c:pt idx="574">
                  <c:v>9.4244002933160986E-2</c:v>
                </c:pt>
                <c:pt idx="575">
                  <c:v>9.7144405892278615E-2</c:v>
                </c:pt>
                <c:pt idx="576">
                  <c:v>0.10026893636680186</c:v>
                </c:pt>
                <c:pt idx="577">
                  <c:v>0.10026893636680186</c:v>
                </c:pt>
                <c:pt idx="578">
                  <c:v>0.10884571969189787</c:v>
                </c:pt>
                <c:pt idx="579">
                  <c:v>0.11288722931166781</c:v>
                </c:pt>
                <c:pt idx="580">
                  <c:v>0.11684330746222112</c:v>
                </c:pt>
                <c:pt idx="581">
                  <c:v>0.12024948037168492</c:v>
                </c:pt>
                <c:pt idx="582">
                  <c:v>0.12401057145535209</c:v>
                </c:pt>
                <c:pt idx="583">
                  <c:v>0.12401057145535209</c:v>
                </c:pt>
                <c:pt idx="584">
                  <c:v>0.1287226527506094</c:v>
                </c:pt>
                <c:pt idx="585">
                  <c:v>0.13229499282337359</c:v>
                </c:pt>
                <c:pt idx="586">
                  <c:v>0.1357440521472156</c:v>
                </c:pt>
                <c:pt idx="587">
                  <c:v>0.13863191222470622</c:v>
                </c:pt>
                <c:pt idx="588">
                  <c:v>0.14115798530798532</c:v>
                </c:pt>
                <c:pt idx="589">
                  <c:v>0.14115798530798532</c:v>
                </c:pt>
                <c:pt idx="590">
                  <c:v>0.14296852300371152</c:v>
                </c:pt>
                <c:pt idx="591">
                  <c:v>0.14296852300371152</c:v>
                </c:pt>
                <c:pt idx="592">
                  <c:v>0.14805277778161691</c:v>
                </c:pt>
                <c:pt idx="593">
                  <c:v>0.1493395325668907</c:v>
                </c:pt>
                <c:pt idx="594">
                  <c:v>0.1493395325668907</c:v>
                </c:pt>
                <c:pt idx="595">
                  <c:v>0.15177348020363612</c:v>
                </c:pt>
                <c:pt idx="596">
                  <c:v>0.15420942604256574</c:v>
                </c:pt>
                <c:pt idx="597">
                  <c:v>0.15420942604256574</c:v>
                </c:pt>
                <c:pt idx="598">
                  <c:v>0.15420942604256574</c:v>
                </c:pt>
                <c:pt idx="599">
                  <c:v>0.15787316721357184</c:v>
                </c:pt>
                <c:pt idx="600">
                  <c:v>0.15787316721357184</c:v>
                </c:pt>
                <c:pt idx="601">
                  <c:v>0.16631614176198772</c:v>
                </c:pt>
                <c:pt idx="602">
                  <c:v>0.16631614176198772</c:v>
                </c:pt>
                <c:pt idx="603">
                  <c:v>0.16631614176198772</c:v>
                </c:pt>
                <c:pt idx="604">
                  <c:v>0.17266792695498648</c:v>
                </c:pt>
                <c:pt idx="605">
                  <c:v>0.17266792695498648</c:v>
                </c:pt>
                <c:pt idx="606">
                  <c:v>0.18230216720179909</c:v>
                </c:pt>
                <c:pt idx="607">
                  <c:v>0.18608956794755813</c:v>
                </c:pt>
                <c:pt idx="608">
                  <c:v>0.18940506826999301</c:v>
                </c:pt>
                <c:pt idx="609">
                  <c:v>0.18940506826999301</c:v>
                </c:pt>
                <c:pt idx="610">
                  <c:v>0.18940506826999301</c:v>
                </c:pt>
                <c:pt idx="611">
                  <c:v>0.19588246961071676</c:v>
                </c:pt>
                <c:pt idx="612">
                  <c:v>0.20026463107367917</c:v>
                </c:pt>
                <c:pt idx="613">
                  <c:v>0.20374961640762446</c:v>
                </c:pt>
                <c:pt idx="614">
                  <c:v>0.20636593329704708</c:v>
                </c:pt>
                <c:pt idx="615">
                  <c:v>0.20895982452987338</c:v>
                </c:pt>
                <c:pt idx="616">
                  <c:v>0.21149130941073468</c:v>
                </c:pt>
                <c:pt idx="617">
                  <c:v>0.21149130941073468</c:v>
                </c:pt>
                <c:pt idx="618">
                  <c:v>0.21393586000781997</c:v>
                </c:pt>
                <c:pt idx="619">
                  <c:v>0.21393586000781997</c:v>
                </c:pt>
                <c:pt idx="620">
                  <c:v>0.21979739462076978</c:v>
                </c:pt>
                <c:pt idx="621">
                  <c:v>0.21979739462076978</c:v>
                </c:pt>
                <c:pt idx="622">
                  <c:v>0.22228491489065763</c:v>
                </c:pt>
                <c:pt idx="623">
                  <c:v>0.22661659260802069</c:v>
                </c:pt>
                <c:pt idx="624">
                  <c:v>0.22661659260802069</c:v>
                </c:pt>
                <c:pt idx="625">
                  <c:v>0.22862528951660041</c:v>
                </c:pt>
                <c:pt idx="626">
                  <c:v>0.231002683868612</c:v>
                </c:pt>
                <c:pt idx="627">
                  <c:v>0.231002683868612</c:v>
                </c:pt>
                <c:pt idx="628">
                  <c:v>0.23407879956938077</c:v>
                </c:pt>
                <c:pt idx="629">
                  <c:v>0.23407879956938077</c:v>
                </c:pt>
                <c:pt idx="630">
                  <c:v>0.23407879956938077</c:v>
                </c:pt>
                <c:pt idx="631">
                  <c:v>0.23407879956938077</c:v>
                </c:pt>
                <c:pt idx="632">
                  <c:v>0.23407879956938077</c:v>
                </c:pt>
                <c:pt idx="633">
                  <c:v>0.24102156138419661</c:v>
                </c:pt>
                <c:pt idx="634">
                  <c:v>0.24313904791294194</c:v>
                </c:pt>
                <c:pt idx="635">
                  <c:v>0.24313904791294194</c:v>
                </c:pt>
                <c:pt idx="636">
                  <c:v>0.24796521406415292</c:v>
                </c:pt>
                <c:pt idx="637">
                  <c:v>0.24796521406415292</c:v>
                </c:pt>
                <c:pt idx="638">
                  <c:v>0.24796521406415292</c:v>
                </c:pt>
                <c:pt idx="639">
                  <c:v>0.24796521406415292</c:v>
                </c:pt>
                <c:pt idx="640">
                  <c:v>0.25618198796239711</c:v>
                </c:pt>
                <c:pt idx="641">
                  <c:v>0.258417872133477</c:v>
                </c:pt>
                <c:pt idx="642">
                  <c:v>0.258417872133477</c:v>
                </c:pt>
                <c:pt idx="643">
                  <c:v>0.26245861161282175</c:v>
                </c:pt>
                <c:pt idx="644">
                  <c:v>0.26245861161282175</c:v>
                </c:pt>
                <c:pt idx="645">
                  <c:v>0.26245861161282175</c:v>
                </c:pt>
                <c:pt idx="646">
                  <c:v>0.26245861161282175</c:v>
                </c:pt>
                <c:pt idx="647">
                  <c:v>0.2683582536065926</c:v>
                </c:pt>
                <c:pt idx="648">
                  <c:v>0.27037216665545732</c:v>
                </c:pt>
                <c:pt idx="649">
                  <c:v>0.27037216665545732</c:v>
                </c:pt>
                <c:pt idx="650">
                  <c:v>0.27037216665545732</c:v>
                </c:pt>
                <c:pt idx="651">
                  <c:v>0.27037216665545732</c:v>
                </c:pt>
                <c:pt idx="652">
                  <c:v>0.27037216665545732</c:v>
                </c:pt>
                <c:pt idx="653">
                  <c:v>0.27037216665545732</c:v>
                </c:pt>
                <c:pt idx="654">
                  <c:v>0.27037216665545732</c:v>
                </c:pt>
                <c:pt idx="655">
                  <c:v>0.27037216665545732</c:v>
                </c:pt>
                <c:pt idx="656">
                  <c:v>0.28133101929309168</c:v>
                </c:pt>
                <c:pt idx="657">
                  <c:v>0.28289564074376217</c:v>
                </c:pt>
                <c:pt idx="658">
                  <c:v>0.28289564074376217</c:v>
                </c:pt>
                <c:pt idx="659">
                  <c:v>0.28585307988647479</c:v>
                </c:pt>
                <c:pt idx="660">
                  <c:v>0.28585307988647479</c:v>
                </c:pt>
                <c:pt idx="661">
                  <c:v>0.28585307988647479</c:v>
                </c:pt>
                <c:pt idx="662">
                  <c:v>0.28866157803388326</c:v>
                </c:pt>
                <c:pt idx="663">
                  <c:v>0.28866157803388326</c:v>
                </c:pt>
                <c:pt idx="664">
                  <c:v>0.29198329776061649</c:v>
                </c:pt>
                <c:pt idx="665">
                  <c:v>0.29198329776061649</c:v>
                </c:pt>
                <c:pt idx="666">
                  <c:v>0.29198329776061649</c:v>
                </c:pt>
                <c:pt idx="667">
                  <c:v>0.29198329776061649</c:v>
                </c:pt>
                <c:pt idx="668">
                  <c:v>0.29693411842475126</c:v>
                </c:pt>
                <c:pt idx="669">
                  <c:v>0.29934730973630841</c:v>
                </c:pt>
                <c:pt idx="670">
                  <c:v>0.29934730973630841</c:v>
                </c:pt>
                <c:pt idx="671">
                  <c:v>0.3052076953830023</c:v>
                </c:pt>
                <c:pt idx="672">
                  <c:v>0.30796889858246373</c:v>
                </c:pt>
                <c:pt idx="673">
                  <c:v>0.30796889858246373</c:v>
                </c:pt>
                <c:pt idx="674">
                  <c:v>0.31064228079592987</c:v>
                </c:pt>
                <c:pt idx="675">
                  <c:v>0.31337871461414973</c:v>
                </c:pt>
                <c:pt idx="676">
                  <c:v>0.31696213638319376</c:v>
                </c:pt>
                <c:pt idx="677">
                  <c:v>0.31964652536035787</c:v>
                </c:pt>
                <c:pt idx="678">
                  <c:v>0.32197518439368128</c:v>
                </c:pt>
                <c:pt idx="679">
                  <c:v>0.32419671064948347</c:v>
                </c:pt>
                <c:pt idx="680">
                  <c:v>0.32419671064948347</c:v>
                </c:pt>
                <c:pt idx="681">
                  <c:v>0.32560406942533687</c:v>
                </c:pt>
                <c:pt idx="682">
                  <c:v>0.32640097327099854</c:v>
                </c:pt>
                <c:pt idx="683">
                  <c:v>0.32693194970931405</c:v>
                </c:pt>
                <c:pt idx="684">
                  <c:v>0.32743244107555697</c:v>
                </c:pt>
                <c:pt idx="685">
                  <c:v>0.32781838550159115</c:v>
                </c:pt>
                <c:pt idx="686">
                  <c:v>0.32822623105614829</c:v>
                </c:pt>
                <c:pt idx="687">
                  <c:v>0.32822623105614829</c:v>
                </c:pt>
                <c:pt idx="688">
                  <c:v>0.32822623105614829</c:v>
                </c:pt>
                <c:pt idx="689">
                  <c:v>0.32983967524685248</c:v>
                </c:pt>
                <c:pt idx="690">
                  <c:v>0.33056918139800984</c:v>
                </c:pt>
                <c:pt idx="691">
                  <c:v>0.33131753309351686</c:v>
                </c:pt>
                <c:pt idx="692">
                  <c:v>0.33131753309351686</c:v>
                </c:pt>
                <c:pt idx="693">
                  <c:v>0.33263063500717344</c:v>
                </c:pt>
                <c:pt idx="694">
                  <c:v>0.33263063500717344</c:v>
                </c:pt>
                <c:pt idx="695">
                  <c:v>0.33302958856201093</c:v>
                </c:pt>
                <c:pt idx="696">
                  <c:v>0.3342195471031455</c:v>
                </c:pt>
                <c:pt idx="697">
                  <c:v>0.3342195471031455</c:v>
                </c:pt>
                <c:pt idx="698">
                  <c:v>0.33627985174605324</c:v>
                </c:pt>
                <c:pt idx="699">
                  <c:v>0.33751442015094985</c:v>
                </c:pt>
                <c:pt idx="700">
                  <c:v>0.33751442015094985</c:v>
                </c:pt>
                <c:pt idx="701">
                  <c:v>0.33751442015094985</c:v>
                </c:pt>
                <c:pt idx="702">
                  <c:v>0.34055225362820646</c:v>
                </c:pt>
                <c:pt idx="703">
                  <c:v>0.34229240048907328</c:v>
                </c:pt>
                <c:pt idx="704">
                  <c:v>0.34229240048907328</c:v>
                </c:pt>
                <c:pt idx="705">
                  <c:v>0.34627577491404693</c:v>
                </c:pt>
                <c:pt idx="706">
                  <c:v>0.34835264382047731</c:v>
                </c:pt>
                <c:pt idx="707">
                  <c:v>0.35069794204990534</c:v>
                </c:pt>
                <c:pt idx="708">
                  <c:v>0.35069794204990534</c:v>
                </c:pt>
                <c:pt idx="709">
                  <c:v>0.35294557814758099</c:v>
                </c:pt>
                <c:pt idx="710">
                  <c:v>0.35471462400753667</c:v>
                </c:pt>
                <c:pt idx="711">
                  <c:v>0.35691604335386046</c:v>
                </c:pt>
                <c:pt idx="712">
                  <c:v>0.35940152795527319</c:v>
                </c:pt>
                <c:pt idx="713">
                  <c:v>0.36204167340574228</c:v>
                </c:pt>
                <c:pt idx="714">
                  <c:v>0.36204167340574228</c:v>
                </c:pt>
                <c:pt idx="715">
                  <c:v>0.36204167340574228</c:v>
                </c:pt>
                <c:pt idx="716">
                  <c:v>0.36838884191911137</c:v>
                </c:pt>
                <c:pt idx="717">
                  <c:v>0.37088239426184272</c:v>
                </c:pt>
                <c:pt idx="718">
                  <c:v>0.37379749649577781</c:v>
                </c:pt>
                <c:pt idx="719">
                  <c:v>0.37686874574164381</c:v>
                </c:pt>
                <c:pt idx="720">
                  <c:v>0.37686874574164381</c:v>
                </c:pt>
                <c:pt idx="721">
                  <c:v>0.38335011850920864</c:v>
                </c:pt>
                <c:pt idx="722">
                  <c:v>0.38335011850920864</c:v>
                </c:pt>
                <c:pt idx="723">
                  <c:v>0.38335011850920864</c:v>
                </c:pt>
                <c:pt idx="724">
                  <c:v>0.39240371866758611</c:v>
                </c:pt>
                <c:pt idx="725">
                  <c:v>0.39614145576322557</c:v>
                </c:pt>
                <c:pt idx="726">
                  <c:v>0.39614145576322557</c:v>
                </c:pt>
                <c:pt idx="727">
                  <c:v>0.40372292209161215</c:v>
                </c:pt>
                <c:pt idx="728">
                  <c:v>0.40372292209161215</c:v>
                </c:pt>
                <c:pt idx="729">
                  <c:v>0.40372292209161215</c:v>
                </c:pt>
                <c:pt idx="730">
                  <c:v>0.40372292209161215</c:v>
                </c:pt>
                <c:pt idx="731">
                  <c:v>0.40880621523471639</c:v>
                </c:pt>
                <c:pt idx="732">
                  <c:v>0.4103010702887101</c:v>
                </c:pt>
                <c:pt idx="733">
                  <c:v>0.41156247704669313</c:v>
                </c:pt>
                <c:pt idx="734">
                  <c:v>0.41272932304923055</c:v>
                </c:pt>
                <c:pt idx="735">
                  <c:v>0.41402030319953964</c:v>
                </c:pt>
                <c:pt idx="736">
                  <c:v>0.41402030319953964</c:v>
                </c:pt>
                <c:pt idx="737">
                  <c:v>0.41402030319953964</c:v>
                </c:pt>
                <c:pt idx="738">
                  <c:v>0.41402030319953964</c:v>
                </c:pt>
                <c:pt idx="739">
                  <c:v>0.41800013081563631</c:v>
                </c:pt>
                <c:pt idx="740">
                  <c:v>0.41961029878734274</c:v>
                </c:pt>
                <c:pt idx="741">
                  <c:v>0.42097522490723055</c:v>
                </c:pt>
                <c:pt idx="742">
                  <c:v>0.42236134862195568</c:v>
                </c:pt>
                <c:pt idx="743">
                  <c:v>0.42236134862195568</c:v>
                </c:pt>
                <c:pt idx="744">
                  <c:v>0.42236134862195568</c:v>
                </c:pt>
                <c:pt idx="745">
                  <c:v>0.42506404196371123</c:v>
                </c:pt>
                <c:pt idx="746">
                  <c:v>0.42626918267852443</c:v>
                </c:pt>
                <c:pt idx="747">
                  <c:v>0.42748604617948488</c:v>
                </c:pt>
                <c:pt idx="748">
                  <c:v>0.4286791102598474</c:v>
                </c:pt>
                <c:pt idx="749">
                  <c:v>0.4286791102598474</c:v>
                </c:pt>
                <c:pt idx="750">
                  <c:v>0.4286791102598474</c:v>
                </c:pt>
                <c:pt idx="751">
                  <c:v>0.4286791102598474</c:v>
                </c:pt>
                <c:pt idx="752">
                  <c:v>0.43213551297671632</c:v>
                </c:pt>
                <c:pt idx="753">
                  <c:v>0.43213551297671632</c:v>
                </c:pt>
                <c:pt idx="754">
                  <c:v>0.43213551297671632</c:v>
                </c:pt>
                <c:pt idx="755">
                  <c:v>0.43389332311230716</c:v>
                </c:pt>
                <c:pt idx="756">
                  <c:v>0.43389332311230716</c:v>
                </c:pt>
                <c:pt idx="757">
                  <c:v>0.43389332311230716</c:v>
                </c:pt>
                <c:pt idx="758">
                  <c:v>0.43389332311230716</c:v>
                </c:pt>
                <c:pt idx="759">
                  <c:v>0.43389332311230716</c:v>
                </c:pt>
                <c:pt idx="760">
                  <c:v>0.43950311339049736</c:v>
                </c:pt>
                <c:pt idx="761">
                  <c:v>0.44263629857823084</c:v>
                </c:pt>
                <c:pt idx="762">
                  <c:v>0.44658785163342124</c:v>
                </c:pt>
                <c:pt idx="763">
                  <c:v>0.45031928606633803</c:v>
                </c:pt>
                <c:pt idx="764">
                  <c:v>0.45031928606633803</c:v>
                </c:pt>
                <c:pt idx="765">
                  <c:v>0.45881103756265423</c:v>
                </c:pt>
                <c:pt idx="766">
                  <c:v>0.46378568262491432</c:v>
                </c:pt>
                <c:pt idx="767">
                  <c:v>0.468894452845867</c:v>
                </c:pt>
                <c:pt idx="768">
                  <c:v>0.47418990510587783</c:v>
                </c:pt>
                <c:pt idx="769">
                  <c:v>0.47972783087509785</c:v>
                </c:pt>
                <c:pt idx="770">
                  <c:v>0.47972783087509785</c:v>
                </c:pt>
                <c:pt idx="771">
                  <c:v>0.47972783087509785</c:v>
                </c:pt>
                <c:pt idx="772">
                  <c:v>0.4960154266537159</c:v>
                </c:pt>
                <c:pt idx="773">
                  <c:v>0.5022387316091923</c:v>
                </c:pt>
                <c:pt idx="774">
                  <c:v>0.5022387316091923</c:v>
                </c:pt>
                <c:pt idx="775">
                  <c:v>0.50806798276810383</c:v>
                </c:pt>
                <c:pt idx="776">
                  <c:v>0.50806798276810383</c:v>
                </c:pt>
                <c:pt idx="777">
                  <c:v>0.50806798276810383</c:v>
                </c:pt>
                <c:pt idx="778">
                  <c:v>0.50806798276810383</c:v>
                </c:pt>
                <c:pt idx="779">
                  <c:v>0.50806798276810383</c:v>
                </c:pt>
                <c:pt idx="780">
                  <c:v>0.51749153340919951</c:v>
                </c:pt>
                <c:pt idx="781">
                  <c:v>0.51749153340919951</c:v>
                </c:pt>
                <c:pt idx="782">
                  <c:v>0.51749153340919951</c:v>
                </c:pt>
                <c:pt idx="783">
                  <c:v>0.51749153340919951</c:v>
                </c:pt>
                <c:pt idx="784">
                  <c:v>0.51749153340919951</c:v>
                </c:pt>
                <c:pt idx="785">
                  <c:v>0.51749153340919951</c:v>
                </c:pt>
                <c:pt idx="786">
                  <c:v>0.51749153340919951</c:v>
                </c:pt>
                <c:pt idx="787">
                  <c:v>0.52753705778349458</c:v>
                </c:pt>
                <c:pt idx="788">
                  <c:v>0.528487881478236</c:v>
                </c:pt>
                <c:pt idx="789">
                  <c:v>0.52917947174294833</c:v>
                </c:pt>
                <c:pt idx="790">
                  <c:v>0.52917947174294833</c:v>
                </c:pt>
                <c:pt idx="791">
                  <c:v>0.52917947174294833</c:v>
                </c:pt>
                <c:pt idx="792">
                  <c:v>0.53090595589638079</c:v>
                </c:pt>
                <c:pt idx="793">
                  <c:v>0.53090595589638079</c:v>
                </c:pt>
                <c:pt idx="794">
                  <c:v>0.53159404930727072</c:v>
                </c:pt>
                <c:pt idx="795">
                  <c:v>0.53207015844394534</c:v>
                </c:pt>
                <c:pt idx="796">
                  <c:v>0.53261515976384111</c:v>
                </c:pt>
                <c:pt idx="797">
                  <c:v>0.53316254643759431</c:v>
                </c:pt>
                <c:pt idx="798">
                  <c:v>0.53316254643759431</c:v>
                </c:pt>
                <c:pt idx="799">
                  <c:v>0.53316254643759431</c:v>
                </c:pt>
                <c:pt idx="800">
                  <c:v>0.53316254643759431</c:v>
                </c:pt>
                <c:pt idx="801">
                  <c:v>0.53316254643759431</c:v>
                </c:pt>
                <c:pt idx="802">
                  <c:v>0.53316254643759431</c:v>
                </c:pt>
                <c:pt idx="803">
                  <c:v>0.53316254643759431</c:v>
                </c:pt>
                <c:pt idx="804">
                  <c:v>0.53316254643759431</c:v>
                </c:pt>
                <c:pt idx="805">
                  <c:v>0.53316254643759431</c:v>
                </c:pt>
                <c:pt idx="806">
                  <c:v>0.53316254643759431</c:v>
                </c:pt>
                <c:pt idx="807">
                  <c:v>0.53316254643759431</c:v>
                </c:pt>
                <c:pt idx="808">
                  <c:v>0.53316254643759431</c:v>
                </c:pt>
                <c:pt idx="809">
                  <c:v>0.53316254643759431</c:v>
                </c:pt>
                <c:pt idx="810">
                  <c:v>0.53316254643759431</c:v>
                </c:pt>
                <c:pt idx="811">
                  <c:v>0.53316254643759431</c:v>
                </c:pt>
                <c:pt idx="812">
                  <c:v>0.53316254643759431</c:v>
                </c:pt>
                <c:pt idx="813">
                  <c:v>0.53316254643759431</c:v>
                </c:pt>
                <c:pt idx="814">
                  <c:v>0.53316254643759431</c:v>
                </c:pt>
                <c:pt idx="815">
                  <c:v>0.53316254643759431</c:v>
                </c:pt>
                <c:pt idx="816">
                  <c:v>0.53316254643759431</c:v>
                </c:pt>
                <c:pt idx="817">
                  <c:v>0.53316254643759431</c:v>
                </c:pt>
                <c:pt idx="818">
                  <c:v>0.55037471869268018</c:v>
                </c:pt>
                <c:pt idx="819">
                  <c:v>0.55037471869268018</c:v>
                </c:pt>
                <c:pt idx="820">
                  <c:v>0.55037471869268018</c:v>
                </c:pt>
                <c:pt idx="821">
                  <c:v>0.55037471869268018</c:v>
                </c:pt>
                <c:pt idx="822">
                  <c:v>0.55037471869268018</c:v>
                </c:pt>
                <c:pt idx="823">
                  <c:v>0.55037471869268018</c:v>
                </c:pt>
                <c:pt idx="824">
                  <c:v>0.55037471869268018</c:v>
                </c:pt>
                <c:pt idx="825">
                  <c:v>0.55037471869268018</c:v>
                </c:pt>
                <c:pt idx="826">
                  <c:v>0.55037471869268018</c:v>
                </c:pt>
                <c:pt idx="827">
                  <c:v>0.55037471869268018</c:v>
                </c:pt>
                <c:pt idx="828">
                  <c:v>0.55586097428375403</c:v>
                </c:pt>
                <c:pt idx="829">
                  <c:v>0.55613934466261794</c:v>
                </c:pt>
                <c:pt idx="830">
                  <c:v>0.55636714387453701</c:v>
                </c:pt>
                <c:pt idx="831">
                  <c:v>0.55658493542385024</c:v>
                </c:pt>
                <c:pt idx="832">
                  <c:v>0.55680757261346014</c:v>
                </c:pt>
                <c:pt idx="833">
                  <c:v>0.55680757261346014</c:v>
                </c:pt>
                <c:pt idx="834">
                  <c:v>0.55680757261346014</c:v>
                </c:pt>
                <c:pt idx="835">
                  <c:v>0.55724378431319033</c:v>
                </c:pt>
                <c:pt idx="836">
                  <c:v>0.55748377255843296</c:v>
                </c:pt>
                <c:pt idx="837">
                  <c:v>0.55768597813070953</c:v>
                </c:pt>
                <c:pt idx="838">
                  <c:v>0.55786957128222447</c:v>
                </c:pt>
                <c:pt idx="839">
                  <c:v>0.55805463394492916</c:v>
                </c:pt>
                <c:pt idx="840">
                  <c:v>0.55823388933253604</c:v>
                </c:pt>
                <c:pt idx="841">
                  <c:v>0.55840756224279076</c:v>
                </c:pt>
                <c:pt idx="842">
                  <c:v>0.55840756224279076</c:v>
                </c:pt>
                <c:pt idx="843">
                  <c:v>0.55858666360231257</c:v>
                </c:pt>
                <c:pt idx="844">
                  <c:v>0.55872580924399307</c:v>
                </c:pt>
                <c:pt idx="845">
                  <c:v>0.5588456555829111</c:v>
                </c:pt>
                <c:pt idx="846">
                  <c:v>0.55897369038786315</c:v>
                </c:pt>
                <c:pt idx="847">
                  <c:v>0.55905986701997767</c:v>
                </c:pt>
                <c:pt idx="848">
                  <c:v>0.55913825482649504</c:v>
                </c:pt>
                <c:pt idx="849">
                  <c:v>0.55913825482649504</c:v>
                </c:pt>
                <c:pt idx="850">
                  <c:v>0.55913825482649504</c:v>
                </c:pt>
                <c:pt idx="851">
                  <c:v>0.55913825482649504</c:v>
                </c:pt>
                <c:pt idx="852">
                  <c:v>0.55913825482649504</c:v>
                </c:pt>
                <c:pt idx="853">
                  <c:v>0.55913825482649504</c:v>
                </c:pt>
                <c:pt idx="854">
                  <c:v>0.55918833893165754</c:v>
                </c:pt>
                <c:pt idx="855">
                  <c:v>0.55935366518487206</c:v>
                </c:pt>
                <c:pt idx="856">
                  <c:v>0.55935366518487206</c:v>
                </c:pt>
                <c:pt idx="857">
                  <c:v>0.55935366518487206</c:v>
                </c:pt>
                <c:pt idx="858">
                  <c:v>0.55993062525095127</c:v>
                </c:pt>
                <c:pt idx="859">
                  <c:v>0.56007314702173872</c:v>
                </c:pt>
                <c:pt idx="860">
                  <c:v>0.56018672400130398</c:v>
                </c:pt>
                <c:pt idx="861">
                  <c:v>0.56037796860201594</c:v>
                </c:pt>
                <c:pt idx="862">
                  <c:v>0.56050547471597345</c:v>
                </c:pt>
                <c:pt idx="863">
                  <c:v>0.56055535483799634</c:v>
                </c:pt>
                <c:pt idx="864">
                  <c:v>0.56063948331287206</c:v>
                </c:pt>
                <c:pt idx="865">
                  <c:v>0.5607258389505988</c:v>
                </c:pt>
                <c:pt idx="866">
                  <c:v>0.56084368708733279</c:v>
                </c:pt>
                <c:pt idx="867">
                  <c:v>0.56108708476505209</c:v>
                </c:pt>
                <c:pt idx="868">
                  <c:v>0.56123057233356199</c:v>
                </c:pt>
                <c:pt idx="869">
                  <c:v>0.56137608308178322</c:v>
                </c:pt>
                <c:pt idx="870">
                  <c:v>0.56140274242925736</c:v>
                </c:pt>
                <c:pt idx="871">
                  <c:v>0.56150755229673943</c:v>
                </c:pt>
                <c:pt idx="872">
                  <c:v>0.5616294634445812</c:v>
                </c:pt>
                <c:pt idx="873">
                  <c:v>0.56176027491798508</c:v>
                </c:pt>
                <c:pt idx="874">
                  <c:v>0.56191458608165923</c:v>
                </c:pt>
                <c:pt idx="875">
                  <c:v>0.56201306414597019</c:v>
                </c:pt>
                <c:pt idx="876">
                  <c:v>0.5621193185471145</c:v>
                </c:pt>
                <c:pt idx="877">
                  <c:v>0.5621193185471145</c:v>
                </c:pt>
                <c:pt idx="878">
                  <c:v>0.56213270233882739</c:v>
                </c:pt>
                <c:pt idx="879">
                  <c:v>0.56237871433107112</c:v>
                </c:pt>
                <c:pt idx="880">
                  <c:v>0.56247538568757383</c:v>
                </c:pt>
                <c:pt idx="881">
                  <c:v>0.56257385542604221</c:v>
                </c:pt>
                <c:pt idx="882">
                  <c:v>0.56266477778834423</c:v>
                </c:pt>
                <c:pt idx="883">
                  <c:v>0.56274414388134752</c:v>
                </c:pt>
                <c:pt idx="884">
                  <c:v>0.56275183279683549</c:v>
                </c:pt>
                <c:pt idx="885">
                  <c:v>0.56298141373903543</c:v>
                </c:pt>
                <c:pt idx="886">
                  <c:v>0.56328367512276412</c:v>
                </c:pt>
                <c:pt idx="887">
                  <c:v>0.56368423972811266</c:v>
                </c:pt>
                <c:pt idx="888">
                  <c:v>0.56368423972811266</c:v>
                </c:pt>
                <c:pt idx="889">
                  <c:v>0.56427460856343203</c:v>
                </c:pt>
                <c:pt idx="890">
                  <c:v>0.56458395107615089</c:v>
                </c:pt>
                <c:pt idx="891">
                  <c:v>0.56485722603944521</c:v>
                </c:pt>
                <c:pt idx="892">
                  <c:v>0.56519721597816419</c:v>
                </c:pt>
                <c:pt idx="893">
                  <c:v>0.56551102530534902</c:v>
                </c:pt>
                <c:pt idx="894">
                  <c:v>0.56585120257552279</c:v>
                </c:pt>
                <c:pt idx="895">
                  <c:v>0.56615248983568667</c:v>
                </c:pt>
                <c:pt idx="896">
                  <c:v>0.5664317469167699</c:v>
                </c:pt>
                <c:pt idx="897">
                  <c:v>0.56670773194177648</c:v>
                </c:pt>
                <c:pt idx="898">
                  <c:v>0.56693878655808727</c:v>
                </c:pt>
                <c:pt idx="899">
                  <c:v>0.56720900593720824</c:v>
                </c:pt>
                <c:pt idx="900">
                  <c:v>0.56752632460697905</c:v>
                </c:pt>
                <c:pt idx="901">
                  <c:v>0.56791700643735821</c:v>
                </c:pt>
                <c:pt idx="902">
                  <c:v>0.56830325891956246</c:v>
                </c:pt>
                <c:pt idx="903">
                  <c:v>0.5686308183755272</c:v>
                </c:pt>
                <c:pt idx="904">
                  <c:v>0.56900297104356923</c:v>
                </c:pt>
                <c:pt idx="905">
                  <c:v>0.56929942098927888</c:v>
                </c:pt>
                <c:pt idx="906">
                  <c:v>0.56976975615422543</c:v>
                </c:pt>
                <c:pt idx="907">
                  <c:v>0.57016137880479967</c:v>
                </c:pt>
                <c:pt idx="908">
                  <c:v>0.57048178219919232</c:v>
                </c:pt>
                <c:pt idx="909">
                  <c:v>0.57077195029678551</c:v>
                </c:pt>
                <c:pt idx="910">
                  <c:v>0.57105839674281056</c:v>
                </c:pt>
                <c:pt idx="911">
                  <c:v>0.57134791542469376</c:v>
                </c:pt>
                <c:pt idx="912">
                  <c:v>0.5715328115705498</c:v>
                </c:pt>
                <c:pt idx="913">
                  <c:v>0.57185851020073053</c:v>
                </c:pt>
                <c:pt idx="914">
                  <c:v>0.57213831678741445</c:v>
                </c:pt>
                <c:pt idx="915">
                  <c:v>0.57241735739659427</c:v>
                </c:pt>
                <c:pt idx="916">
                  <c:v>0.57241735739659427</c:v>
                </c:pt>
                <c:pt idx="917">
                  <c:v>0.57292184100428445</c:v>
                </c:pt>
                <c:pt idx="918">
                  <c:v>0.57303760351748856</c:v>
                </c:pt>
                <c:pt idx="919">
                  <c:v>0.57303760351748856</c:v>
                </c:pt>
                <c:pt idx="920">
                  <c:v>0.57303760351748856</c:v>
                </c:pt>
                <c:pt idx="921">
                  <c:v>0.57303760351748856</c:v>
                </c:pt>
                <c:pt idx="922">
                  <c:v>0.57317661594569003</c:v>
                </c:pt>
                <c:pt idx="923">
                  <c:v>0.5733157740761341</c:v>
                </c:pt>
                <c:pt idx="924">
                  <c:v>0.57346434457145001</c:v>
                </c:pt>
                <c:pt idx="925">
                  <c:v>0.57360212061204996</c:v>
                </c:pt>
                <c:pt idx="926">
                  <c:v>0.57360212061204996</c:v>
                </c:pt>
                <c:pt idx="927">
                  <c:v>0.57375400895557582</c:v>
                </c:pt>
                <c:pt idx="928">
                  <c:v>0.5738613748566852</c:v>
                </c:pt>
                <c:pt idx="929">
                  <c:v>0.57397991403834114</c:v>
                </c:pt>
                <c:pt idx="930">
                  <c:v>0.57409178422020735</c:v>
                </c:pt>
                <c:pt idx="931">
                  <c:v>0.57419810522809123</c:v>
                </c:pt>
                <c:pt idx="932">
                  <c:v>0.5742854225006192</c:v>
                </c:pt>
                <c:pt idx="933">
                  <c:v>0.5742854225006192</c:v>
                </c:pt>
                <c:pt idx="934">
                  <c:v>0.57447217114641669</c:v>
                </c:pt>
                <c:pt idx="935">
                  <c:v>0.57464253453430392</c:v>
                </c:pt>
                <c:pt idx="936">
                  <c:v>0.5748040225741563</c:v>
                </c:pt>
                <c:pt idx="937">
                  <c:v>0.57498207904045262</c:v>
                </c:pt>
                <c:pt idx="938">
                  <c:v>0.57516066419774359</c:v>
                </c:pt>
                <c:pt idx="939">
                  <c:v>0.57534383273129441</c:v>
                </c:pt>
                <c:pt idx="940">
                  <c:v>0.57534383273129441</c:v>
                </c:pt>
                <c:pt idx="941">
                  <c:v>0.5755575529436574</c:v>
                </c:pt>
                <c:pt idx="942">
                  <c:v>0.57574287370747745</c:v>
                </c:pt>
                <c:pt idx="943">
                  <c:v>0.5759440302236073</c:v>
                </c:pt>
                <c:pt idx="944">
                  <c:v>0.57613686089730298</c:v>
                </c:pt>
                <c:pt idx="945">
                  <c:v>0.57632240229594767</c:v>
                </c:pt>
                <c:pt idx="946">
                  <c:v>0.57646802128012054</c:v>
                </c:pt>
                <c:pt idx="947">
                  <c:v>0.57646802128012054</c:v>
                </c:pt>
                <c:pt idx="948">
                  <c:v>0.57646802128012054</c:v>
                </c:pt>
                <c:pt idx="949">
                  <c:v>0.57646802128012054</c:v>
                </c:pt>
                <c:pt idx="950">
                  <c:v>0.5768280848249483</c:v>
                </c:pt>
                <c:pt idx="951">
                  <c:v>0.5768280848249483</c:v>
                </c:pt>
                <c:pt idx="952">
                  <c:v>0.5768280848249483</c:v>
                </c:pt>
                <c:pt idx="953">
                  <c:v>0.5768280848249483</c:v>
                </c:pt>
                <c:pt idx="954">
                  <c:v>0.5768280848249483</c:v>
                </c:pt>
                <c:pt idx="955">
                  <c:v>0.5768280848249483</c:v>
                </c:pt>
                <c:pt idx="956">
                  <c:v>0.57766857445575259</c:v>
                </c:pt>
                <c:pt idx="957">
                  <c:v>0.57784655598946699</c:v>
                </c:pt>
                <c:pt idx="958">
                  <c:v>0.57784655598946699</c:v>
                </c:pt>
                <c:pt idx="959">
                  <c:v>0.57819020097301455</c:v>
                </c:pt>
                <c:pt idx="960">
                  <c:v>0.57833713544029208</c:v>
                </c:pt>
                <c:pt idx="961">
                  <c:v>0.57833713544029208</c:v>
                </c:pt>
                <c:pt idx="962">
                  <c:v>0.57847733846396165</c:v>
                </c:pt>
                <c:pt idx="963">
                  <c:v>0.57858626129760615</c:v>
                </c:pt>
                <c:pt idx="964">
                  <c:v>0.57867963978342618</c:v>
                </c:pt>
                <c:pt idx="965">
                  <c:v>0.57877251871870017</c:v>
                </c:pt>
                <c:pt idx="966">
                  <c:v>0.57877251871870017</c:v>
                </c:pt>
                <c:pt idx="967">
                  <c:v>0.57888768593417028</c:v>
                </c:pt>
                <c:pt idx="968">
                  <c:v>0.57888768593417028</c:v>
                </c:pt>
                <c:pt idx="969">
                  <c:v>0.57896693546537958</c:v>
                </c:pt>
                <c:pt idx="970">
                  <c:v>0.57902988716002401</c:v>
                </c:pt>
                <c:pt idx="971">
                  <c:v>0.5791034293262447</c:v>
                </c:pt>
                <c:pt idx="972">
                  <c:v>0.57921233134528316</c:v>
                </c:pt>
                <c:pt idx="973">
                  <c:v>0.57933651544810938</c:v>
                </c:pt>
                <c:pt idx="974">
                  <c:v>0.57938458886232413</c:v>
                </c:pt>
                <c:pt idx="975">
                  <c:v>0.57938458886232413</c:v>
                </c:pt>
                <c:pt idx="976">
                  <c:v>0.57938458886232413</c:v>
                </c:pt>
                <c:pt idx="977">
                  <c:v>0.57938458886232413</c:v>
                </c:pt>
                <c:pt idx="978">
                  <c:v>0.57951545445370378</c:v>
                </c:pt>
                <c:pt idx="979">
                  <c:v>0.5795520839974927</c:v>
                </c:pt>
                <c:pt idx="980">
                  <c:v>0.5795881307323113</c:v>
                </c:pt>
                <c:pt idx="981">
                  <c:v>0.57962166306271479</c:v>
                </c:pt>
                <c:pt idx="982">
                  <c:v>0.57962166306271479</c:v>
                </c:pt>
                <c:pt idx="983">
                  <c:v>0.57967044833645753</c:v>
                </c:pt>
                <c:pt idx="984">
                  <c:v>0.57971769332935008</c:v>
                </c:pt>
                <c:pt idx="985">
                  <c:v>0.57975775312022182</c:v>
                </c:pt>
                <c:pt idx="986">
                  <c:v>0.57975775312022182</c:v>
                </c:pt>
                <c:pt idx="987">
                  <c:v>0.57980163030984977</c:v>
                </c:pt>
                <c:pt idx="988">
                  <c:v>0.57987492270079743</c:v>
                </c:pt>
                <c:pt idx="989">
                  <c:v>0.57987492270079743</c:v>
                </c:pt>
                <c:pt idx="990">
                  <c:v>0.57990218567184793</c:v>
                </c:pt>
                <c:pt idx="991">
                  <c:v>0.57996368450698765</c:v>
                </c:pt>
                <c:pt idx="992">
                  <c:v>0.58000969311227868</c:v>
                </c:pt>
                <c:pt idx="993">
                  <c:v>0.58004755904366911</c:v>
                </c:pt>
                <c:pt idx="994">
                  <c:v>0.58008862209855427</c:v>
                </c:pt>
                <c:pt idx="995">
                  <c:v>0.5801302762882522</c:v>
                </c:pt>
                <c:pt idx="996">
                  <c:v>0.5801302762882522</c:v>
                </c:pt>
                <c:pt idx="997">
                  <c:v>0.58017211780940492</c:v>
                </c:pt>
                <c:pt idx="998">
                  <c:v>0.58017211780940492</c:v>
                </c:pt>
                <c:pt idx="999">
                  <c:v>0.58023369157712656</c:v>
                </c:pt>
                <c:pt idx="1000">
                  <c:v>0.58026279872227626</c:v>
                </c:pt>
                <c:pt idx="1001">
                  <c:v>0.58028743489003887</c:v>
                </c:pt>
                <c:pt idx="1002">
                  <c:v>0.58028743489003887</c:v>
                </c:pt>
                <c:pt idx="1003">
                  <c:v>0.58028743489003887</c:v>
                </c:pt>
                <c:pt idx="1004">
                  <c:v>0.58028743489003887</c:v>
                </c:pt>
                <c:pt idx="1005">
                  <c:v>0.58036399517414194</c:v>
                </c:pt>
                <c:pt idx="1006">
                  <c:v>0.58038737830261822</c:v>
                </c:pt>
                <c:pt idx="1007">
                  <c:v>0.58040974567831749</c:v>
                </c:pt>
                <c:pt idx="1008">
                  <c:v>0.58040974567831749</c:v>
                </c:pt>
                <c:pt idx="1009">
                  <c:v>0.58044632942997298</c:v>
                </c:pt>
                <c:pt idx="1010">
                  <c:v>0.58044632942997298</c:v>
                </c:pt>
                <c:pt idx="1011">
                  <c:v>0.58044632942997298</c:v>
                </c:pt>
                <c:pt idx="1012">
                  <c:v>0.58049139305214781</c:v>
                </c:pt>
                <c:pt idx="1013">
                  <c:v>0.58051208693351775</c:v>
                </c:pt>
                <c:pt idx="1014">
                  <c:v>0.58053075763517636</c:v>
                </c:pt>
                <c:pt idx="1015">
                  <c:v>0.58055288356144508</c:v>
                </c:pt>
                <c:pt idx="1016">
                  <c:v>0.58057028040921121</c:v>
                </c:pt>
                <c:pt idx="1017">
                  <c:v>0.58057028040921121</c:v>
                </c:pt>
                <c:pt idx="1018">
                  <c:v>0.58058656159409106</c:v>
                </c:pt>
                <c:pt idx="1019">
                  <c:v>0.58061542312688907</c:v>
                </c:pt>
                <c:pt idx="1020">
                  <c:v>0.58063386903080183</c:v>
                </c:pt>
                <c:pt idx="1021">
                  <c:v>0.58071670700010025</c:v>
                </c:pt>
                <c:pt idx="1022">
                  <c:v>0.58071670700010025</c:v>
                </c:pt>
                <c:pt idx="1023">
                  <c:v>0.58071670700010025</c:v>
                </c:pt>
                <c:pt idx="1024">
                  <c:v>0.58071670700010025</c:v>
                </c:pt>
                <c:pt idx="1025">
                  <c:v>0.58076687020076589</c:v>
                </c:pt>
                <c:pt idx="1026">
                  <c:v>0.58076687020076589</c:v>
                </c:pt>
                <c:pt idx="1027">
                  <c:v>0.58076687020076589</c:v>
                </c:pt>
                <c:pt idx="1028">
                  <c:v>0.58076687020076589</c:v>
                </c:pt>
                <c:pt idx="1029">
                  <c:v>0.58076687020076589</c:v>
                </c:pt>
                <c:pt idx="1030">
                  <c:v>0.58076687020076589</c:v>
                </c:pt>
                <c:pt idx="1031">
                  <c:v>0.58076687020076589</c:v>
                </c:pt>
                <c:pt idx="1032">
                  <c:v>0.58086337920334108</c:v>
                </c:pt>
                <c:pt idx="1033">
                  <c:v>0.58088184592185999</c:v>
                </c:pt>
                <c:pt idx="1034">
                  <c:v>0.58088184592185999</c:v>
                </c:pt>
                <c:pt idx="1035">
                  <c:v>0.58091683111176817</c:v>
                </c:pt>
                <c:pt idx="1036">
                  <c:v>0.58093330795394538</c:v>
                </c:pt>
                <c:pt idx="1037">
                  <c:v>0.58093330795394538</c:v>
                </c:pt>
                <c:pt idx="1038">
                  <c:v>0.58094973484106793</c:v>
                </c:pt>
                <c:pt idx="1039">
                  <c:v>0.58096949622808536</c:v>
                </c:pt>
                <c:pt idx="1040">
                  <c:v>0.58096949622808536</c:v>
                </c:pt>
                <c:pt idx="1041">
                  <c:v>0.58098566501409243</c:v>
                </c:pt>
                <c:pt idx="1042">
                  <c:v>0.58100491852472136</c:v>
                </c:pt>
                <c:pt idx="1043">
                  <c:v>0.58100491852472136</c:v>
                </c:pt>
                <c:pt idx="1044">
                  <c:v>0.5810345543608656</c:v>
                </c:pt>
                <c:pt idx="1045">
                  <c:v>0.5810345543608656</c:v>
                </c:pt>
                <c:pt idx="1046">
                  <c:v>0.58105379954565217</c:v>
                </c:pt>
                <c:pt idx="1047">
                  <c:v>0.58106885683169429</c:v>
                </c:pt>
                <c:pt idx="1048">
                  <c:v>0.58106885683169429</c:v>
                </c:pt>
                <c:pt idx="1049">
                  <c:v>0.58108056712907785</c:v>
                </c:pt>
                <c:pt idx="1050">
                  <c:v>0.58108056712907785</c:v>
                </c:pt>
                <c:pt idx="1051">
                  <c:v>0.58108056712907785</c:v>
                </c:pt>
                <c:pt idx="1052">
                  <c:v>0.58109166131412138</c:v>
                </c:pt>
                <c:pt idx="1053">
                  <c:v>0.58114307755407335</c:v>
                </c:pt>
                <c:pt idx="1054">
                  <c:v>0.58115800578955767</c:v>
                </c:pt>
                <c:pt idx="1055">
                  <c:v>0.58115800578955767</c:v>
                </c:pt>
                <c:pt idx="1056">
                  <c:v>0.58115800578955767</c:v>
                </c:pt>
                <c:pt idx="1057">
                  <c:v>0.58115800578955767</c:v>
                </c:pt>
                <c:pt idx="1058">
                  <c:v>0.58115800578955767</c:v>
                </c:pt>
                <c:pt idx="1059">
                  <c:v>0.58121430513609729</c:v>
                </c:pt>
                <c:pt idx="1060">
                  <c:v>0.58123404987142979</c:v>
                </c:pt>
                <c:pt idx="1061">
                  <c:v>0.58125008544395795</c:v>
                </c:pt>
                <c:pt idx="1062">
                  <c:v>0.58126091736496477</c:v>
                </c:pt>
                <c:pt idx="1063">
                  <c:v>0.58126091736496477</c:v>
                </c:pt>
                <c:pt idx="1064">
                  <c:v>0.58126091736496477</c:v>
                </c:pt>
                <c:pt idx="1065">
                  <c:v>0.58126091736496477</c:v>
                </c:pt>
                <c:pt idx="1066">
                  <c:v>0.6438218968756827</c:v>
                </c:pt>
                <c:pt idx="1067">
                  <c:v>0.6438218968756827</c:v>
                </c:pt>
                <c:pt idx="1068">
                  <c:v>0.6438218968756827</c:v>
                </c:pt>
                <c:pt idx="1069">
                  <c:v>0.6438218968756827</c:v>
                </c:pt>
                <c:pt idx="1070">
                  <c:v>0.6438218968756827</c:v>
                </c:pt>
                <c:pt idx="1071">
                  <c:v>0.6438218968756827</c:v>
                </c:pt>
                <c:pt idx="1072">
                  <c:v>0.6438218968756827</c:v>
                </c:pt>
                <c:pt idx="1073">
                  <c:v>0.6438218968756827</c:v>
                </c:pt>
                <c:pt idx="1074">
                  <c:v>0.6438218968756827</c:v>
                </c:pt>
                <c:pt idx="1075">
                  <c:v>0.6438218968756827</c:v>
                </c:pt>
                <c:pt idx="1076">
                  <c:v>0.6438218968756827</c:v>
                </c:pt>
                <c:pt idx="1077">
                  <c:v>0.6438218968756827</c:v>
                </c:pt>
                <c:pt idx="1078">
                  <c:v>0.6438218968756827</c:v>
                </c:pt>
                <c:pt idx="1079">
                  <c:v>0.6438218968756827</c:v>
                </c:pt>
                <c:pt idx="1080">
                  <c:v>0.64386129059915975</c:v>
                </c:pt>
                <c:pt idx="1081">
                  <c:v>0.64386129059915975</c:v>
                </c:pt>
                <c:pt idx="1082">
                  <c:v>0.64386129059915975</c:v>
                </c:pt>
                <c:pt idx="1083">
                  <c:v>0.64386129059915975</c:v>
                </c:pt>
                <c:pt idx="1084">
                  <c:v>0.64386129059915975</c:v>
                </c:pt>
                <c:pt idx="1085">
                  <c:v>0.64386129059915975</c:v>
                </c:pt>
                <c:pt idx="1086">
                  <c:v>0.64386129059915975</c:v>
                </c:pt>
                <c:pt idx="1087">
                  <c:v>0.64386129059915975</c:v>
                </c:pt>
                <c:pt idx="1088">
                  <c:v>0.64386129059915975</c:v>
                </c:pt>
                <c:pt idx="1089">
                  <c:v>0.64386129059915975</c:v>
                </c:pt>
                <c:pt idx="1090">
                  <c:v>0.64386129059915975</c:v>
                </c:pt>
                <c:pt idx="1091">
                  <c:v>0.64386129059915975</c:v>
                </c:pt>
                <c:pt idx="1092">
                  <c:v>0.64386129059915975</c:v>
                </c:pt>
                <c:pt idx="1093">
                  <c:v>0.64386129059915975</c:v>
                </c:pt>
                <c:pt idx="1094">
                  <c:v>0.64386129059915975</c:v>
                </c:pt>
                <c:pt idx="1095">
                  <c:v>0.64386129059915975</c:v>
                </c:pt>
                <c:pt idx="1096">
                  <c:v>0.64386129059915975</c:v>
                </c:pt>
                <c:pt idx="1097">
                  <c:v>0.64386129059915975</c:v>
                </c:pt>
                <c:pt idx="1098">
                  <c:v>0.64386129059915975</c:v>
                </c:pt>
                <c:pt idx="1099">
                  <c:v>0.64386129059915975</c:v>
                </c:pt>
                <c:pt idx="1100">
                  <c:v>0.64386129059915975</c:v>
                </c:pt>
                <c:pt idx="1101">
                  <c:v>0.64386129059915975</c:v>
                </c:pt>
                <c:pt idx="1102">
                  <c:v>0.64386129059915975</c:v>
                </c:pt>
                <c:pt idx="1103">
                  <c:v>0.64386129059915975</c:v>
                </c:pt>
                <c:pt idx="1104">
                  <c:v>0.64386129059915975</c:v>
                </c:pt>
                <c:pt idx="1105">
                  <c:v>0.64386129059915975</c:v>
                </c:pt>
                <c:pt idx="1106">
                  <c:v>0.64386129059915975</c:v>
                </c:pt>
                <c:pt idx="1107">
                  <c:v>0.64386129059915975</c:v>
                </c:pt>
                <c:pt idx="1108">
                  <c:v>0.64386129059915975</c:v>
                </c:pt>
                <c:pt idx="1109">
                  <c:v>0.64386129059915975</c:v>
                </c:pt>
                <c:pt idx="1110">
                  <c:v>0.64386129059915975</c:v>
                </c:pt>
                <c:pt idx="1111">
                  <c:v>0.64386129059915975</c:v>
                </c:pt>
                <c:pt idx="1112">
                  <c:v>0.64386129059915975</c:v>
                </c:pt>
                <c:pt idx="1113">
                  <c:v>0.64386129059915975</c:v>
                </c:pt>
                <c:pt idx="1114">
                  <c:v>0.64386129059915975</c:v>
                </c:pt>
                <c:pt idx="1115">
                  <c:v>0.67525158989038248</c:v>
                </c:pt>
                <c:pt idx="1116">
                  <c:v>0.67525158989038248</c:v>
                </c:pt>
                <c:pt idx="1117">
                  <c:v>0.67525158989038248</c:v>
                </c:pt>
                <c:pt idx="1118">
                  <c:v>0.67525158989038248</c:v>
                </c:pt>
                <c:pt idx="1119">
                  <c:v>0.67525158989038248</c:v>
                </c:pt>
                <c:pt idx="1120">
                  <c:v>0.67525158989038248</c:v>
                </c:pt>
                <c:pt idx="1121">
                  <c:v>0.67525158989038248</c:v>
                </c:pt>
                <c:pt idx="1122">
                  <c:v>0.67525158989038248</c:v>
                </c:pt>
                <c:pt idx="1123">
                  <c:v>0.67525158989038248</c:v>
                </c:pt>
                <c:pt idx="1124">
                  <c:v>0.67530122023713235</c:v>
                </c:pt>
                <c:pt idx="1125">
                  <c:v>0.67530122023713235</c:v>
                </c:pt>
                <c:pt idx="1126">
                  <c:v>0.67530122023713235</c:v>
                </c:pt>
                <c:pt idx="1127">
                  <c:v>0.67530122023713235</c:v>
                </c:pt>
                <c:pt idx="1128">
                  <c:v>0.67530122023713235</c:v>
                </c:pt>
                <c:pt idx="1129">
                  <c:v>0.67530122023713235</c:v>
                </c:pt>
                <c:pt idx="1130">
                  <c:v>0.67530122023713235</c:v>
                </c:pt>
                <c:pt idx="1131">
                  <c:v>0.67530122023713235</c:v>
                </c:pt>
                <c:pt idx="1132">
                  <c:v>0.67530122023713235</c:v>
                </c:pt>
                <c:pt idx="1133">
                  <c:v>0.67530122023713235</c:v>
                </c:pt>
                <c:pt idx="1134">
                  <c:v>0.67530122023713235</c:v>
                </c:pt>
                <c:pt idx="1135">
                  <c:v>0.67530122023713235</c:v>
                </c:pt>
                <c:pt idx="1136">
                  <c:v>0.67530122023713235</c:v>
                </c:pt>
                <c:pt idx="1137">
                  <c:v>0.67530122023713235</c:v>
                </c:pt>
                <c:pt idx="1138">
                  <c:v>0.67530122023713235</c:v>
                </c:pt>
                <c:pt idx="1139">
                  <c:v>0.67530122023713235</c:v>
                </c:pt>
                <c:pt idx="1140">
                  <c:v>0.67530122023713235</c:v>
                </c:pt>
                <c:pt idx="1141">
                  <c:v>0.67530122023713235</c:v>
                </c:pt>
                <c:pt idx="1142">
                  <c:v>0.67530122023713235</c:v>
                </c:pt>
                <c:pt idx="1143">
                  <c:v>0.67530122023713235</c:v>
                </c:pt>
                <c:pt idx="1144">
                  <c:v>0.67530122023713235</c:v>
                </c:pt>
                <c:pt idx="1145">
                  <c:v>0.67530122023713235</c:v>
                </c:pt>
                <c:pt idx="1146">
                  <c:v>0.67530122023713235</c:v>
                </c:pt>
                <c:pt idx="1147">
                  <c:v>0.67530122023713235</c:v>
                </c:pt>
                <c:pt idx="1148">
                  <c:v>0.67530122023713235</c:v>
                </c:pt>
                <c:pt idx="1149">
                  <c:v>0.67530122023713235</c:v>
                </c:pt>
                <c:pt idx="1150">
                  <c:v>0.67530122023713235</c:v>
                </c:pt>
                <c:pt idx="1151">
                  <c:v>0.67530122023713235</c:v>
                </c:pt>
                <c:pt idx="1152">
                  <c:v>0.67530122023713235</c:v>
                </c:pt>
                <c:pt idx="1153">
                  <c:v>0.67530122023713235</c:v>
                </c:pt>
                <c:pt idx="1154">
                  <c:v>0.67530122023713235</c:v>
                </c:pt>
                <c:pt idx="1155">
                  <c:v>0.67530122023713235</c:v>
                </c:pt>
                <c:pt idx="1156">
                  <c:v>0.67530122023713235</c:v>
                </c:pt>
                <c:pt idx="1157">
                  <c:v>0.67530122023713235</c:v>
                </c:pt>
                <c:pt idx="1158">
                  <c:v>0.67530122023713235</c:v>
                </c:pt>
                <c:pt idx="1159">
                  <c:v>0.67530122023713235</c:v>
                </c:pt>
                <c:pt idx="1160">
                  <c:v>0.67530122023713235</c:v>
                </c:pt>
                <c:pt idx="1161">
                  <c:v>0.67530122023713235</c:v>
                </c:pt>
                <c:pt idx="1162">
                  <c:v>0.67530122023713235</c:v>
                </c:pt>
                <c:pt idx="1163">
                  <c:v>0.67530122023713235</c:v>
                </c:pt>
                <c:pt idx="1164">
                  <c:v>0.67530122023713235</c:v>
                </c:pt>
                <c:pt idx="1165">
                  <c:v>0.67530122023713235</c:v>
                </c:pt>
                <c:pt idx="1166">
                  <c:v>0.67530122023713235</c:v>
                </c:pt>
                <c:pt idx="1167">
                  <c:v>0.67530122023713235</c:v>
                </c:pt>
                <c:pt idx="1168">
                  <c:v>0.67530122023713235</c:v>
                </c:pt>
                <c:pt idx="1169">
                  <c:v>0.67530122023713235</c:v>
                </c:pt>
                <c:pt idx="1170">
                  <c:v>0.67530122023713235</c:v>
                </c:pt>
                <c:pt idx="1171">
                  <c:v>0.67530122023713235</c:v>
                </c:pt>
                <c:pt idx="1172">
                  <c:v>0.67530122023713235</c:v>
                </c:pt>
                <c:pt idx="1173">
                  <c:v>0.67530122023713235</c:v>
                </c:pt>
                <c:pt idx="1174">
                  <c:v>0.67530122023713235</c:v>
                </c:pt>
                <c:pt idx="1175">
                  <c:v>0.67530122023713235</c:v>
                </c:pt>
                <c:pt idx="1176">
                  <c:v>0.67530122023713235</c:v>
                </c:pt>
                <c:pt idx="1177">
                  <c:v>0.67530122023713235</c:v>
                </c:pt>
                <c:pt idx="1178">
                  <c:v>0.67530122023713235</c:v>
                </c:pt>
                <c:pt idx="1179">
                  <c:v>0.67530122023713235</c:v>
                </c:pt>
                <c:pt idx="1180">
                  <c:v>0.67530122023713235</c:v>
                </c:pt>
                <c:pt idx="1181">
                  <c:v>0.67530122023713235</c:v>
                </c:pt>
                <c:pt idx="1182">
                  <c:v>0.67530122023713235</c:v>
                </c:pt>
                <c:pt idx="1183">
                  <c:v>0.67530122023713235</c:v>
                </c:pt>
                <c:pt idx="1184">
                  <c:v>0.67530122023713235</c:v>
                </c:pt>
                <c:pt idx="1185">
                  <c:v>0.67665754576178572</c:v>
                </c:pt>
                <c:pt idx="1186">
                  <c:v>0.67665754576178572</c:v>
                </c:pt>
                <c:pt idx="1187">
                  <c:v>0.67665754576178572</c:v>
                </c:pt>
                <c:pt idx="1188">
                  <c:v>0.67665754576178572</c:v>
                </c:pt>
                <c:pt idx="1189">
                  <c:v>0.67665754576178572</c:v>
                </c:pt>
                <c:pt idx="1190">
                  <c:v>0.67665754576178572</c:v>
                </c:pt>
                <c:pt idx="1191">
                  <c:v>0.67665754576178572</c:v>
                </c:pt>
                <c:pt idx="1192">
                  <c:v>0.67665754576178572</c:v>
                </c:pt>
                <c:pt idx="1193">
                  <c:v>0.67665754576178572</c:v>
                </c:pt>
                <c:pt idx="1194">
                  <c:v>0.67665754576178572</c:v>
                </c:pt>
                <c:pt idx="1195">
                  <c:v>0.67665754576178572</c:v>
                </c:pt>
                <c:pt idx="1196">
                  <c:v>0.67665754576178572</c:v>
                </c:pt>
                <c:pt idx="1197">
                  <c:v>0.67665754576178572</c:v>
                </c:pt>
                <c:pt idx="1198">
                  <c:v>0.67665754576178572</c:v>
                </c:pt>
                <c:pt idx="1199">
                  <c:v>0.67665754576178572</c:v>
                </c:pt>
                <c:pt idx="1200">
                  <c:v>0.67665754576178572</c:v>
                </c:pt>
                <c:pt idx="1201">
                  <c:v>0.68909006418441887</c:v>
                </c:pt>
                <c:pt idx="1202">
                  <c:v>0.68909006418441887</c:v>
                </c:pt>
                <c:pt idx="1203">
                  <c:v>0.68909006418441887</c:v>
                </c:pt>
                <c:pt idx="1204">
                  <c:v>0.68909006418441887</c:v>
                </c:pt>
                <c:pt idx="1205">
                  <c:v>0.68909006418441887</c:v>
                </c:pt>
                <c:pt idx="1206">
                  <c:v>0.68909006418441887</c:v>
                </c:pt>
                <c:pt idx="1207">
                  <c:v>0.68909645843140832</c:v>
                </c:pt>
                <c:pt idx="1208">
                  <c:v>0.68909645843140832</c:v>
                </c:pt>
                <c:pt idx="1209">
                  <c:v>0.68909645843140832</c:v>
                </c:pt>
                <c:pt idx="1210">
                  <c:v>0.68909645843140832</c:v>
                </c:pt>
                <c:pt idx="1211">
                  <c:v>0.68909645843140832</c:v>
                </c:pt>
                <c:pt idx="1212">
                  <c:v>0.68909645843140832</c:v>
                </c:pt>
                <c:pt idx="1213">
                  <c:v>0.68909645843140832</c:v>
                </c:pt>
                <c:pt idx="1214">
                  <c:v>0.68909645843140832</c:v>
                </c:pt>
                <c:pt idx="1215">
                  <c:v>0.68909645843140832</c:v>
                </c:pt>
                <c:pt idx="1216">
                  <c:v>0.68911941277899924</c:v>
                </c:pt>
                <c:pt idx="1217">
                  <c:v>0.68911941277899924</c:v>
                </c:pt>
                <c:pt idx="1218">
                  <c:v>0.68911941277899924</c:v>
                </c:pt>
                <c:pt idx="1219">
                  <c:v>0.68911941277899924</c:v>
                </c:pt>
                <c:pt idx="1220">
                  <c:v>0.68912534910465473</c:v>
                </c:pt>
                <c:pt idx="1221">
                  <c:v>0.68912534910465473</c:v>
                </c:pt>
                <c:pt idx="1222">
                  <c:v>0.68912534910465473</c:v>
                </c:pt>
                <c:pt idx="1223">
                  <c:v>0.68912534910465473</c:v>
                </c:pt>
                <c:pt idx="1224">
                  <c:v>0.68912534910465473</c:v>
                </c:pt>
                <c:pt idx="1225">
                  <c:v>0.68912534910465473</c:v>
                </c:pt>
                <c:pt idx="1226">
                  <c:v>0.68912534910465473</c:v>
                </c:pt>
                <c:pt idx="1227">
                  <c:v>0.68913596871667948</c:v>
                </c:pt>
                <c:pt idx="1228">
                  <c:v>0.68913596871667948</c:v>
                </c:pt>
                <c:pt idx="1229">
                  <c:v>0.68913596871667948</c:v>
                </c:pt>
                <c:pt idx="1230">
                  <c:v>0.68913596871667948</c:v>
                </c:pt>
                <c:pt idx="1231">
                  <c:v>0.68913596871667948</c:v>
                </c:pt>
                <c:pt idx="1232">
                  <c:v>0.68913596871667948</c:v>
                </c:pt>
                <c:pt idx="1233">
                  <c:v>0.68913596871667948</c:v>
                </c:pt>
                <c:pt idx="1234">
                  <c:v>0.68915789898565094</c:v>
                </c:pt>
                <c:pt idx="1235">
                  <c:v>0.68915789898565094</c:v>
                </c:pt>
                <c:pt idx="1236">
                  <c:v>0.68915789898565094</c:v>
                </c:pt>
                <c:pt idx="1237">
                  <c:v>0.68915789898565094</c:v>
                </c:pt>
                <c:pt idx="1238">
                  <c:v>0.68915789898565094</c:v>
                </c:pt>
                <c:pt idx="1239">
                  <c:v>0.68915789898565094</c:v>
                </c:pt>
                <c:pt idx="1240">
                  <c:v>0.68915789898565094</c:v>
                </c:pt>
                <c:pt idx="1241">
                  <c:v>0.68915789898565094</c:v>
                </c:pt>
                <c:pt idx="1242">
                  <c:v>0.68916493015958658</c:v>
                </c:pt>
                <c:pt idx="1243">
                  <c:v>0.68916493015958658</c:v>
                </c:pt>
                <c:pt idx="1244">
                  <c:v>0.68916493015958658</c:v>
                </c:pt>
                <c:pt idx="1245">
                  <c:v>0.68916493015958658</c:v>
                </c:pt>
                <c:pt idx="1246">
                  <c:v>0.68916493015958658</c:v>
                </c:pt>
                <c:pt idx="1247">
                  <c:v>0.68916493015958658</c:v>
                </c:pt>
                <c:pt idx="1248">
                  <c:v>0.6891774480636863</c:v>
                </c:pt>
                <c:pt idx="1249">
                  <c:v>0.6891774480636863</c:v>
                </c:pt>
                <c:pt idx="1250">
                  <c:v>0.6891774480636863</c:v>
                </c:pt>
                <c:pt idx="1251">
                  <c:v>0.6891774480636863</c:v>
                </c:pt>
                <c:pt idx="1252">
                  <c:v>0.6891774480636863</c:v>
                </c:pt>
                <c:pt idx="1253">
                  <c:v>0.6891774480636863</c:v>
                </c:pt>
                <c:pt idx="1254">
                  <c:v>0.6891774480636863</c:v>
                </c:pt>
                <c:pt idx="1255">
                  <c:v>0.6891917476980669</c:v>
                </c:pt>
                <c:pt idx="1256">
                  <c:v>0.6891917476980669</c:v>
                </c:pt>
                <c:pt idx="1257">
                  <c:v>0.6891917476980669</c:v>
                </c:pt>
                <c:pt idx="1258">
                  <c:v>0.6891917476980669</c:v>
                </c:pt>
                <c:pt idx="1259">
                  <c:v>0.6891917476980669</c:v>
                </c:pt>
                <c:pt idx="1260">
                  <c:v>0.6891917476980669</c:v>
                </c:pt>
                <c:pt idx="1261">
                  <c:v>0.6891917476980669</c:v>
                </c:pt>
                <c:pt idx="1262">
                  <c:v>0.68920973151772469</c:v>
                </c:pt>
                <c:pt idx="1263">
                  <c:v>0.68920973151772469</c:v>
                </c:pt>
                <c:pt idx="1264">
                  <c:v>0.68921380285467493</c:v>
                </c:pt>
                <c:pt idx="1265">
                  <c:v>0.68921380285467493</c:v>
                </c:pt>
                <c:pt idx="1266">
                  <c:v>0.68921380285467493</c:v>
                </c:pt>
                <c:pt idx="1267">
                  <c:v>0.68921380285467493</c:v>
                </c:pt>
                <c:pt idx="1268">
                  <c:v>0.68921380285467493</c:v>
                </c:pt>
                <c:pt idx="1269">
                  <c:v>0.68921380285467493</c:v>
                </c:pt>
                <c:pt idx="1270">
                  <c:v>0.68921380285467493</c:v>
                </c:pt>
                <c:pt idx="1271">
                  <c:v>0.68921380285467493</c:v>
                </c:pt>
                <c:pt idx="1272">
                  <c:v>0.68921380285467493</c:v>
                </c:pt>
                <c:pt idx="1273">
                  <c:v>0.68921380285467493</c:v>
                </c:pt>
                <c:pt idx="1274">
                  <c:v>0.68921380285467493</c:v>
                </c:pt>
                <c:pt idx="1275">
                  <c:v>0.68921380285467493</c:v>
                </c:pt>
                <c:pt idx="1276">
                  <c:v>0.68921380285467493</c:v>
                </c:pt>
                <c:pt idx="1277">
                  <c:v>0.68921380285467493</c:v>
                </c:pt>
                <c:pt idx="1278">
                  <c:v>0.68922607514642287</c:v>
                </c:pt>
                <c:pt idx="1279">
                  <c:v>0.68922607514642287</c:v>
                </c:pt>
                <c:pt idx="1280">
                  <c:v>0.68922607514642287</c:v>
                </c:pt>
                <c:pt idx="1281">
                  <c:v>0.68922607514642287</c:v>
                </c:pt>
                <c:pt idx="1282">
                  <c:v>0.68922607514642287</c:v>
                </c:pt>
                <c:pt idx="1283">
                  <c:v>0.68922607514642287</c:v>
                </c:pt>
                <c:pt idx="1284">
                  <c:v>0.68922607514642287</c:v>
                </c:pt>
                <c:pt idx="1285">
                  <c:v>0.68923212387095123</c:v>
                </c:pt>
                <c:pt idx="1286">
                  <c:v>0.68923212387095123</c:v>
                </c:pt>
                <c:pt idx="1287">
                  <c:v>0.68923212387095123</c:v>
                </c:pt>
                <c:pt idx="1288">
                  <c:v>0.68923212387095123</c:v>
                </c:pt>
                <c:pt idx="1289">
                  <c:v>0.68923212387095123</c:v>
                </c:pt>
                <c:pt idx="1290">
                  <c:v>0.68923212387095123</c:v>
                </c:pt>
                <c:pt idx="1291">
                  <c:v>0.68923212387095123</c:v>
                </c:pt>
                <c:pt idx="1292">
                  <c:v>0.68923212387095123</c:v>
                </c:pt>
                <c:pt idx="1293">
                  <c:v>0.68923212387095123</c:v>
                </c:pt>
                <c:pt idx="1294">
                  <c:v>0.68923212387095123</c:v>
                </c:pt>
                <c:pt idx="1295">
                  <c:v>0.68923212387095123</c:v>
                </c:pt>
                <c:pt idx="1296">
                  <c:v>0.68923212387095123</c:v>
                </c:pt>
                <c:pt idx="1297">
                  <c:v>0.68924106582572553</c:v>
                </c:pt>
                <c:pt idx="1298">
                  <c:v>0.68924106582572553</c:v>
                </c:pt>
                <c:pt idx="1299">
                  <c:v>0.68924106582572553</c:v>
                </c:pt>
                <c:pt idx="1300">
                  <c:v>0.68924106582572553</c:v>
                </c:pt>
                <c:pt idx="1301">
                  <c:v>0.68924106582572553</c:v>
                </c:pt>
                <c:pt idx="1302">
                  <c:v>0.68924106582572553</c:v>
                </c:pt>
                <c:pt idx="1303">
                  <c:v>0.68924106582572553</c:v>
                </c:pt>
                <c:pt idx="1304">
                  <c:v>0.68924106582572553</c:v>
                </c:pt>
                <c:pt idx="1305">
                  <c:v>0.68924106582572553</c:v>
                </c:pt>
                <c:pt idx="1306">
                  <c:v>0.68924106582572553</c:v>
                </c:pt>
                <c:pt idx="1307">
                  <c:v>0.68924106582572553</c:v>
                </c:pt>
                <c:pt idx="1308">
                  <c:v>0.68924106582572553</c:v>
                </c:pt>
                <c:pt idx="1309">
                  <c:v>0.68924106582572553</c:v>
                </c:pt>
                <c:pt idx="1310">
                  <c:v>0.68924106582572553</c:v>
                </c:pt>
                <c:pt idx="1311">
                  <c:v>0.68924608214579208</c:v>
                </c:pt>
                <c:pt idx="1312">
                  <c:v>0.68924608214579208</c:v>
                </c:pt>
                <c:pt idx="1313">
                  <c:v>0.68924608214579208</c:v>
                </c:pt>
                <c:pt idx="1314">
                  <c:v>0.68924608214579208</c:v>
                </c:pt>
                <c:pt idx="1315">
                  <c:v>0.68924608214579208</c:v>
                </c:pt>
                <c:pt idx="1316">
                  <c:v>0.68924608214579208</c:v>
                </c:pt>
                <c:pt idx="1317">
                  <c:v>0.68924608214579208</c:v>
                </c:pt>
                <c:pt idx="1318">
                  <c:v>0.68924608214579208</c:v>
                </c:pt>
                <c:pt idx="1319">
                  <c:v>0.68924608214579208</c:v>
                </c:pt>
                <c:pt idx="1320">
                  <c:v>0.68924608214579208</c:v>
                </c:pt>
                <c:pt idx="1321">
                  <c:v>0.68924608214579208</c:v>
                </c:pt>
                <c:pt idx="1322">
                  <c:v>0.68924608214579208</c:v>
                </c:pt>
                <c:pt idx="1323">
                  <c:v>0.68924608214579208</c:v>
                </c:pt>
                <c:pt idx="1324">
                  <c:v>0.68924608214579208</c:v>
                </c:pt>
                <c:pt idx="1325">
                  <c:v>0.68924608214579208</c:v>
                </c:pt>
                <c:pt idx="1326">
                  <c:v>0.68924608214579208</c:v>
                </c:pt>
                <c:pt idx="1327">
                  <c:v>0.68924608214579208</c:v>
                </c:pt>
                <c:pt idx="1328">
                  <c:v>0.68924608214579208</c:v>
                </c:pt>
                <c:pt idx="1329">
                  <c:v>0.68924608214579208</c:v>
                </c:pt>
                <c:pt idx="1330">
                  <c:v>0.68924608214579208</c:v>
                </c:pt>
                <c:pt idx="1331">
                  <c:v>0.68924608214579208</c:v>
                </c:pt>
                <c:pt idx="1332">
                  <c:v>0.68924608214579208</c:v>
                </c:pt>
                <c:pt idx="1333">
                  <c:v>0.68924608214579208</c:v>
                </c:pt>
                <c:pt idx="1334">
                  <c:v>0.68924608214579208</c:v>
                </c:pt>
                <c:pt idx="1335">
                  <c:v>0.68924608214579208</c:v>
                </c:pt>
                <c:pt idx="1336">
                  <c:v>0.68924608214579208</c:v>
                </c:pt>
                <c:pt idx="1337">
                  <c:v>0.68924608214579208</c:v>
                </c:pt>
                <c:pt idx="1338">
                  <c:v>0.68924608214579208</c:v>
                </c:pt>
                <c:pt idx="1339">
                  <c:v>0.68924608214579208</c:v>
                </c:pt>
                <c:pt idx="1340">
                  <c:v>0.68924608214579208</c:v>
                </c:pt>
                <c:pt idx="1341">
                  <c:v>0.68924608214579208</c:v>
                </c:pt>
                <c:pt idx="1342">
                  <c:v>0.68924608214579208</c:v>
                </c:pt>
                <c:pt idx="1343">
                  <c:v>0.68924608214579208</c:v>
                </c:pt>
                <c:pt idx="1344">
                  <c:v>0.68924608214579208</c:v>
                </c:pt>
                <c:pt idx="1345">
                  <c:v>0.68924608214579208</c:v>
                </c:pt>
                <c:pt idx="1346">
                  <c:v>0.68924608214579208</c:v>
                </c:pt>
                <c:pt idx="1347">
                  <c:v>0.68924608214579208</c:v>
                </c:pt>
                <c:pt idx="1348">
                  <c:v>0.68924608214579208</c:v>
                </c:pt>
                <c:pt idx="1349">
                  <c:v>0.68924608214579208</c:v>
                </c:pt>
                <c:pt idx="1350">
                  <c:v>0.68924608214579208</c:v>
                </c:pt>
                <c:pt idx="1351">
                  <c:v>0.68924608214579208</c:v>
                </c:pt>
                <c:pt idx="1352">
                  <c:v>0.68924608214579208</c:v>
                </c:pt>
                <c:pt idx="1353">
                  <c:v>0.68924608214579208</c:v>
                </c:pt>
                <c:pt idx="1354">
                  <c:v>0.68924608214579208</c:v>
                </c:pt>
                <c:pt idx="1355">
                  <c:v>0.68924608214579208</c:v>
                </c:pt>
                <c:pt idx="1356">
                  <c:v>0.68924608214579208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CD-4CD9-8ADD-2E2754CAC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7011727"/>
        <c:axId val="1544501151"/>
      </c:lineChart>
      <c:catAx>
        <c:axId val="154990782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16973423"/>
        <c:crosses val="autoZero"/>
        <c:auto val="1"/>
        <c:lblAlgn val="ctr"/>
        <c:lblOffset val="100"/>
        <c:noMultiLvlLbl val="0"/>
      </c:catAx>
      <c:valAx>
        <c:axId val="1716973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9907823"/>
        <c:crosses val="autoZero"/>
        <c:crossBetween val="between"/>
      </c:valAx>
      <c:valAx>
        <c:axId val="1544501151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87011727"/>
        <c:crosses val="max"/>
        <c:crossBetween val="between"/>
      </c:valAx>
      <c:catAx>
        <c:axId val="1987011727"/>
        <c:scaling>
          <c:orientation val="minMax"/>
        </c:scaling>
        <c:delete val="1"/>
        <c:axPos val="b"/>
        <c:majorTickMark val="none"/>
        <c:minorTickMark val="none"/>
        <c:tickLblPos val="nextTo"/>
        <c:crossAx val="15445011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russia!$I$1</c:f>
              <c:strCache>
                <c:ptCount val="1"/>
                <c:pt idx="0">
                  <c:v>Novos óbitos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russia!$I$2:$I$1358</c:f>
              <c:numCache>
                <c:formatCode>General</c:formatCode>
                <c:ptCount val="13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2</c:v>
                </c:pt>
                <c:pt idx="84">
                  <c:v>1</c:v>
                </c:pt>
                <c:pt idx="85">
                  <c:v>1</c:v>
                </c:pt>
                <c:pt idx="86">
                  <c:v>4</c:v>
                </c:pt>
                <c:pt idx="87">
                  <c:v>1</c:v>
                </c:pt>
                <c:pt idx="88">
                  <c:v>8</c:v>
                </c:pt>
                <c:pt idx="89">
                  <c:v>7</c:v>
                </c:pt>
                <c:pt idx="90">
                  <c:v>0</c:v>
                </c:pt>
                <c:pt idx="91">
                  <c:v>6</c:v>
                </c:pt>
                <c:pt idx="92">
                  <c:v>4</c:v>
                </c:pt>
                <c:pt idx="93">
                  <c:v>9</c:v>
                </c:pt>
                <c:pt idx="94">
                  <c:v>2</c:v>
                </c:pt>
                <c:pt idx="95">
                  <c:v>2</c:v>
                </c:pt>
                <c:pt idx="96">
                  <c:v>11</c:v>
                </c:pt>
                <c:pt idx="97">
                  <c:v>18</c:v>
                </c:pt>
                <c:pt idx="98">
                  <c:v>18</c:v>
                </c:pt>
                <c:pt idx="99">
                  <c:v>12</c:v>
                </c:pt>
                <c:pt idx="100">
                  <c:v>24</c:v>
                </c:pt>
                <c:pt idx="101">
                  <c:v>18</c:v>
                </c:pt>
                <c:pt idx="102">
                  <c:v>22</c:v>
                </c:pt>
                <c:pt idx="103">
                  <c:v>28</c:v>
                </c:pt>
                <c:pt idx="104">
                  <c:v>34</c:v>
                </c:pt>
                <c:pt idx="105">
                  <c:v>41</c:v>
                </c:pt>
                <c:pt idx="106">
                  <c:v>40</c:v>
                </c:pt>
                <c:pt idx="107">
                  <c:v>48</c:v>
                </c:pt>
                <c:pt idx="108">
                  <c:v>44</c:v>
                </c:pt>
                <c:pt idx="109">
                  <c:v>51</c:v>
                </c:pt>
                <c:pt idx="110">
                  <c:v>57</c:v>
                </c:pt>
                <c:pt idx="111">
                  <c:v>42</c:v>
                </c:pt>
                <c:pt idx="112">
                  <c:v>60</c:v>
                </c:pt>
                <c:pt idx="113">
                  <c:v>66</c:v>
                </c:pt>
                <c:pt idx="114">
                  <c:v>66</c:v>
                </c:pt>
                <c:pt idx="115">
                  <c:v>47</c:v>
                </c:pt>
                <c:pt idx="116">
                  <c:v>73</c:v>
                </c:pt>
                <c:pt idx="117">
                  <c:v>105</c:v>
                </c:pt>
                <c:pt idx="118">
                  <c:v>101</c:v>
                </c:pt>
                <c:pt idx="119">
                  <c:v>96</c:v>
                </c:pt>
                <c:pt idx="120">
                  <c:v>53</c:v>
                </c:pt>
                <c:pt idx="121">
                  <c:v>58</c:v>
                </c:pt>
                <c:pt idx="122">
                  <c:v>76</c:v>
                </c:pt>
                <c:pt idx="123">
                  <c:v>95</c:v>
                </c:pt>
                <c:pt idx="124">
                  <c:v>86</c:v>
                </c:pt>
                <c:pt idx="125">
                  <c:v>88</c:v>
                </c:pt>
                <c:pt idx="126">
                  <c:v>98</c:v>
                </c:pt>
                <c:pt idx="127">
                  <c:v>104</c:v>
                </c:pt>
                <c:pt idx="128">
                  <c:v>88</c:v>
                </c:pt>
                <c:pt idx="129">
                  <c:v>94</c:v>
                </c:pt>
                <c:pt idx="130">
                  <c:v>107</c:v>
                </c:pt>
                <c:pt idx="131">
                  <c:v>96</c:v>
                </c:pt>
                <c:pt idx="132">
                  <c:v>93</c:v>
                </c:pt>
                <c:pt idx="133">
                  <c:v>113</c:v>
                </c:pt>
                <c:pt idx="134">
                  <c:v>119</c:v>
                </c:pt>
                <c:pt idx="135">
                  <c:v>94</c:v>
                </c:pt>
                <c:pt idx="136">
                  <c:v>91</c:v>
                </c:pt>
                <c:pt idx="137">
                  <c:v>115</c:v>
                </c:pt>
                <c:pt idx="138">
                  <c:v>135</c:v>
                </c:pt>
                <c:pt idx="139">
                  <c:v>127</c:v>
                </c:pt>
                <c:pt idx="140">
                  <c:v>150</c:v>
                </c:pt>
                <c:pt idx="141">
                  <c:v>139</c:v>
                </c:pt>
                <c:pt idx="142">
                  <c:v>153</c:v>
                </c:pt>
                <c:pt idx="143">
                  <c:v>92</c:v>
                </c:pt>
                <c:pt idx="144">
                  <c:v>174</c:v>
                </c:pt>
                <c:pt idx="145">
                  <c:v>161</c:v>
                </c:pt>
                <c:pt idx="146">
                  <c:v>174</c:v>
                </c:pt>
                <c:pt idx="147">
                  <c:v>232</c:v>
                </c:pt>
                <c:pt idx="148">
                  <c:v>181</c:v>
                </c:pt>
                <c:pt idx="149">
                  <c:v>138</c:v>
                </c:pt>
                <c:pt idx="150">
                  <c:v>162</c:v>
                </c:pt>
                <c:pt idx="151">
                  <c:v>182</c:v>
                </c:pt>
                <c:pt idx="152">
                  <c:v>178</c:v>
                </c:pt>
                <c:pt idx="153">
                  <c:v>169</c:v>
                </c:pt>
                <c:pt idx="154">
                  <c:v>144</c:v>
                </c:pt>
                <c:pt idx="155">
                  <c:v>197</c:v>
                </c:pt>
                <c:pt idx="156">
                  <c:v>134</c:v>
                </c:pt>
                <c:pt idx="157">
                  <c:v>112</c:v>
                </c:pt>
                <c:pt idx="158">
                  <c:v>171</c:v>
                </c:pt>
                <c:pt idx="159">
                  <c:v>216</c:v>
                </c:pt>
                <c:pt idx="160">
                  <c:v>174</c:v>
                </c:pt>
                <c:pt idx="161">
                  <c:v>183</c:v>
                </c:pt>
                <c:pt idx="162">
                  <c:v>114</c:v>
                </c:pt>
                <c:pt idx="163">
                  <c:v>119</c:v>
                </c:pt>
                <c:pt idx="164">
                  <c:v>143</c:v>
                </c:pt>
                <c:pt idx="165">
                  <c:v>193</c:v>
                </c:pt>
                <c:pt idx="166">
                  <c:v>194</c:v>
                </c:pt>
                <c:pt idx="167">
                  <c:v>182</c:v>
                </c:pt>
                <c:pt idx="168">
                  <c:v>181</c:v>
                </c:pt>
                <c:pt idx="169">
                  <c:v>161</c:v>
                </c:pt>
                <c:pt idx="170">
                  <c:v>109</c:v>
                </c:pt>
                <c:pt idx="171">
                  <c:v>95</c:v>
                </c:pt>
                <c:pt idx="172">
                  <c:v>153</c:v>
                </c:pt>
                <c:pt idx="173">
                  <c:v>154</c:v>
                </c:pt>
                <c:pt idx="174">
                  <c:v>92</c:v>
                </c:pt>
                <c:pt idx="175">
                  <c:v>176</c:v>
                </c:pt>
                <c:pt idx="176">
                  <c:v>188</c:v>
                </c:pt>
                <c:pt idx="177">
                  <c:v>104</c:v>
                </c:pt>
                <c:pt idx="178">
                  <c:v>93</c:v>
                </c:pt>
                <c:pt idx="179">
                  <c:v>154</c:v>
                </c:pt>
                <c:pt idx="180">
                  <c:v>216</c:v>
                </c:pt>
                <c:pt idx="181">
                  <c:v>147</c:v>
                </c:pt>
                <c:pt idx="182">
                  <c:v>176</c:v>
                </c:pt>
                <c:pt idx="183">
                  <c:v>168</c:v>
                </c:pt>
                <c:pt idx="184">
                  <c:v>134</c:v>
                </c:pt>
                <c:pt idx="185">
                  <c:v>135</c:v>
                </c:pt>
                <c:pt idx="186">
                  <c:v>198</c:v>
                </c:pt>
                <c:pt idx="187">
                  <c:v>173</c:v>
                </c:pt>
                <c:pt idx="188">
                  <c:v>176</c:v>
                </c:pt>
                <c:pt idx="189">
                  <c:v>174</c:v>
                </c:pt>
                <c:pt idx="190">
                  <c:v>188</c:v>
                </c:pt>
                <c:pt idx="191">
                  <c:v>130</c:v>
                </c:pt>
                <c:pt idx="192">
                  <c:v>104</c:v>
                </c:pt>
                <c:pt idx="193">
                  <c:v>175</c:v>
                </c:pt>
                <c:pt idx="194">
                  <c:v>156</c:v>
                </c:pt>
                <c:pt idx="195">
                  <c:v>167</c:v>
                </c:pt>
                <c:pt idx="196">
                  <c:v>186</c:v>
                </c:pt>
                <c:pt idx="197">
                  <c:v>124</c:v>
                </c:pt>
                <c:pt idx="198">
                  <c:v>95</c:v>
                </c:pt>
                <c:pt idx="199">
                  <c:v>85</c:v>
                </c:pt>
                <c:pt idx="200">
                  <c:v>153</c:v>
                </c:pt>
                <c:pt idx="201">
                  <c:v>165</c:v>
                </c:pt>
                <c:pt idx="202">
                  <c:v>147</c:v>
                </c:pt>
                <c:pt idx="203">
                  <c:v>154</c:v>
                </c:pt>
                <c:pt idx="204">
                  <c:v>146</c:v>
                </c:pt>
                <c:pt idx="205">
                  <c:v>77</c:v>
                </c:pt>
                <c:pt idx="206">
                  <c:v>85</c:v>
                </c:pt>
                <c:pt idx="207">
                  <c:v>150</c:v>
                </c:pt>
                <c:pt idx="208">
                  <c:v>169</c:v>
                </c:pt>
                <c:pt idx="209">
                  <c:v>129</c:v>
                </c:pt>
                <c:pt idx="210">
                  <c:v>161</c:v>
                </c:pt>
                <c:pt idx="211">
                  <c:v>95</c:v>
                </c:pt>
                <c:pt idx="212">
                  <c:v>70</c:v>
                </c:pt>
                <c:pt idx="213">
                  <c:v>79</c:v>
                </c:pt>
                <c:pt idx="214">
                  <c:v>144</c:v>
                </c:pt>
                <c:pt idx="215">
                  <c:v>139</c:v>
                </c:pt>
                <c:pt idx="216">
                  <c:v>116</c:v>
                </c:pt>
                <c:pt idx="217">
                  <c:v>119</c:v>
                </c:pt>
                <c:pt idx="218">
                  <c:v>129</c:v>
                </c:pt>
                <c:pt idx="219">
                  <c:v>77</c:v>
                </c:pt>
                <c:pt idx="220">
                  <c:v>70</c:v>
                </c:pt>
                <c:pt idx="221">
                  <c:v>130</c:v>
                </c:pt>
                <c:pt idx="222">
                  <c:v>129</c:v>
                </c:pt>
                <c:pt idx="223">
                  <c:v>124</c:v>
                </c:pt>
                <c:pt idx="224">
                  <c:v>114</c:v>
                </c:pt>
                <c:pt idx="225">
                  <c:v>119</c:v>
                </c:pt>
                <c:pt idx="226">
                  <c:v>68</c:v>
                </c:pt>
                <c:pt idx="227">
                  <c:v>55</c:v>
                </c:pt>
                <c:pt idx="228">
                  <c:v>132</c:v>
                </c:pt>
                <c:pt idx="229">
                  <c:v>117</c:v>
                </c:pt>
                <c:pt idx="230">
                  <c:v>110</c:v>
                </c:pt>
                <c:pt idx="231">
                  <c:v>90</c:v>
                </c:pt>
                <c:pt idx="232">
                  <c:v>121</c:v>
                </c:pt>
                <c:pt idx="233">
                  <c:v>73</c:v>
                </c:pt>
                <c:pt idx="234">
                  <c:v>65</c:v>
                </c:pt>
                <c:pt idx="235">
                  <c:v>120</c:v>
                </c:pt>
                <c:pt idx="236">
                  <c:v>115</c:v>
                </c:pt>
                <c:pt idx="237">
                  <c:v>121</c:v>
                </c:pt>
                <c:pt idx="238">
                  <c:v>110</c:v>
                </c:pt>
                <c:pt idx="239">
                  <c:v>111</c:v>
                </c:pt>
                <c:pt idx="240">
                  <c:v>68</c:v>
                </c:pt>
                <c:pt idx="241">
                  <c:v>83</c:v>
                </c:pt>
                <c:pt idx="242">
                  <c:v>123</c:v>
                </c:pt>
                <c:pt idx="243">
                  <c:v>115</c:v>
                </c:pt>
                <c:pt idx="244">
                  <c:v>114</c:v>
                </c:pt>
                <c:pt idx="245">
                  <c:v>121</c:v>
                </c:pt>
                <c:pt idx="246">
                  <c:v>110</c:v>
                </c:pt>
                <c:pt idx="247">
                  <c:v>61</c:v>
                </c:pt>
                <c:pt idx="248">
                  <c:v>51</c:v>
                </c:pt>
                <c:pt idx="249">
                  <c:v>122</c:v>
                </c:pt>
                <c:pt idx="250">
                  <c:v>142</c:v>
                </c:pt>
                <c:pt idx="251">
                  <c:v>128</c:v>
                </c:pt>
                <c:pt idx="252">
                  <c:v>102</c:v>
                </c:pt>
                <c:pt idx="253">
                  <c:v>119</c:v>
                </c:pt>
                <c:pt idx="254">
                  <c:v>94</c:v>
                </c:pt>
                <c:pt idx="255">
                  <c:v>57</c:v>
                </c:pt>
                <c:pt idx="256">
                  <c:v>150</c:v>
                </c:pt>
                <c:pt idx="257">
                  <c:v>132</c:v>
                </c:pt>
                <c:pt idx="258">
                  <c:v>144</c:v>
                </c:pt>
                <c:pt idx="259">
                  <c:v>134</c:v>
                </c:pt>
                <c:pt idx="260">
                  <c:v>144</c:v>
                </c:pt>
                <c:pt idx="261">
                  <c:v>79</c:v>
                </c:pt>
                <c:pt idx="262">
                  <c:v>71</c:v>
                </c:pt>
                <c:pt idx="263">
                  <c:v>160</c:v>
                </c:pt>
                <c:pt idx="264">
                  <c:v>150</c:v>
                </c:pt>
                <c:pt idx="265">
                  <c:v>149</c:v>
                </c:pt>
                <c:pt idx="266">
                  <c:v>108</c:v>
                </c:pt>
                <c:pt idx="267">
                  <c:v>169</c:v>
                </c:pt>
                <c:pt idx="268">
                  <c:v>99</c:v>
                </c:pt>
                <c:pt idx="269">
                  <c:v>61</c:v>
                </c:pt>
                <c:pt idx="270">
                  <c:v>160</c:v>
                </c:pt>
                <c:pt idx="271">
                  <c:v>177</c:v>
                </c:pt>
                <c:pt idx="272">
                  <c:v>169</c:v>
                </c:pt>
                <c:pt idx="273">
                  <c:v>186</c:v>
                </c:pt>
                <c:pt idx="274">
                  <c:v>174</c:v>
                </c:pt>
                <c:pt idx="275">
                  <c:v>107</c:v>
                </c:pt>
                <c:pt idx="276">
                  <c:v>117</c:v>
                </c:pt>
                <c:pt idx="277">
                  <c:v>188</c:v>
                </c:pt>
                <c:pt idx="278">
                  <c:v>202</c:v>
                </c:pt>
                <c:pt idx="279">
                  <c:v>191</c:v>
                </c:pt>
                <c:pt idx="280">
                  <c:v>201</c:v>
                </c:pt>
                <c:pt idx="281">
                  <c:v>197</c:v>
                </c:pt>
                <c:pt idx="282">
                  <c:v>143</c:v>
                </c:pt>
                <c:pt idx="283">
                  <c:v>125</c:v>
                </c:pt>
                <c:pt idx="284">
                  <c:v>244</c:v>
                </c:pt>
                <c:pt idx="285">
                  <c:v>239</c:v>
                </c:pt>
                <c:pt idx="286">
                  <c:v>286</c:v>
                </c:pt>
                <c:pt idx="287">
                  <c:v>232</c:v>
                </c:pt>
                <c:pt idx="288">
                  <c:v>279</c:v>
                </c:pt>
                <c:pt idx="289">
                  <c:v>185</c:v>
                </c:pt>
                <c:pt idx="290">
                  <c:v>179</c:v>
                </c:pt>
                <c:pt idx="291">
                  <c:v>269</c:v>
                </c:pt>
                <c:pt idx="292">
                  <c:v>317</c:v>
                </c:pt>
                <c:pt idx="293">
                  <c:v>290</c:v>
                </c:pt>
                <c:pt idx="294">
                  <c:v>283</c:v>
                </c:pt>
                <c:pt idx="295">
                  <c:v>296</c:v>
                </c:pt>
                <c:pt idx="296">
                  <c:v>229</c:v>
                </c:pt>
                <c:pt idx="297">
                  <c:v>219</c:v>
                </c:pt>
                <c:pt idx="298">
                  <c:v>320</c:v>
                </c:pt>
                <c:pt idx="299">
                  <c:v>346</c:v>
                </c:pt>
                <c:pt idx="300">
                  <c:v>366</c:v>
                </c:pt>
                <c:pt idx="301">
                  <c:v>355</c:v>
                </c:pt>
                <c:pt idx="302">
                  <c:v>334</c:v>
                </c:pt>
                <c:pt idx="303">
                  <c:v>245</c:v>
                </c:pt>
                <c:pt idx="304">
                  <c:v>238</c:v>
                </c:pt>
                <c:pt idx="305">
                  <c:v>355</c:v>
                </c:pt>
                <c:pt idx="306">
                  <c:v>389</c:v>
                </c:pt>
                <c:pt idx="307">
                  <c:v>292</c:v>
                </c:pt>
                <c:pt idx="308">
                  <c:v>378</c:v>
                </c:pt>
                <c:pt idx="309">
                  <c:v>364</c:v>
                </c:pt>
                <c:pt idx="310">
                  <c:v>286</c:v>
                </c:pt>
                <c:pt idx="311">
                  <c:v>256</c:v>
                </c:pt>
                <c:pt idx="312">
                  <c:v>368</c:v>
                </c:pt>
                <c:pt idx="313">
                  <c:v>432</c:v>
                </c:pt>
                <c:pt idx="314">
                  <c:v>439</c:v>
                </c:pt>
                <c:pt idx="315">
                  <c:v>411</c:v>
                </c:pt>
                <c:pt idx="316">
                  <c:v>391</c:v>
                </c:pt>
                <c:pt idx="317">
                  <c:v>352</c:v>
                </c:pt>
                <c:pt idx="318">
                  <c:v>303</c:v>
                </c:pt>
                <c:pt idx="319">
                  <c:v>442</c:v>
                </c:pt>
                <c:pt idx="320">
                  <c:v>456</c:v>
                </c:pt>
                <c:pt idx="321">
                  <c:v>463</c:v>
                </c:pt>
                <c:pt idx="322">
                  <c:v>461</c:v>
                </c:pt>
                <c:pt idx="323">
                  <c:v>467</c:v>
                </c:pt>
                <c:pt idx="324">
                  <c:v>401</c:v>
                </c:pt>
                <c:pt idx="325">
                  <c:v>361</c:v>
                </c:pt>
                <c:pt idx="326">
                  <c:v>491</c:v>
                </c:pt>
                <c:pt idx="327">
                  <c:v>507</c:v>
                </c:pt>
                <c:pt idx="328">
                  <c:v>524</c:v>
                </c:pt>
                <c:pt idx="329">
                  <c:v>496</c:v>
                </c:pt>
                <c:pt idx="330">
                  <c:v>510</c:v>
                </c:pt>
                <c:pt idx="331">
                  <c:v>459</c:v>
                </c:pt>
                <c:pt idx="332">
                  <c:v>368</c:v>
                </c:pt>
                <c:pt idx="333">
                  <c:v>569</c:v>
                </c:pt>
                <c:pt idx="334">
                  <c:v>589</c:v>
                </c:pt>
                <c:pt idx="335">
                  <c:v>554</c:v>
                </c:pt>
                <c:pt idx="336">
                  <c:v>569</c:v>
                </c:pt>
                <c:pt idx="337">
                  <c:v>508</c:v>
                </c:pt>
                <c:pt idx="338">
                  <c:v>457</c:v>
                </c:pt>
                <c:pt idx="339">
                  <c:v>456</c:v>
                </c:pt>
                <c:pt idx="340">
                  <c:v>562</c:v>
                </c:pt>
                <c:pt idx="341">
                  <c:v>559</c:v>
                </c:pt>
                <c:pt idx="342">
                  <c:v>562</c:v>
                </c:pt>
                <c:pt idx="343">
                  <c:v>613</c:v>
                </c:pt>
                <c:pt idx="344">
                  <c:v>560</c:v>
                </c:pt>
                <c:pt idx="345">
                  <c:v>488</c:v>
                </c:pt>
                <c:pt idx="346">
                  <c:v>450</c:v>
                </c:pt>
                <c:pt idx="347">
                  <c:v>577</c:v>
                </c:pt>
                <c:pt idx="348">
                  <c:v>596</c:v>
                </c:pt>
                <c:pt idx="349">
                  <c:v>587</c:v>
                </c:pt>
                <c:pt idx="350">
                  <c:v>611</c:v>
                </c:pt>
                <c:pt idx="351">
                  <c:v>585</c:v>
                </c:pt>
                <c:pt idx="352">
                  <c:v>511</c:v>
                </c:pt>
                <c:pt idx="353">
                  <c:v>493</c:v>
                </c:pt>
                <c:pt idx="354">
                  <c:v>561</c:v>
                </c:pt>
                <c:pt idx="355">
                  <c:v>549</c:v>
                </c:pt>
                <c:pt idx="356">
                  <c:v>635</c:v>
                </c:pt>
                <c:pt idx="357">
                  <c:v>563</c:v>
                </c:pt>
                <c:pt idx="358">
                  <c:v>567</c:v>
                </c:pt>
                <c:pt idx="359">
                  <c:v>552</c:v>
                </c:pt>
                <c:pt idx="360">
                  <c:v>487</c:v>
                </c:pt>
                <c:pt idx="361">
                  <c:v>562</c:v>
                </c:pt>
                <c:pt idx="362">
                  <c:v>599</c:v>
                </c:pt>
                <c:pt idx="363">
                  <c:v>593</c:v>
                </c:pt>
                <c:pt idx="364">
                  <c:v>536</c:v>
                </c:pt>
                <c:pt idx="365">
                  <c:v>447</c:v>
                </c:pt>
                <c:pt idx="366">
                  <c:v>504</c:v>
                </c:pt>
                <c:pt idx="367">
                  <c:v>482</c:v>
                </c:pt>
                <c:pt idx="368">
                  <c:v>518</c:v>
                </c:pt>
                <c:pt idx="369">
                  <c:v>445</c:v>
                </c:pt>
                <c:pt idx="370">
                  <c:v>506</c:v>
                </c:pt>
                <c:pt idx="371">
                  <c:v>454</c:v>
                </c:pt>
                <c:pt idx="372">
                  <c:v>470</c:v>
                </c:pt>
                <c:pt idx="373">
                  <c:v>456</c:v>
                </c:pt>
                <c:pt idx="374">
                  <c:v>436</c:v>
                </c:pt>
                <c:pt idx="375">
                  <c:v>531</c:v>
                </c:pt>
                <c:pt idx="376">
                  <c:v>566</c:v>
                </c:pt>
                <c:pt idx="377">
                  <c:v>570</c:v>
                </c:pt>
                <c:pt idx="378">
                  <c:v>555</c:v>
                </c:pt>
                <c:pt idx="379">
                  <c:v>590</c:v>
                </c:pt>
                <c:pt idx="380">
                  <c:v>481</c:v>
                </c:pt>
                <c:pt idx="381">
                  <c:v>471</c:v>
                </c:pt>
                <c:pt idx="382">
                  <c:v>586</c:v>
                </c:pt>
                <c:pt idx="383">
                  <c:v>597</c:v>
                </c:pt>
                <c:pt idx="384">
                  <c:v>612</c:v>
                </c:pt>
                <c:pt idx="385">
                  <c:v>580</c:v>
                </c:pt>
                <c:pt idx="386">
                  <c:v>559</c:v>
                </c:pt>
                <c:pt idx="387">
                  <c:v>491</c:v>
                </c:pt>
                <c:pt idx="388">
                  <c:v>456</c:v>
                </c:pt>
                <c:pt idx="389">
                  <c:v>564</c:v>
                </c:pt>
                <c:pt idx="390">
                  <c:v>594</c:v>
                </c:pt>
                <c:pt idx="391">
                  <c:v>575</c:v>
                </c:pt>
                <c:pt idx="392">
                  <c:v>534</c:v>
                </c:pt>
                <c:pt idx="393">
                  <c:v>512</c:v>
                </c:pt>
                <c:pt idx="394">
                  <c:v>485</c:v>
                </c:pt>
                <c:pt idx="395">
                  <c:v>437</c:v>
                </c:pt>
                <c:pt idx="396">
                  <c:v>539</c:v>
                </c:pt>
                <c:pt idx="397">
                  <c:v>526</c:v>
                </c:pt>
                <c:pt idx="398">
                  <c:v>521</c:v>
                </c:pt>
                <c:pt idx="399">
                  <c:v>527</c:v>
                </c:pt>
                <c:pt idx="400">
                  <c:v>497</c:v>
                </c:pt>
                <c:pt idx="401">
                  <c:v>432</c:v>
                </c:pt>
                <c:pt idx="402">
                  <c:v>407</c:v>
                </c:pt>
                <c:pt idx="403">
                  <c:v>530</c:v>
                </c:pt>
                <c:pt idx="404">
                  <c:v>536</c:v>
                </c:pt>
                <c:pt idx="405">
                  <c:v>553</c:v>
                </c:pt>
                <c:pt idx="406">
                  <c:v>507</c:v>
                </c:pt>
                <c:pt idx="407">
                  <c:v>502</c:v>
                </c:pt>
                <c:pt idx="408">
                  <c:v>430</c:v>
                </c:pt>
                <c:pt idx="409">
                  <c:v>394</c:v>
                </c:pt>
                <c:pt idx="410">
                  <c:v>459</c:v>
                </c:pt>
                <c:pt idx="411">
                  <c:v>467</c:v>
                </c:pt>
                <c:pt idx="412">
                  <c:v>480</c:v>
                </c:pt>
                <c:pt idx="413">
                  <c:v>470</c:v>
                </c:pt>
                <c:pt idx="414">
                  <c:v>480</c:v>
                </c:pt>
                <c:pt idx="415">
                  <c:v>417</c:v>
                </c:pt>
                <c:pt idx="416">
                  <c:v>337</c:v>
                </c:pt>
                <c:pt idx="417">
                  <c:v>417</c:v>
                </c:pt>
                <c:pt idx="418">
                  <c:v>383</c:v>
                </c:pt>
                <c:pt idx="419">
                  <c:v>446</c:v>
                </c:pt>
                <c:pt idx="420">
                  <c:v>428</c:v>
                </c:pt>
                <c:pt idx="421">
                  <c:v>439</c:v>
                </c:pt>
                <c:pt idx="422">
                  <c:v>379</c:v>
                </c:pt>
                <c:pt idx="423">
                  <c:v>333</c:v>
                </c:pt>
                <c:pt idx="424">
                  <c:v>441</c:v>
                </c:pt>
                <c:pt idx="425">
                  <c:v>452</c:v>
                </c:pt>
                <c:pt idx="426">
                  <c:v>475</c:v>
                </c:pt>
                <c:pt idx="427">
                  <c:v>462</c:v>
                </c:pt>
                <c:pt idx="428">
                  <c:v>441</c:v>
                </c:pt>
                <c:pt idx="429">
                  <c:v>374</c:v>
                </c:pt>
                <c:pt idx="430">
                  <c:v>373</c:v>
                </c:pt>
                <c:pt idx="431">
                  <c:v>336</c:v>
                </c:pt>
                <c:pt idx="432">
                  <c:v>466</c:v>
                </c:pt>
                <c:pt idx="433">
                  <c:v>459</c:v>
                </c:pt>
                <c:pt idx="434">
                  <c:v>486</c:v>
                </c:pt>
                <c:pt idx="435">
                  <c:v>475</c:v>
                </c:pt>
                <c:pt idx="436">
                  <c:v>395</c:v>
                </c:pt>
                <c:pt idx="437">
                  <c:v>404</c:v>
                </c:pt>
                <c:pt idx="438">
                  <c:v>443</c:v>
                </c:pt>
                <c:pt idx="439">
                  <c:v>427</c:v>
                </c:pt>
                <c:pt idx="440">
                  <c:v>460</c:v>
                </c:pt>
                <c:pt idx="441">
                  <c:v>443</c:v>
                </c:pt>
                <c:pt idx="442">
                  <c:v>392</c:v>
                </c:pt>
                <c:pt idx="443">
                  <c:v>371</c:v>
                </c:pt>
                <c:pt idx="444">
                  <c:v>361</c:v>
                </c:pt>
                <c:pt idx="445">
                  <c:v>427</c:v>
                </c:pt>
                <c:pt idx="446">
                  <c:v>401</c:v>
                </c:pt>
                <c:pt idx="447">
                  <c:v>393</c:v>
                </c:pt>
                <c:pt idx="448">
                  <c:v>405</c:v>
                </c:pt>
                <c:pt idx="449">
                  <c:v>387</c:v>
                </c:pt>
                <c:pt idx="450">
                  <c:v>336</c:v>
                </c:pt>
                <c:pt idx="451">
                  <c:v>293</c:v>
                </c:pt>
                <c:pt idx="452">
                  <c:v>409</c:v>
                </c:pt>
                <c:pt idx="453">
                  <c:v>408</c:v>
                </c:pt>
                <c:pt idx="454">
                  <c:v>383</c:v>
                </c:pt>
                <c:pt idx="455">
                  <c:v>400</c:v>
                </c:pt>
                <c:pt idx="456">
                  <c:v>384</c:v>
                </c:pt>
                <c:pt idx="457">
                  <c:v>357</c:v>
                </c:pt>
                <c:pt idx="458">
                  <c:v>343</c:v>
                </c:pt>
                <c:pt idx="459">
                  <c:v>389</c:v>
                </c:pt>
                <c:pt idx="460">
                  <c:v>374</c:v>
                </c:pt>
                <c:pt idx="461">
                  <c:v>365</c:v>
                </c:pt>
                <c:pt idx="462">
                  <c:v>402</c:v>
                </c:pt>
                <c:pt idx="463">
                  <c:v>402</c:v>
                </c:pt>
                <c:pt idx="464">
                  <c:v>337</c:v>
                </c:pt>
                <c:pt idx="465">
                  <c:v>277</c:v>
                </c:pt>
                <c:pt idx="466">
                  <c:v>338</c:v>
                </c:pt>
                <c:pt idx="467">
                  <c:v>399</c:v>
                </c:pt>
                <c:pt idx="468">
                  <c:v>398</c:v>
                </c:pt>
                <c:pt idx="469">
                  <c:v>397</c:v>
                </c:pt>
                <c:pt idx="470">
                  <c:v>398</c:v>
                </c:pt>
                <c:pt idx="471">
                  <c:v>389</c:v>
                </c:pt>
                <c:pt idx="472">
                  <c:v>346</c:v>
                </c:pt>
                <c:pt idx="473">
                  <c:v>379</c:v>
                </c:pt>
                <c:pt idx="474">
                  <c:v>399</c:v>
                </c:pt>
                <c:pt idx="475">
                  <c:v>397</c:v>
                </c:pt>
                <c:pt idx="476">
                  <c:v>398</c:v>
                </c:pt>
                <c:pt idx="477">
                  <c:v>399</c:v>
                </c:pt>
                <c:pt idx="478">
                  <c:v>332</c:v>
                </c:pt>
                <c:pt idx="479">
                  <c:v>356</c:v>
                </c:pt>
                <c:pt idx="480">
                  <c:v>392</c:v>
                </c:pt>
                <c:pt idx="481">
                  <c:v>387</c:v>
                </c:pt>
                <c:pt idx="482">
                  <c:v>364</c:v>
                </c:pt>
                <c:pt idx="483">
                  <c:v>397</c:v>
                </c:pt>
                <c:pt idx="484">
                  <c:v>392</c:v>
                </c:pt>
                <c:pt idx="485">
                  <c:v>342</c:v>
                </c:pt>
                <c:pt idx="486">
                  <c:v>336</c:v>
                </c:pt>
                <c:pt idx="487">
                  <c:v>337</c:v>
                </c:pt>
                <c:pt idx="488">
                  <c:v>360</c:v>
                </c:pt>
                <c:pt idx="489">
                  <c:v>351</c:v>
                </c:pt>
                <c:pt idx="490">
                  <c:v>376</c:v>
                </c:pt>
                <c:pt idx="491">
                  <c:v>370</c:v>
                </c:pt>
                <c:pt idx="492">
                  <c:v>334</c:v>
                </c:pt>
                <c:pt idx="493">
                  <c:v>321</c:v>
                </c:pt>
                <c:pt idx="494">
                  <c:v>329</c:v>
                </c:pt>
                <c:pt idx="495">
                  <c:v>355</c:v>
                </c:pt>
                <c:pt idx="496">
                  <c:v>392</c:v>
                </c:pt>
                <c:pt idx="497">
                  <c:v>393</c:v>
                </c:pt>
                <c:pt idx="498">
                  <c:v>364</c:v>
                </c:pt>
                <c:pt idx="499">
                  <c:v>391</c:v>
                </c:pt>
                <c:pt idx="500">
                  <c:v>340</c:v>
                </c:pt>
                <c:pt idx="501">
                  <c:v>364</c:v>
                </c:pt>
                <c:pt idx="502">
                  <c:v>390</c:v>
                </c:pt>
                <c:pt idx="503">
                  <c:v>396</c:v>
                </c:pt>
                <c:pt idx="504">
                  <c:v>378</c:v>
                </c:pt>
                <c:pt idx="505">
                  <c:v>386</c:v>
                </c:pt>
                <c:pt idx="506">
                  <c:v>357</c:v>
                </c:pt>
                <c:pt idx="507">
                  <c:v>319</c:v>
                </c:pt>
                <c:pt idx="508">
                  <c:v>393</c:v>
                </c:pt>
                <c:pt idx="509">
                  <c:v>406</c:v>
                </c:pt>
                <c:pt idx="510">
                  <c:v>402</c:v>
                </c:pt>
                <c:pt idx="511">
                  <c:v>404</c:v>
                </c:pt>
                <c:pt idx="512">
                  <c:v>401</c:v>
                </c:pt>
                <c:pt idx="513">
                  <c:v>355</c:v>
                </c:pt>
                <c:pt idx="514">
                  <c:v>339</c:v>
                </c:pt>
                <c:pt idx="515">
                  <c:v>372</c:v>
                </c:pt>
                <c:pt idx="516">
                  <c:v>394</c:v>
                </c:pt>
                <c:pt idx="517">
                  <c:v>393</c:v>
                </c:pt>
                <c:pt idx="518">
                  <c:v>377</c:v>
                </c:pt>
                <c:pt idx="519">
                  <c:v>399</c:v>
                </c:pt>
                <c:pt idx="520">
                  <c:v>351</c:v>
                </c:pt>
                <c:pt idx="521">
                  <c:v>330</c:v>
                </c:pt>
                <c:pt idx="522">
                  <c:v>379</c:v>
                </c:pt>
                <c:pt idx="523">
                  <c:v>399</c:v>
                </c:pt>
                <c:pt idx="524">
                  <c:v>383</c:v>
                </c:pt>
                <c:pt idx="525">
                  <c:v>396</c:v>
                </c:pt>
                <c:pt idx="526">
                  <c:v>399</c:v>
                </c:pt>
                <c:pt idx="527">
                  <c:v>357</c:v>
                </c:pt>
                <c:pt idx="528">
                  <c:v>371</c:v>
                </c:pt>
                <c:pt idx="529">
                  <c:v>379</c:v>
                </c:pt>
                <c:pt idx="530">
                  <c:v>396</c:v>
                </c:pt>
                <c:pt idx="531">
                  <c:v>416</c:v>
                </c:pt>
                <c:pt idx="532">
                  <c:v>453</c:v>
                </c:pt>
                <c:pt idx="533">
                  <c:v>466</c:v>
                </c:pt>
                <c:pt idx="534">
                  <c:v>450</c:v>
                </c:pt>
                <c:pt idx="535">
                  <c:v>440</c:v>
                </c:pt>
                <c:pt idx="536">
                  <c:v>546</c:v>
                </c:pt>
                <c:pt idx="537">
                  <c:v>548</c:v>
                </c:pt>
                <c:pt idx="538">
                  <c:v>568</c:v>
                </c:pt>
                <c:pt idx="539">
                  <c:v>601</c:v>
                </c:pt>
                <c:pt idx="540">
                  <c:v>619</c:v>
                </c:pt>
                <c:pt idx="541">
                  <c:v>599</c:v>
                </c:pt>
                <c:pt idx="542">
                  <c:v>611</c:v>
                </c:pt>
                <c:pt idx="543">
                  <c:v>652</c:v>
                </c:pt>
                <c:pt idx="544">
                  <c:v>669</c:v>
                </c:pt>
                <c:pt idx="545">
                  <c:v>672</c:v>
                </c:pt>
                <c:pt idx="546">
                  <c:v>679</c:v>
                </c:pt>
                <c:pt idx="547">
                  <c:v>697</c:v>
                </c:pt>
                <c:pt idx="548">
                  <c:v>663</c:v>
                </c:pt>
                <c:pt idx="549">
                  <c:v>654</c:v>
                </c:pt>
                <c:pt idx="550">
                  <c:v>737</c:v>
                </c:pt>
                <c:pt idx="551">
                  <c:v>725</c:v>
                </c:pt>
                <c:pt idx="552">
                  <c:v>734</c:v>
                </c:pt>
                <c:pt idx="553">
                  <c:v>726</c:v>
                </c:pt>
                <c:pt idx="554">
                  <c:v>752</c:v>
                </c:pt>
                <c:pt idx="555">
                  <c:v>749</c:v>
                </c:pt>
                <c:pt idx="556">
                  <c:v>710</c:v>
                </c:pt>
                <c:pt idx="557">
                  <c:v>780</c:v>
                </c:pt>
                <c:pt idx="558">
                  <c:v>786</c:v>
                </c:pt>
                <c:pt idx="559">
                  <c:v>791</c:v>
                </c:pt>
                <c:pt idx="560">
                  <c:v>799</c:v>
                </c:pt>
                <c:pt idx="561">
                  <c:v>787</c:v>
                </c:pt>
                <c:pt idx="562">
                  <c:v>764</c:v>
                </c:pt>
                <c:pt idx="563">
                  <c:v>719</c:v>
                </c:pt>
                <c:pt idx="564">
                  <c:v>784</c:v>
                </c:pt>
                <c:pt idx="565">
                  <c:v>783</c:v>
                </c:pt>
                <c:pt idx="566">
                  <c:v>796</c:v>
                </c:pt>
                <c:pt idx="567">
                  <c:v>795</c:v>
                </c:pt>
                <c:pt idx="568">
                  <c:v>799</c:v>
                </c:pt>
                <c:pt idx="569">
                  <c:v>779</c:v>
                </c:pt>
                <c:pt idx="570">
                  <c:v>727</c:v>
                </c:pt>
                <c:pt idx="571">
                  <c:v>779</c:v>
                </c:pt>
                <c:pt idx="572">
                  <c:v>798</c:v>
                </c:pt>
                <c:pt idx="573">
                  <c:v>799</c:v>
                </c:pt>
                <c:pt idx="574">
                  <c:v>794</c:v>
                </c:pt>
                <c:pt idx="575">
                  <c:v>792</c:v>
                </c:pt>
                <c:pt idx="576">
                  <c:v>789</c:v>
                </c:pt>
                <c:pt idx="577">
                  <c:v>785</c:v>
                </c:pt>
                <c:pt idx="578">
                  <c:v>788</c:v>
                </c:pt>
                <c:pt idx="579">
                  <c:v>790</c:v>
                </c:pt>
                <c:pt idx="580">
                  <c:v>794</c:v>
                </c:pt>
                <c:pt idx="581">
                  <c:v>792</c:v>
                </c:pt>
                <c:pt idx="582">
                  <c:v>793</c:v>
                </c:pt>
                <c:pt idx="583">
                  <c:v>787</c:v>
                </c:pt>
                <c:pt idx="584">
                  <c:v>769</c:v>
                </c:pt>
                <c:pt idx="585">
                  <c:v>792</c:v>
                </c:pt>
                <c:pt idx="586">
                  <c:v>799</c:v>
                </c:pt>
                <c:pt idx="587">
                  <c:v>808</c:v>
                </c:pt>
                <c:pt idx="588">
                  <c:v>815</c:v>
                </c:pt>
                <c:pt idx="589">
                  <c:v>819</c:v>
                </c:pt>
                <c:pt idx="590">
                  <c:v>816</c:v>
                </c:pt>
                <c:pt idx="591">
                  <c:v>806</c:v>
                </c:pt>
                <c:pt idx="592">
                  <c:v>805</c:v>
                </c:pt>
                <c:pt idx="593">
                  <c:v>799</c:v>
                </c:pt>
                <c:pt idx="594">
                  <c:v>791</c:v>
                </c:pt>
                <c:pt idx="595">
                  <c:v>785</c:v>
                </c:pt>
                <c:pt idx="596">
                  <c:v>797</c:v>
                </c:pt>
                <c:pt idx="597">
                  <c:v>762</c:v>
                </c:pt>
                <c:pt idx="598">
                  <c:v>776</c:v>
                </c:pt>
                <c:pt idx="599">
                  <c:v>794</c:v>
                </c:pt>
                <c:pt idx="600">
                  <c:v>809</c:v>
                </c:pt>
                <c:pt idx="601">
                  <c:v>820</c:v>
                </c:pt>
                <c:pt idx="602">
                  <c:v>798</c:v>
                </c:pt>
                <c:pt idx="603">
                  <c:v>799</c:v>
                </c:pt>
                <c:pt idx="604">
                  <c:v>797</c:v>
                </c:pt>
                <c:pt idx="605">
                  <c:v>792</c:v>
                </c:pt>
                <c:pt idx="606">
                  <c:v>795</c:v>
                </c:pt>
                <c:pt idx="607">
                  <c:v>790</c:v>
                </c:pt>
                <c:pt idx="608">
                  <c:v>798</c:v>
                </c:pt>
                <c:pt idx="609">
                  <c:v>799</c:v>
                </c:pt>
                <c:pt idx="610">
                  <c:v>796</c:v>
                </c:pt>
                <c:pt idx="611">
                  <c:v>793</c:v>
                </c:pt>
                <c:pt idx="612">
                  <c:v>790</c:v>
                </c:pt>
                <c:pt idx="613">
                  <c:v>795</c:v>
                </c:pt>
                <c:pt idx="614">
                  <c:v>797</c:v>
                </c:pt>
                <c:pt idx="615">
                  <c:v>794</c:v>
                </c:pt>
                <c:pt idx="616">
                  <c:v>789</c:v>
                </c:pt>
                <c:pt idx="617">
                  <c:v>796</c:v>
                </c:pt>
                <c:pt idx="618">
                  <c:v>788</c:v>
                </c:pt>
                <c:pt idx="619">
                  <c:v>719</c:v>
                </c:pt>
                <c:pt idx="620">
                  <c:v>781</c:v>
                </c:pt>
                <c:pt idx="621">
                  <c:v>792</c:v>
                </c:pt>
                <c:pt idx="622">
                  <c:v>794</c:v>
                </c:pt>
                <c:pt idx="623">
                  <c:v>791</c:v>
                </c:pt>
                <c:pt idx="624">
                  <c:v>799</c:v>
                </c:pt>
                <c:pt idx="625">
                  <c:v>793</c:v>
                </c:pt>
                <c:pt idx="626">
                  <c:v>778</c:v>
                </c:pt>
                <c:pt idx="627">
                  <c:v>812</c:v>
                </c:pt>
                <c:pt idx="628">
                  <c:v>817</c:v>
                </c:pt>
                <c:pt idx="629">
                  <c:v>820</c:v>
                </c:pt>
                <c:pt idx="630">
                  <c:v>828</c:v>
                </c:pt>
                <c:pt idx="631">
                  <c:v>822</c:v>
                </c:pt>
                <c:pt idx="632">
                  <c:v>805</c:v>
                </c:pt>
                <c:pt idx="633">
                  <c:v>779</c:v>
                </c:pt>
                <c:pt idx="634">
                  <c:v>852</c:v>
                </c:pt>
                <c:pt idx="635">
                  <c:v>857</c:v>
                </c:pt>
                <c:pt idx="636">
                  <c:v>867</c:v>
                </c:pt>
                <c:pt idx="637">
                  <c:v>887</c:v>
                </c:pt>
                <c:pt idx="638">
                  <c:v>886</c:v>
                </c:pt>
                <c:pt idx="639">
                  <c:v>890</c:v>
                </c:pt>
                <c:pt idx="640">
                  <c:v>883</c:v>
                </c:pt>
                <c:pt idx="641">
                  <c:v>895</c:v>
                </c:pt>
                <c:pt idx="642">
                  <c:v>929</c:v>
                </c:pt>
                <c:pt idx="643">
                  <c:v>924</c:v>
                </c:pt>
                <c:pt idx="644">
                  <c:v>936</c:v>
                </c:pt>
                <c:pt idx="645">
                  <c:v>968</c:v>
                </c:pt>
                <c:pt idx="646">
                  <c:v>962</c:v>
                </c:pt>
                <c:pt idx="647">
                  <c:v>957</c:v>
                </c:pt>
                <c:pt idx="648">
                  <c:v>973</c:v>
                </c:pt>
                <c:pt idx="649">
                  <c:v>984</c:v>
                </c:pt>
                <c:pt idx="650">
                  <c:v>985</c:v>
                </c:pt>
                <c:pt idx="651">
                  <c:v>999</c:v>
                </c:pt>
                <c:pt idx="652">
                  <c:v>1002</c:v>
                </c:pt>
                <c:pt idx="653">
                  <c:v>997</c:v>
                </c:pt>
                <c:pt idx="654">
                  <c:v>998</c:v>
                </c:pt>
                <c:pt idx="655">
                  <c:v>1015</c:v>
                </c:pt>
                <c:pt idx="656">
                  <c:v>1028</c:v>
                </c:pt>
                <c:pt idx="657">
                  <c:v>1036</c:v>
                </c:pt>
                <c:pt idx="658">
                  <c:v>1064</c:v>
                </c:pt>
                <c:pt idx="659">
                  <c:v>1075</c:v>
                </c:pt>
                <c:pt idx="660">
                  <c:v>1072</c:v>
                </c:pt>
                <c:pt idx="661">
                  <c:v>1069</c:v>
                </c:pt>
                <c:pt idx="662">
                  <c:v>1106</c:v>
                </c:pt>
                <c:pt idx="663">
                  <c:v>1123</c:v>
                </c:pt>
                <c:pt idx="664">
                  <c:v>1159</c:v>
                </c:pt>
                <c:pt idx="665">
                  <c:v>1163</c:v>
                </c:pt>
                <c:pt idx="666">
                  <c:v>1160</c:v>
                </c:pt>
                <c:pt idx="667">
                  <c:v>1158</c:v>
                </c:pt>
                <c:pt idx="668">
                  <c:v>1155</c:v>
                </c:pt>
                <c:pt idx="669">
                  <c:v>1178</c:v>
                </c:pt>
                <c:pt idx="670">
                  <c:v>1189</c:v>
                </c:pt>
                <c:pt idx="671">
                  <c:v>1195</c:v>
                </c:pt>
                <c:pt idx="672">
                  <c:v>1192</c:v>
                </c:pt>
                <c:pt idx="673">
                  <c:v>1188</c:v>
                </c:pt>
                <c:pt idx="674">
                  <c:v>1179</c:v>
                </c:pt>
                <c:pt idx="675">
                  <c:v>1190</c:v>
                </c:pt>
                <c:pt idx="676">
                  <c:v>1211</c:v>
                </c:pt>
                <c:pt idx="677">
                  <c:v>1239</c:v>
                </c:pt>
                <c:pt idx="678">
                  <c:v>1237</c:v>
                </c:pt>
                <c:pt idx="679">
                  <c:v>1235</c:v>
                </c:pt>
                <c:pt idx="680">
                  <c:v>1241</c:v>
                </c:pt>
                <c:pt idx="681">
                  <c:v>1219</c:v>
                </c:pt>
                <c:pt idx="682">
                  <c:v>1211</c:v>
                </c:pt>
                <c:pt idx="683">
                  <c:v>1240</c:v>
                </c:pt>
                <c:pt idx="684">
                  <c:v>1247</c:v>
                </c:pt>
                <c:pt idx="685">
                  <c:v>1251</c:v>
                </c:pt>
                <c:pt idx="686">
                  <c:v>1254</c:v>
                </c:pt>
                <c:pt idx="687">
                  <c:v>1254</c:v>
                </c:pt>
                <c:pt idx="688">
                  <c:v>1252</c:v>
                </c:pt>
                <c:pt idx="689">
                  <c:v>1241</c:v>
                </c:pt>
                <c:pt idx="690">
                  <c:v>1243</c:v>
                </c:pt>
                <c:pt idx="691">
                  <c:v>1240</c:v>
                </c:pt>
                <c:pt idx="692">
                  <c:v>1238</c:v>
                </c:pt>
                <c:pt idx="693">
                  <c:v>1235</c:v>
                </c:pt>
                <c:pt idx="694">
                  <c:v>1239</c:v>
                </c:pt>
                <c:pt idx="695">
                  <c:v>1224</c:v>
                </c:pt>
                <c:pt idx="696">
                  <c:v>1209</c:v>
                </c:pt>
                <c:pt idx="697">
                  <c:v>1229</c:v>
                </c:pt>
                <c:pt idx="698">
                  <c:v>1226</c:v>
                </c:pt>
                <c:pt idx="699">
                  <c:v>1221</c:v>
                </c:pt>
                <c:pt idx="700">
                  <c:v>1217</c:v>
                </c:pt>
                <c:pt idx="701">
                  <c:v>1215</c:v>
                </c:pt>
                <c:pt idx="702">
                  <c:v>1206</c:v>
                </c:pt>
                <c:pt idx="703">
                  <c:v>1184</c:v>
                </c:pt>
                <c:pt idx="704">
                  <c:v>1182</c:v>
                </c:pt>
                <c:pt idx="705">
                  <c:v>1179</c:v>
                </c:pt>
                <c:pt idx="706">
                  <c:v>1181</c:v>
                </c:pt>
                <c:pt idx="707">
                  <c:v>1176</c:v>
                </c:pt>
                <c:pt idx="708">
                  <c:v>1171</c:v>
                </c:pt>
                <c:pt idx="709">
                  <c:v>1132</c:v>
                </c:pt>
                <c:pt idx="710">
                  <c:v>1121</c:v>
                </c:pt>
                <c:pt idx="711">
                  <c:v>1145</c:v>
                </c:pt>
                <c:pt idx="712">
                  <c:v>1142</c:v>
                </c:pt>
                <c:pt idx="713">
                  <c:v>1133</c:v>
                </c:pt>
                <c:pt idx="714">
                  <c:v>1080</c:v>
                </c:pt>
                <c:pt idx="715">
                  <c:v>1076</c:v>
                </c:pt>
                <c:pt idx="716">
                  <c:v>1023</c:v>
                </c:pt>
                <c:pt idx="717">
                  <c:v>1019</c:v>
                </c:pt>
                <c:pt idx="718">
                  <c:v>1027</c:v>
                </c:pt>
                <c:pt idx="719">
                  <c:v>1020</c:v>
                </c:pt>
                <c:pt idx="720">
                  <c:v>1002</c:v>
                </c:pt>
                <c:pt idx="721">
                  <c:v>998</c:v>
                </c:pt>
                <c:pt idx="722">
                  <c:v>981</c:v>
                </c:pt>
                <c:pt idx="723">
                  <c:v>968</c:v>
                </c:pt>
                <c:pt idx="724">
                  <c:v>937</c:v>
                </c:pt>
                <c:pt idx="725">
                  <c:v>935</c:v>
                </c:pt>
                <c:pt idx="726">
                  <c:v>932</c:v>
                </c:pt>
                <c:pt idx="727">
                  <c:v>926</c:v>
                </c:pt>
                <c:pt idx="728">
                  <c:v>912</c:v>
                </c:pt>
                <c:pt idx="729">
                  <c:v>847</c:v>
                </c:pt>
                <c:pt idx="730">
                  <c:v>811</c:v>
                </c:pt>
                <c:pt idx="731">
                  <c:v>835</c:v>
                </c:pt>
                <c:pt idx="732">
                  <c:v>834</c:v>
                </c:pt>
                <c:pt idx="733">
                  <c:v>828</c:v>
                </c:pt>
                <c:pt idx="734">
                  <c:v>802</c:v>
                </c:pt>
                <c:pt idx="735">
                  <c:v>787</c:v>
                </c:pt>
                <c:pt idx="736">
                  <c:v>796</c:v>
                </c:pt>
                <c:pt idx="737">
                  <c:v>763</c:v>
                </c:pt>
                <c:pt idx="738">
                  <c:v>741</c:v>
                </c:pt>
                <c:pt idx="739">
                  <c:v>783</c:v>
                </c:pt>
                <c:pt idx="740">
                  <c:v>745</c:v>
                </c:pt>
                <c:pt idx="741">
                  <c:v>740</c:v>
                </c:pt>
                <c:pt idx="742">
                  <c:v>739</c:v>
                </c:pt>
                <c:pt idx="743">
                  <c:v>723</c:v>
                </c:pt>
                <c:pt idx="744">
                  <c:v>686</c:v>
                </c:pt>
                <c:pt idx="745">
                  <c:v>670</c:v>
                </c:pt>
                <c:pt idx="746">
                  <c:v>688</c:v>
                </c:pt>
                <c:pt idx="747">
                  <c:v>698</c:v>
                </c:pt>
                <c:pt idx="748">
                  <c:v>684</c:v>
                </c:pt>
                <c:pt idx="749">
                  <c:v>692</c:v>
                </c:pt>
                <c:pt idx="750">
                  <c:v>681</c:v>
                </c:pt>
                <c:pt idx="751">
                  <c:v>679</c:v>
                </c:pt>
                <c:pt idx="752">
                  <c:v>655</c:v>
                </c:pt>
                <c:pt idx="753">
                  <c:v>681</c:v>
                </c:pt>
                <c:pt idx="754">
                  <c:v>657</c:v>
                </c:pt>
                <c:pt idx="755">
                  <c:v>665</c:v>
                </c:pt>
                <c:pt idx="756">
                  <c:v>673</c:v>
                </c:pt>
                <c:pt idx="757">
                  <c:v>668</c:v>
                </c:pt>
                <c:pt idx="758">
                  <c:v>617</c:v>
                </c:pt>
                <c:pt idx="759">
                  <c:v>621</c:v>
                </c:pt>
                <c:pt idx="760">
                  <c:v>663</c:v>
                </c:pt>
                <c:pt idx="761">
                  <c:v>678</c:v>
                </c:pt>
                <c:pt idx="762">
                  <c:v>667</c:v>
                </c:pt>
                <c:pt idx="763">
                  <c:v>682</c:v>
                </c:pt>
                <c:pt idx="764">
                  <c:v>714</c:v>
                </c:pt>
                <c:pt idx="765">
                  <c:v>661</c:v>
                </c:pt>
                <c:pt idx="766">
                  <c:v>609</c:v>
                </c:pt>
                <c:pt idx="767">
                  <c:v>698</c:v>
                </c:pt>
                <c:pt idx="768">
                  <c:v>669</c:v>
                </c:pt>
                <c:pt idx="769">
                  <c:v>701</c:v>
                </c:pt>
                <c:pt idx="770">
                  <c:v>722</c:v>
                </c:pt>
                <c:pt idx="771">
                  <c:v>729</c:v>
                </c:pt>
                <c:pt idx="772">
                  <c:v>706</c:v>
                </c:pt>
                <c:pt idx="773">
                  <c:v>683</c:v>
                </c:pt>
                <c:pt idx="774">
                  <c:v>704</c:v>
                </c:pt>
                <c:pt idx="775">
                  <c:v>748</c:v>
                </c:pt>
                <c:pt idx="776">
                  <c:v>790</c:v>
                </c:pt>
                <c:pt idx="777">
                  <c:v>784</c:v>
                </c:pt>
                <c:pt idx="778">
                  <c:v>798</c:v>
                </c:pt>
                <c:pt idx="779">
                  <c:v>745</c:v>
                </c:pt>
                <c:pt idx="780">
                  <c:v>735</c:v>
                </c:pt>
                <c:pt idx="781">
                  <c:v>796</c:v>
                </c:pt>
                <c:pt idx="782">
                  <c:v>785</c:v>
                </c:pt>
                <c:pt idx="783">
                  <c:v>762</c:v>
                </c:pt>
                <c:pt idx="784">
                  <c:v>787</c:v>
                </c:pt>
                <c:pt idx="785">
                  <c:v>793</c:v>
                </c:pt>
                <c:pt idx="786">
                  <c:v>769</c:v>
                </c:pt>
                <c:pt idx="787">
                  <c:v>733</c:v>
                </c:pt>
                <c:pt idx="788">
                  <c:v>786</c:v>
                </c:pt>
                <c:pt idx="789">
                  <c:v>784</c:v>
                </c:pt>
                <c:pt idx="790">
                  <c:v>781</c:v>
                </c:pt>
                <c:pt idx="791">
                  <c:v>776</c:v>
                </c:pt>
                <c:pt idx="792">
                  <c:v>750</c:v>
                </c:pt>
                <c:pt idx="793">
                  <c:v>744</c:v>
                </c:pt>
                <c:pt idx="794">
                  <c:v>668</c:v>
                </c:pt>
                <c:pt idx="795">
                  <c:v>652</c:v>
                </c:pt>
                <c:pt idx="796">
                  <c:v>645</c:v>
                </c:pt>
                <c:pt idx="797">
                  <c:v>665</c:v>
                </c:pt>
                <c:pt idx="798">
                  <c:v>674</c:v>
                </c:pt>
                <c:pt idx="799">
                  <c:v>630</c:v>
                </c:pt>
                <c:pt idx="800">
                  <c:v>596</c:v>
                </c:pt>
                <c:pt idx="801">
                  <c:v>533</c:v>
                </c:pt>
                <c:pt idx="802">
                  <c:v>558</c:v>
                </c:pt>
                <c:pt idx="803">
                  <c:v>576</c:v>
                </c:pt>
                <c:pt idx="804">
                  <c:v>561</c:v>
                </c:pt>
                <c:pt idx="805">
                  <c:v>524</c:v>
                </c:pt>
                <c:pt idx="806">
                  <c:v>495</c:v>
                </c:pt>
                <c:pt idx="807">
                  <c:v>434</c:v>
                </c:pt>
                <c:pt idx="808">
                  <c:v>409</c:v>
                </c:pt>
                <c:pt idx="809">
                  <c:v>472</c:v>
                </c:pt>
                <c:pt idx="810">
                  <c:v>429</c:v>
                </c:pt>
                <c:pt idx="811">
                  <c:v>418</c:v>
                </c:pt>
                <c:pt idx="812">
                  <c:v>398</c:v>
                </c:pt>
                <c:pt idx="813">
                  <c:v>395</c:v>
                </c:pt>
                <c:pt idx="814">
                  <c:v>338</c:v>
                </c:pt>
                <c:pt idx="815">
                  <c:v>335</c:v>
                </c:pt>
                <c:pt idx="816">
                  <c:v>339</c:v>
                </c:pt>
                <c:pt idx="817">
                  <c:v>352</c:v>
                </c:pt>
                <c:pt idx="818">
                  <c:v>345</c:v>
                </c:pt>
                <c:pt idx="819">
                  <c:v>342</c:v>
                </c:pt>
                <c:pt idx="820">
                  <c:v>340</c:v>
                </c:pt>
                <c:pt idx="821">
                  <c:v>304</c:v>
                </c:pt>
                <c:pt idx="822">
                  <c:v>287</c:v>
                </c:pt>
                <c:pt idx="823">
                  <c:v>316</c:v>
                </c:pt>
                <c:pt idx="824">
                  <c:v>291</c:v>
                </c:pt>
                <c:pt idx="825">
                  <c:v>287</c:v>
                </c:pt>
                <c:pt idx="826">
                  <c:v>280</c:v>
                </c:pt>
                <c:pt idx="827">
                  <c:v>288</c:v>
                </c:pt>
                <c:pt idx="828">
                  <c:v>259</c:v>
                </c:pt>
                <c:pt idx="829">
                  <c:v>248</c:v>
                </c:pt>
                <c:pt idx="830">
                  <c:v>281</c:v>
                </c:pt>
                <c:pt idx="831">
                  <c:v>267</c:v>
                </c:pt>
                <c:pt idx="832">
                  <c:v>254</c:v>
                </c:pt>
                <c:pt idx="833">
                  <c:v>261</c:v>
                </c:pt>
                <c:pt idx="834">
                  <c:v>240</c:v>
                </c:pt>
                <c:pt idx="835">
                  <c:v>233</c:v>
                </c:pt>
                <c:pt idx="836">
                  <c:v>213</c:v>
                </c:pt>
                <c:pt idx="837">
                  <c:v>235</c:v>
                </c:pt>
                <c:pt idx="838">
                  <c:v>223</c:v>
                </c:pt>
                <c:pt idx="839">
                  <c:v>197</c:v>
                </c:pt>
                <c:pt idx="840">
                  <c:v>195</c:v>
                </c:pt>
                <c:pt idx="841">
                  <c:v>171</c:v>
                </c:pt>
                <c:pt idx="842">
                  <c:v>168</c:v>
                </c:pt>
                <c:pt idx="843">
                  <c:v>159</c:v>
                </c:pt>
                <c:pt idx="844">
                  <c:v>176</c:v>
                </c:pt>
                <c:pt idx="845">
                  <c:v>163</c:v>
                </c:pt>
                <c:pt idx="846">
                  <c:v>166</c:v>
                </c:pt>
                <c:pt idx="847">
                  <c:v>161</c:v>
                </c:pt>
                <c:pt idx="848">
                  <c:v>157</c:v>
                </c:pt>
                <c:pt idx="849">
                  <c:v>147</c:v>
                </c:pt>
                <c:pt idx="850">
                  <c:v>136</c:v>
                </c:pt>
                <c:pt idx="851">
                  <c:v>125</c:v>
                </c:pt>
                <c:pt idx="852">
                  <c:v>129</c:v>
                </c:pt>
                <c:pt idx="853">
                  <c:v>139</c:v>
                </c:pt>
                <c:pt idx="854">
                  <c:v>136</c:v>
                </c:pt>
                <c:pt idx="855">
                  <c:v>132</c:v>
                </c:pt>
                <c:pt idx="856">
                  <c:v>118</c:v>
                </c:pt>
                <c:pt idx="857">
                  <c:v>103</c:v>
                </c:pt>
                <c:pt idx="858">
                  <c:v>101</c:v>
                </c:pt>
                <c:pt idx="859">
                  <c:v>98</c:v>
                </c:pt>
                <c:pt idx="860">
                  <c:v>111</c:v>
                </c:pt>
                <c:pt idx="861">
                  <c:v>105</c:v>
                </c:pt>
                <c:pt idx="862">
                  <c:v>107</c:v>
                </c:pt>
                <c:pt idx="863">
                  <c:v>99</c:v>
                </c:pt>
                <c:pt idx="864">
                  <c:v>89</c:v>
                </c:pt>
                <c:pt idx="865">
                  <c:v>110</c:v>
                </c:pt>
                <c:pt idx="866">
                  <c:v>106</c:v>
                </c:pt>
                <c:pt idx="867">
                  <c:v>97</c:v>
                </c:pt>
                <c:pt idx="868">
                  <c:v>96</c:v>
                </c:pt>
                <c:pt idx="869">
                  <c:v>102</c:v>
                </c:pt>
                <c:pt idx="870">
                  <c:v>80</c:v>
                </c:pt>
                <c:pt idx="871">
                  <c:v>76</c:v>
                </c:pt>
                <c:pt idx="872">
                  <c:v>90</c:v>
                </c:pt>
                <c:pt idx="873">
                  <c:v>93</c:v>
                </c:pt>
                <c:pt idx="874">
                  <c:v>91</c:v>
                </c:pt>
                <c:pt idx="875">
                  <c:v>84</c:v>
                </c:pt>
                <c:pt idx="876">
                  <c:v>86</c:v>
                </c:pt>
                <c:pt idx="877">
                  <c:v>85</c:v>
                </c:pt>
                <c:pt idx="878">
                  <c:v>74</c:v>
                </c:pt>
                <c:pt idx="879">
                  <c:v>88</c:v>
                </c:pt>
                <c:pt idx="880">
                  <c:v>83</c:v>
                </c:pt>
                <c:pt idx="881">
                  <c:v>85</c:v>
                </c:pt>
                <c:pt idx="882">
                  <c:v>78</c:v>
                </c:pt>
                <c:pt idx="883">
                  <c:v>82</c:v>
                </c:pt>
                <c:pt idx="884">
                  <c:v>75</c:v>
                </c:pt>
                <c:pt idx="885">
                  <c:v>64</c:v>
                </c:pt>
                <c:pt idx="886">
                  <c:v>73</c:v>
                </c:pt>
                <c:pt idx="887">
                  <c:v>79</c:v>
                </c:pt>
                <c:pt idx="888">
                  <c:v>77</c:v>
                </c:pt>
                <c:pt idx="889">
                  <c:v>70</c:v>
                </c:pt>
                <c:pt idx="890">
                  <c:v>72</c:v>
                </c:pt>
                <c:pt idx="891">
                  <c:v>65</c:v>
                </c:pt>
                <c:pt idx="892">
                  <c:v>56</c:v>
                </c:pt>
                <c:pt idx="893">
                  <c:v>61</c:v>
                </c:pt>
                <c:pt idx="894">
                  <c:v>66</c:v>
                </c:pt>
                <c:pt idx="895">
                  <c:v>67</c:v>
                </c:pt>
                <c:pt idx="896">
                  <c:v>63</c:v>
                </c:pt>
                <c:pt idx="897">
                  <c:v>68</c:v>
                </c:pt>
                <c:pt idx="898">
                  <c:v>62</c:v>
                </c:pt>
                <c:pt idx="899">
                  <c:v>54</c:v>
                </c:pt>
                <c:pt idx="900">
                  <c:v>60</c:v>
                </c:pt>
                <c:pt idx="901">
                  <c:v>66</c:v>
                </c:pt>
                <c:pt idx="902">
                  <c:v>68</c:v>
                </c:pt>
                <c:pt idx="903">
                  <c:v>65</c:v>
                </c:pt>
                <c:pt idx="904">
                  <c:v>61</c:v>
                </c:pt>
                <c:pt idx="905">
                  <c:v>55</c:v>
                </c:pt>
                <c:pt idx="906">
                  <c:v>51</c:v>
                </c:pt>
                <c:pt idx="907">
                  <c:v>59</c:v>
                </c:pt>
                <c:pt idx="908">
                  <c:v>54</c:v>
                </c:pt>
                <c:pt idx="909">
                  <c:v>56</c:v>
                </c:pt>
                <c:pt idx="910">
                  <c:v>53</c:v>
                </c:pt>
                <c:pt idx="911">
                  <c:v>51</c:v>
                </c:pt>
                <c:pt idx="912">
                  <c:v>47</c:v>
                </c:pt>
                <c:pt idx="913">
                  <c:v>43</c:v>
                </c:pt>
                <c:pt idx="914">
                  <c:v>48</c:v>
                </c:pt>
                <c:pt idx="915">
                  <c:v>44</c:v>
                </c:pt>
                <c:pt idx="916">
                  <c:v>52</c:v>
                </c:pt>
                <c:pt idx="917">
                  <c:v>49</c:v>
                </c:pt>
                <c:pt idx="918">
                  <c:v>45</c:v>
                </c:pt>
                <c:pt idx="919">
                  <c:v>39</c:v>
                </c:pt>
                <c:pt idx="920">
                  <c:v>38</c:v>
                </c:pt>
                <c:pt idx="921">
                  <c:v>48</c:v>
                </c:pt>
                <c:pt idx="922">
                  <c:v>42</c:v>
                </c:pt>
                <c:pt idx="923">
                  <c:v>43</c:v>
                </c:pt>
                <c:pt idx="924">
                  <c:v>40</c:v>
                </c:pt>
                <c:pt idx="925">
                  <c:v>41</c:v>
                </c:pt>
                <c:pt idx="926">
                  <c:v>46</c:v>
                </c:pt>
                <c:pt idx="927">
                  <c:v>35</c:v>
                </c:pt>
                <c:pt idx="928">
                  <c:v>44</c:v>
                </c:pt>
                <c:pt idx="929">
                  <c:v>37</c:v>
                </c:pt>
                <c:pt idx="930">
                  <c:v>42</c:v>
                </c:pt>
                <c:pt idx="931">
                  <c:v>41</c:v>
                </c:pt>
                <c:pt idx="932">
                  <c:v>38</c:v>
                </c:pt>
                <c:pt idx="933">
                  <c:v>37</c:v>
                </c:pt>
                <c:pt idx="934">
                  <c:v>34</c:v>
                </c:pt>
                <c:pt idx="935">
                  <c:v>47</c:v>
                </c:pt>
                <c:pt idx="936">
                  <c:v>36</c:v>
                </c:pt>
                <c:pt idx="937">
                  <c:v>41</c:v>
                </c:pt>
                <c:pt idx="938">
                  <c:v>39</c:v>
                </c:pt>
                <c:pt idx="939">
                  <c:v>43</c:v>
                </c:pt>
                <c:pt idx="940">
                  <c:v>38</c:v>
                </c:pt>
                <c:pt idx="941">
                  <c:v>36</c:v>
                </c:pt>
                <c:pt idx="942">
                  <c:v>48</c:v>
                </c:pt>
                <c:pt idx="943">
                  <c:v>43</c:v>
                </c:pt>
                <c:pt idx="944">
                  <c:v>44</c:v>
                </c:pt>
                <c:pt idx="945">
                  <c:v>47</c:v>
                </c:pt>
                <c:pt idx="946">
                  <c:v>46</c:v>
                </c:pt>
                <c:pt idx="947">
                  <c:v>44</c:v>
                </c:pt>
                <c:pt idx="948">
                  <c:v>45</c:v>
                </c:pt>
                <c:pt idx="949">
                  <c:v>60</c:v>
                </c:pt>
                <c:pt idx="950">
                  <c:v>56</c:v>
                </c:pt>
                <c:pt idx="951">
                  <c:v>52</c:v>
                </c:pt>
                <c:pt idx="952">
                  <c:v>57</c:v>
                </c:pt>
                <c:pt idx="953">
                  <c:v>60</c:v>
                </c:pt>
                <c:pt idx="954">
                  <c:v>54</c:v>
                </c:pt>
                <c:pt idx="955">
                  <c:v>53</c:v>
                </c:pt>
                <c:pt idx="956">
                  <c:v>59</c:v>
                </c:pt>
                <c:pt idx="957">
                  <c:v>63</c:v>
                </c:pt>
                <c:pt idx="958">
                  <c:v>62</c:v>
                </c:pt>
                <c:pt idx="959">
                  <c:v>65</c:v>
                </c:pt>
                <c:pt idx="960">
                  <c:v>69</c:v>
                </c:pt>
                <c:pt idx="961">
                  <c:v>64</c:v>
                </c:pt>
                <c:pt idx="962">
                  <c:v>57</c:v>
                </c:pt>
                <c:pt idx="963">
                  <c:v>69</c:v>
                </c:pt>
                <c:pt idx="964">
                  <c:v>72</c:v>
                </c:pt>
                <c:pt idx="965">
                  <c:v>71</c:v>
                </c:pt>
                <c:pt idx="966">
                  <c:v>81</c:v>
                </c:pt>
                <c:pt idx="967">
                  <c:v>90</c:v>
                </c:pt>
                <c:pt idx="968">
                  <c:v>83</c:v>
                </c:pt>
                <c:pt idx="969">
                  <c:v>77</c:v>
                </c:pt>
                <c:pt idx="970">
                  <c:v>94</c:v>
                </c:pt>
                <c:pt idx="971">
                  <c:v>92</c:v>
                </c:pt>
                <c:pt idx="972">
                  <c:v>95</c:v>
                </c:pt>
                <c:pt idx="973">
                  <c:v>91</c:v>
                </c:pt>
                <c:pt idx="974">
                  <c:v>92</c:v>
                </c:pt>
                <c:pt idx="975">
                  <c:v>87</c:v>
                </c:pt>
                <c:pt idx="976">
                  <c:v>76</c:v>
                </c:pt>
                <c:pt idx="977">
                  <c:v>95</c:v>
                </c:pt>
                <c:pt idx="978">
                  <c:v>94</c:v>
                </c:pt>
                <c:pt idx="979">
                  <c:v>93</c:v>
                </c:pt>
                <c:pt idx="980">
                  <c:v>96</c:v>
                </c:pt>
                <c:pt idx="981">
                  <c:v>97</c:v>
                </c:pt>
                <c:pt idx="982">
                  <c:v>86</c:v>
                </c:pt>
                <c:pt idx="983">
                  <c:v>81</c:v>
                </c:pt>
                <c:pt idx="984">
                  <c:v>101</c:v>
                </c:pt>
                <c:pt idx="985">
                  <c:v>98</c:v>
                </c:pt>
                <c:pt idx="986">
                  <c:v>99</c:v>
                </c:pt>
                <c:pt idx="987">
                  <c:v>110</c:v>
                </c:pt>
                <c:pt idx="988">
                  <c:v>107</c:v>
                </c:pt>
                <c:pt idx="989">
                  <c:v>101</c:v>
                </c:pt>
                <c:pt idx="990">
                  <c:v>91</c:v>
                </c:pt>
                <c:pt idx="991">
                  <c:v>98</c:v>
                </c:pt>
                <c:pt idx="992">
                  <c:v>107</c:v>
                </c:pt>
                <c:pt idx="993">
                  <c:v>106</c:v>
                </c:pt>
                <c:pt idx="994">
                  <c:v>104</c:v>
                </c:pt>
                <c:pt idx="995">
                  <c:v>111</c:v>
                </c:pt>
                <c:pt idx="996">
                  <c:v>95</c:v>
                </c:pt>
                <c:pt idx="997">
                  <c:v>85</c:v>
                </c:pt>
                <c:pt idx="998">
                  <c:v>101</c:v>
                </c:pt>
                <c:pt idx="999">
                  <c:v>111</c:v>
                </c:pt>
                <c:pt idx="1000">
                  <c:v>109</c:v>
                </c:pt>
                <c:pt idx="1001">
                  <c:v>106</c:v>
                </c:pt>
                <c:pt idx="1002">
                  <c:v>103</c:v>
                </c:pt>
                <c:pt idx="1003">
                  <c:v>96</c:v>
                </c:pt>
                <c:pt idx="1004">
                  <c:v>91</c:v>
                </c:pt>
                <c:pt idx="1005">
                  <c:v>107</c:v>
                </c:pt>
                <c:pt idx="1006">
                  <c:v>113</c:v>
                </c:pt>
                <c:pt idx="1007">
                  <c:v>108</c:v>
                </c:pt>
                <c:pt idx="1008">
                  <c:v>104</c:v>
                </c:pt>
                <c:pt idx="1009">
                  <c:v>106</c:v>
                </c:pt>
                <c:pt idx="1010">
                  <c:v>102</c:v>
                </c:pt>
                <c:pt idx="1011">
                  <c:v>96</c:v>
                </c:pt>
                <c:pt idx="1012">
                  <c:v>109</c:v>
                </c:pt>
                <c:pt idx="1013">
                  <c:v>105</c:v>
                </c:pt>
                <c:pt idx="1014">
                  <c:v>101</c:v>
                </c:pt>
                <c:pt idx="1015">
                  <c:v>99</c:v>
                </c:pt>
                <c:pt idx="1016">
                  <c:v>98</c:v>
                </c:pt>
                <c:pt idx="1017">
                  <c:v>94</c:v>
                </c:pt>
                <c:pt idx="1018">
                  <c:v>92</c:v>
                </c:pt>
                <c:pt idx="1019">
                  <c:v>91</c:v>
                </c:pt>
                <c:pt idx="1020">
                  <c:v>92</c:v>
                </c:pt>
                <c:pt idx="1021">
                  <c:v>90</c:v>
                </c:pt>
                <c:pt idx="1022">
                  <c:v>93</c:v>
                </c:pt>
                <c:pt idx="1023">
                  <c:v>90</c:v>
                </c:pt>
                <c:pt idx="1024">
                  <c:v>88</c:v>
                </c:pt>
                <c:pt idx="1025">
                  <c:v>89</c:v>
                </c:pt>
                <c:pt idx="1026">
                  <c:v>84</c:v>
                </c:pt>
                <c:pt idx="1027">
                  <c:v>80</c:v>
                </c:pt>
                <c:pt idx="1028">
                  <c:v>82</c:v>
                </c:pt>
                <c:pt idx="1029">
                  <c:v>78</c:v>
                </c:pt>
                <c:pt idx="1030">
                  <c:v>79</c:v>
                </c:pt>
                <c:pt idx="1031">
                  <c:v>75</c:v>
                </c:pt>
                <c:pt idx="1032">
                  <c:v>71</c:v>
                </c:pt>
                <c:pt idx="1033">
                  <c:v>72</c:v>
                </c:pt>
                <c:pt idx="1034">
                  <c:v>68</c:v>
                </c:pt>
                <c:pt idx="1035">
                  <c:v>73</c:v>
                </c:pt>
                <c:pt idx="1036">
                  <c:v>71</c:v>
                </c:pt>
                <c:pt idx="1037">
                  <c:v>67</c:v>
                </c:pt>
                <c:pt idx="1038">
                  <c:v>62</c:v>
                </c:pt>
                <c:pt idx="1039">
                  <c:v>61</c:v>
                </c:pt>
                <c:pt idx="1040">
                  <c:v>63</c:v>
                </c:pt>
                <c:pt idx="1041">
                  <c:v>62</c:v>
                </c:pt>
                <c:pt idx="1042">
                  <c:v>61</c:v>
                </c:pt>
                <c:pt idx="1043">
                  <c:v>67</c:v>
                </c:pt>
                <c:pt idx="1044">
                  <c:v>62</c:v>
                </c:pt>
                <c:pt idx="1045">
                  <c:v>60</c:v>
                </c:pt>
                <c:pt idx="1046">
                  <c:v>61</c:v>
                </c:pt>
                <c:pt idx="1047">
                  <c:v>64</c:v>
                </c:pt>
                <c:pt idx="1048">
                  <c:v>63</c:v>
                </c:pt>
                <c:pt idx="1049">
                  <c:v>61</c:v>
                </c:pt>
                <c:pt idx="1050">
                  <c:v>60</c:v>
                </c:pt>
                <c:pt idx="1051">
                  <c:v>62</c:v>
                </c:pt>
                <c:pt idx="1052">
                  <c:v>59</c:v>
                </c:pt>
                <c:pt idx="1053">
                  <c:v>55</c:v>
                </c:pt>
                <c:pt idx="1054">
                  <c:v>59</c:v>
                </c:pt>
                <c:pt idx="1055">
                  <c:v>54</c:v>
                </c:pt>
                <c:pt idx="1056">
                  <c:v>58</c:v>
                </c:pt>
                <c:pt idx="1057">
                  <c:v>56</c:v>
                </c:pt>
                <c:pt idx="1058">
                  <c:v>53</c:v>
                </c:pt>
                <c:pt idx="1059">
                  <c:v>51</c:v>
                </c:pt>
                <c:pt idx="1060">
                  <c:v>50</c:v>
                </c:pt>
                <c:pt idx="1061">
                  <c:v>53</c:v>
                </c:pt>
                <c:pt idx="1062">
                  <c:v>59</c:v>
                </c:pt>
                <c:pt idx="1063">
                  <c:v>58</c:v>
                </c:pt>
                <c:pt idx="1064">
                  <c:v>57</c:v>
                </c:pt>
                <c:pt idx="1065">
                  <c:v>59</c:v>
                </c:pt>
                <c:pt idx="1066">
                  <c:v>55</c:v>
                </c:pt>
                <c:pt idx="1067">
                  <c:v>52</c:v>
                </c:pt>
                <c:pt idx="1068">
                  <c:v>59</c:v>
                </c:pt>
                <c:pt idx="1069">
                  <c:v>58</c:v>
                </c:pt>
                <c:pt idx="1070">
                  <c:v>54</c:v>
                </c:pt>
                <c:pt idx="1071">
                  <c:v>52</c:v>
                </c:pt>
                <c:pt idx="1072">
                  <c:v>54</c:v>
                </c:pt>
                <c:pt idx="1073">
                  <c:v>51</c:v>
                </c:pt>
                <c:pt idx="1074">
                  <c:v>50</c:v>
                </c:pt>
                <c:pt idx="1075">
                  <c:v>59</c:v>
                </c:pt>
                <c:pt idx="1076">
                  <c:v>55</c:v>
                </c:pt>
                <c:pt idx="1077">
                  <c:v>57</c:v>
                </c:pt>
                <c:pt idx="1078">
                  <c:v>59</c:v>
                </c:pt>
                <c:pt idx="1079">
                  <c:v>58</c:v>
                </c:pt>
                <c:pt idx="1080">
                  <c:v>51</c:v>
                </c:pt>
                <c:pt idx="1081">
                  <c:v>50</c:v>
                </c:pt>
                <c:pt idx="1082">
                  <c:v>57</c:v>
                </c:pt>
                <c:pt idx="1083">
                  <c:v>59</c:v>
                </c:pt>
                <c:pt idx="1084">
                  <c:v>54</c:v>
                </c:pt>
                <c:pt idx="1085">
                  <c:v>57</c:v>
                </c:pt>
                <c:pt idx="1086">
                  <c:v>54</c:v>
                </c:pt>
                <c:pt idx="1087">
                  <c:v>52</c:v>
                </c:pt>
                <c:pt idx="1088">
                  <c:v>50</c:v>
                </c:pt>
                <c:pt idx="1089">
                  <c:v>59</c:v>
                </c:pt>
                <c:pt idx="1090">
                  <c:v>56</c:v>
                </c:pt>
                <c:pt idx="1091">
                  <c:v>56</c:v>
                </c:pt>
                <c:pt idx="1092">
                  <c:v>50</c:v>
                </c:pt>
                <c:pt idx="1093">
                  <c:v>58</c:v>
                </c:pt>
                <c:pt idx="1094">
                  <c:v>50</c:v>
                </c:pt>
                <c:pt idx="1095">
                  <c:v>43</c:v>
                </c:pt>
                <c:pt idx="1096">
                  <c:v>48</c:v>
                </c:pt>
                <c:pt idx="1097">
                  <c:v>45</c:v>
                </c:pt>
                <c:pt idx="1098">
                  <c:v>47</c:v>
                </c:pt>
                <c:pt idx="1099">
                  <c:v>41</c:v>
                </c:pt>
                <c:pt idx="1100">
                  <c:v>49</c:v>
                </c:pt>
                <c:pt idx="1101">
                  <c:v>45</c:v>
                </c:pt>
                <c:pt idx="1102">
                  <c:v>41</c:v>
                </c:pt>
                <c:pt idx="1103">
                  <c:v>47</c:v>
                </c:pt>
                <c:pt idx="1104">
                  <c:v>46</c:v>
                </c:pt>
                <c:pt idx="1105">
                  <c:v>48</c:v>
                </c:pt>
                <c:pt idx="1106">
                  <c:v>47</c:v>
                </c:pt>
                <c:pt idx="1107">
                  <c:v>46</c:v>
                </c:pt>
                <c:pt idx="1108">
                  <c:v>43</c:v>
                </c:pt>
                <c:pt idx="1109">
                  <c:v>40</c:v>
                </c:pt>
                <c:pt idx="1110">
                  <c:v>45</c:v>
                </c:pt>
                <c:pt idx="1111">
                  <c:v>46</c:v>
                </c:pt>
                <c:pt idx="1112">
                  <c:v>40</c:v>
                </c:pt>
                <c:pt idx="1113">
                  <c:v>41</c:v>
                </c:pt>
                <c:pt idx="1114">
                  <c:v>43</c:v>
                </c:pt>
                <c:pt idx="1115">
                  <c:v>41</c:v>
                </c:pt>
                <c:pt idx="1116">
                  <c:v>41</c:v>
                </c:pt>
                <c:pt idx="1117">
                  <c:v>42</c:v>
                </c:pt>
                <c:pt idx="1118">
                  <c:v>44</c:v>
                </c:pt>
                <c:pt idx="1119">
                  <c:v>40</c:v>
                </c:pt>
                <c:pt idx="1120">
                  <c:v>41</c:v>
                </c:pt>
                <c:pt idx="1121">
                  <c:v>42</c:v>
                </c:pt>
                <c:pt idx="1122">
                  <c:v>40</c:v>
                </c:pt>
                <c:pt idx="1123">
                  <c:v>38</c:v>
                </c:pt>
                <c:pt idx="1124">
                  <c:v>45</c:v>
                </c:pt>
                <c:pt idx="1125">
                  <c:v>41</c:v>
                </c:pt>
                <c:pt idx="1126">
                  <c:v>40</c:v>
                </c:pt>
                <c:pt idx="1127">
                  <c:v>46</c:v>
                </c:pt>
                <c:pt idx="1128">
                  <c:v>40</c:v>
                </c:pt>
                <c:pt idx="1129">
                  <c:v>45</c:v>
                </c:pt>
                <c:pt idx="1130">
                  <c:v>40</c:v>
                </c:pt>
                <c:pt idx="1131">
                  <c:v>43</c:v>
                </c:pt>
                <c:pt idx="1132">
                  <c:v>44</c:v>
                </c:pt>
                <c:pt idx="1133">
                  <c:v>41</c:v>
                </c:pt>
                <c:pt idx="1134">
                  <c:v>37</c:v>
                </c:pt>
                <c:pt idx="1135">
                  <c:v>36</c:v>
                </c:pt>
                <c:pt idx="1136">
                  <c:v>31</c:v>
                </c:pt>
                <c:pt idx="1137">
                  <c:v>30</c:v>
                </c:pt>
                <c:pt idx="1138">
                  <c:v>35</c:v>
                </c:pt>
                <c:pt idx="1139">
                  <c:v>36</c:v>
                </c:pt>
                <c:pt idx="1140">
                  <c:v>37</c:v>
                </c:pt>
                <c:pt idx="1141">
                  <c:v>38</c:v>
                </c:pt>
                <c:pt idx="1142">
                  <c:v>36</c:v>
                </c:pt>
                <c:pt idx="1143">
                  <c:v>36</c:v>
                </c:pt>
                <c:pt idx="1144">
                  <c:v>30</c:v>
                </c:pt>
                <c:pt idx="1145">
                  <c:v>38</c:v>
                </c:pt>
                <c:pt idx="1146">
                  <c:v>34</c:v>
                </c:pt>
                <c:pt idx="1147">
                  <c:v>37</c:v>
                </c:pt>
                <c:pt idx="1148">
                  <c:v>32</c:v>
                </c:pt>
                <c:pt idx="1149">
                  <c:v>34</c:v>
                </c:pt>
                <c:pt idx="1150">
                  <c:v>31</c:v>
                </c:pt>
                <c:pt idx="1151">
                  <c:v>30</c:v>
                </c:pt>
                <c:pt idx="1152">
                  <c:v>35</c:v>
                </c:pt>
                <c:pt idx="1153">
                  <c:v>37</c:v>
                </c:pt>
                <c:pt idx="1154">
                  <c:v>39</c:v>
                </c:pt>
                <c:pt idx="1155">
                  <c:v>40</c:v>
                </c:pt>
                <c:pt idx="1156">
                  <c:v>39</c:v>
                </c:pt>
                <c:pt idx="1157">
                  <c:v>43</c:v>
                </c:pt>
                <c:pt idx="1158">
                  <c:v>38</c:v>
                </c:pt>
                <c:pt idx="1159">
                  <c:v>42</c:v>
                </c:pt>
                <c:pt idx="1160">
                  <c:v>45</c:v>
                </c:pt>
                <c:pt idx="1161">
                  <c:v>40</c:v>
                </c:pt>
                <c:pt idx="1162">
                  <c:v>44</c:v>
                </c:pt>
                <c:pt idx="1163">
                  <c:v>42</c:v>
                </c:pt>
                <c:pt idx="1164">
                  <c:v>37</c:v>
                </c:pt>
                <c:pt idx="1165">
                  <c:v>34</c:v>
                </c:pt>
                <c:pt idx="1166">
                  <c:v>44</c:v>
                </c:pt>
                <c:pt idx="1167">
                  <c:v>32</c:v>
                </c:pt>
                <c:pt idx="1168">
                  <c:v>38</c:v>
                </c:pt>
                <c:pt idx="1169">
                  <c:v>35</c:v>
                </c:pt>
                <c:pt idx="1170">
                  <c:v>32</c:v>
                </c:pt>
                <c:pt idx="1171">
                  <c:v>33</c:v>
                </c:pt>
                <c:pt idx="1172">
                  <c:v>31</c:v>
                </c:pt>
                <c:pt idx="1173">
                  <c:v>34</c:v>
                </c:pt>
                <c:pt idx="1174">
                  <c:v>39</c:v>
                </c:pt>
                <c:pt idx="1175">
                  <c:v>36</c:v>
                </c:pt>
                <c:pt idx="1176">
                  <c:v>35</c:v>
                </c:pt>
                <c:pt idx="1177">
                  <c:v>37</c:v>
                </c:pt>
                <c:pt idx="1178">
                  <c:v>32</c:v>
                </c:pt>
                <c:pt idx="1179">
                  <c:v>31</c:v>
                </c:pt>
                <c:pt idx="1180">
                  <c:v>37</c:v>
                </c:pt>
                <c:pt idx="1181">
                  <c:v>33</c:v>
                </c:pt>
                <c:pt idx="1182">
                  <c:v>32</c:v>
                </c:pt>
                <c:pt idx="1183">
                  <c:v>34</c:v>
                </c:pt>
                <c:pt idx="1184">
                  <c:v>36</c:v>
                </c:pt>
                <c:pt idx="1185">
                  <c:v>31</c:v>
                </c:pt>
                <c:pt idx="1186">
                  <c:v>34</c:v>
                </c:pt>
                <c:pt idx="1187">
                  <c:v>38</c:v>
                </c:pt>
                <c:pt idx="1188">
                  <c:v>36</c:v>
                </c:pt>
                <c:pt idx="1189">
                  <c:v>39</c:v>
                </c:pt>
                <c:pt idx="1190">
                  <c:v>38</c:v>
                </c:pt>
                <c:pt idx="1191">
                  <c:v>37</c:v>
                </c:pt>
                <c:pt idx="1192">
                  <c:v>36</c:v>
                </c:pt>
                <c:pt idx="1193">
                  <c:v>34</c:v>
                </c:pt>
                <c:pt idx="1194">
                  <c:v>38</c:v>
                </c:pt>
                <c:pt idx="1195">
                  <c:v>39</c:v>
                </c:pt>
                <c:pt idx="1196">
                  <c:v>37</c:v>
                </c:pt>
                <c:pt idx="1197">
                  <c:v>35</c:v>
                </c:pt>
                <c:pt idx="1198">
                  <c:v>37</c:v>
                </c:pt>
                <c:pt idx="1199">
                  <c:v>38</c:v>
                </c:pt>
                <c:pt idx="1200">
                  <c:v>36</c:v>
                </c:pt>
                <c:pt idx="1201">
                  <c:v>37</c:v>
                </c:pt>
                <c:pt idx="1202">
                  <c:v>38</c:v>
                </c:pt>
                <c:pt idx="1203">
                  <c:v>35</c:v>
                </c:pt>
                <c:pt idx="1204">
                  <c:v>33</c:v>
                </c:pt>
                <c:pt idx="1205">
                  <c:v>34</c:v>
                </c:pt>
                <c:pt idx="1206">
                  <c:v>32</c:v>
                </c:pt>
                <c:pt idx="1207">
                  <c:v>34</c:v>
                </c:pt>
                <c:pt idx="1208">
                  <c:v>35</c:v>
                </c:pt>
                <c:pt idx="1209">
                  <c:v>33</c:v>
                </c:pt>
                <c:pt idx="1210">
                  <c:v>33</c:v>
                </c:pt>
                <c:pt idx="1211">
                  <c:v>31</c:v>
                </c:pt>
                <c:pt idx="1212">
                  <c:v>32</c:v>
                </c:pt>
                <c:pt idx="1213">
                  <c:v>34</c:v>
                </c:pt>
                <c:pt idx="1214">
                  <c:v>31</c:v>
                </c:pt>
                <c:pt idx="1215">
                  <c:v>30</c:v>
                </c:pt>
                <c:pt idx="1216">
                  <c:v>33</c:v>
                </c:pt>
                <c:pt idx="1217">
                  <c:v>32</c:v>
                </c:pt>
                <c:pt idx="1218">
                  <c:v>32</c:v>
                </c:pt>
                <c:pt idx="1219">
                  <c:v>33</c:v>
                </c:pt>
                <c:pt idx="1220">
                  <c:v>29</c:v>
                </c:pt>
                <c:pt idx="1221">
                  <c:v>28</c:v>
                </c:pt>
                <c:pt idx="1222">
                  <c:v>25</c:v>
                </c:pt>
                <c:pt idx="1223">
                  <c:v>28</c:v>
                </c:pt>
                <c:pt idx="1224">
                  <c:v>24</c:v>
                </c:pt>
                <c:pt idx="1225">
                  <c:v>28</c:v>
                </c:pt>
                <c:pt idx="1226">
                  <c:v>27</c:v>
                </c:pt>
                <c:pt idx="1227">
                  <c:v>25</c:v>
                </c:pt>
                <c:pt idx="1228">
                  <c:v>26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183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138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169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87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123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127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86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66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57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42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40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43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41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34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11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16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F2-4CD8-ACA5-4F15689C1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5853712"/>
        <c:axId val="476871664"/>
      </c:barChart>
      <c:lineChart>
        <c:grouping val="standard"/>
        <c:varyColors val="0"/>
        <c:ser>
          <c:idx val="1"/>
          <c:order val="1"/>
          <c:tx>
            <c:v>% da população vacinada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russia!$N$2:$N$1358</c:f>
              <c:numCache>
                <c:formatCode>0%</c:formatCode>
                <c:ptCount val="13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1.9227947445148551E-4</c:v>
                </c:pt>
                <c:pt idx="348">
                  <c:v>1.9227947445148551E-4</c:v>
                </c:pt>
                <c:pt idx="349">
                  <c:v>1.9227947445148551E-4</c:v>
                </c:pt>
                <c:pt idx="350">
                  <c:v>1.9227947445148551E-4</c:v>
                </c:pt>
                <c:pt idx="351">
                  <c:v>1.9227947445148551E-4</c:v>
                </c:pt>
                <c:pt idx="352">
                  <c:v>1.9227947445148551E-4</c:v>
                </c:pt>
                <c:pt idx="353">
                  <c:v>1.9227947445148551E-4</c:v>
                </c:pt>
                <c:pt idx="354">
                  <c:v>3.508257077711315E-4</c:v>
                </c:pt>
                <c:pt idx="355">
                  <c:v>3.508257077711315E-4</c:v>
                </c:pt>
                <c:pt idx="356">
                  <c:v>3.508257077711315E-4</c:v>
                </c:pt>
                <c:pt idx="357">
                  <c:v>3.508257077711315E-4</c:v>
                </c:pt>
                <c:pt idx="358">
                  <c:v>3.508257077711315E-4</c:v>
                </c:pt>
                <c:pt idx="359">
                  <c:v>3.508257077711315E-4</c:v>
                </c:pt>
                <c:pt idx="360">
                  <c:v>3.508257077711315E-4</c:v>
                </c:pt>
                <c:pt idx="361">
                  <c:v>3.508257077711315E-4</c:v>
                </c:pt>
                <c:pt idx="362">
                  <c:v>3.508257077711315E-4</c:v>
                </c:pt>
                <c:pt idx="363">
                  <c:v>3.508257077711315E-4</c:v>
                </c:pt>
                <c:pt idx="364">
                  <c:v>3.508257077711315E-4</c:v>
                </c:pt>
                <c:pt idx="365">
                  <c:v>5.3973185810943305E-3</c:v>
                </c:pt>
                <c:pt idx="366">
                  <c:v>5.3973185810943305E-3</c:v>
                </c:pt>
                <c:pt idx="367">
                  <c:v>5.3973185810943305E-3</c:v>
                </c:pt>
                <c:pt idx="368">
                  <c:v>5.3973185810943305E-3</c:v>
                </c:pt>
                <c:pt idx="369">
                  <c:v>5.3973185810943305E-3</c:v>
                </c:pt>
                <c:pt idx="370">
                  <c:v>5.3973185810943305E-3</c:v>
                </c:pt>
                <c:pt idx="371">
                  <c:v>5.3973185810943305E-3</c:v>
                </c:pt>
                <c:pt idx="372">
                  <c:v>5.3973185810943305E-3</c:v>
                </c:pt>
                <c:pt idx="373">
                  <c:v>5.3973185810943305E-3</c:v>
                </c:pt>
                <c:pt idx="374">
                  <c:v>5.3973185810943305E-3</c:v>
                </c:pt>
                <c:pt idx="375">
                  <c:v>5.3973185810943305E-3</c:v>
                </c:pt>
                <c:pt idx="376">
                  <c:v>6.7466482263679132E-3</c:v>
                </c:pt>
                <c:pt idx="377">
                  <c:v>6.7466482263679132E-3</c:v>
                </c:pt>
                <c:pt idx="378">
                  <c:v>6.7466482263679132E-3</c:v>
                </c:pt>
                <c:pt idx="379">
                  <c:v>6.7466482263679132E-3</c:v>
                </c:pt>
                <c:pt idx="380">
                  <c:v>6.7466482263679132E-3</c:v>
                </c:pt>
                <c:pt idx="381">
                  <c:v>6.7466482263679132E-3</c:v>
                </c:pt>
                <c:pt idx="382">
                  <c:v>6.7466482263679132E-3</c:v>
                </c:pt>
                <c:pt idx="383">
                  <c:v>6.7466482263679132E-3</c:v>
                </c:pt>
                <c:pt idx="384">
                  <c:v>6.7466482263679132E-3</c:v>
                </c:pt>
                <c:pt idx="385">
                  <c:v>6.7466482263679132E-3</c:v>
                </c:pt>
                <c:pt idx="386">
                  <c:v>6.7466482263679132E-3</c:v>
                </c:pt>
                <c:pt idx="387">
                  <c:v>6.7466482263679132E-3</c:v>
                </c:pt>
                <c:pt idx="388">
                  <c:v>6.7466482263679132E-3</c:v>
                </c:pt>
                <c:pt idx="389">
                  <c:v>6.7466482263679132E-3</c:v>
                </c:pt>
                <c:pt idx="390">
                  <c:v>6.7466482263679132E-3</c:v>
                </c:pt>
                <c:pt idx="391">
                  <c:v>6.7466482263679132E-3</c:v>
                </c:pt>
                <c:pt idx="392">
                  <c:v>6.7466482263679132E-3</c:v>
                </c:pt>
                <c:pt idx="393">
                  <c:v>6.7466482263679132E-3</c:v>
                </c:pt>
                <c:pt idx="394">
                  <c:v>6.7466482263679132E-3</c:v>
                </c:pt>
                <c:pt idx="395">
                  <c:v>6.7466482263679132E-3</c:v>
                </c:pt>
                <c:pt idx="396">
                  <c:v>6.7466482263679132E-3</c:v>
                </c:pt>
                <c:pt idx="397">
                  <c:v>6.7466482263679132E-3</c:v>
                </c:pt>
                <c:pt idx="398">
                  <c:v>6.7466482263679132E-3</c:v>
                </c:pt>
                <c:pt idx="399">
                  <c:v>6.7466482263679132E-3</c:v>
                </c:pt>
                <c:pt idx="400">
                  <c:v>6.7466482263679132E-3</c:v>
                </c:pt>
                <c:pt idx="401">
                  <c:v>6.7466482263679132E-3</c:v>
                </c:pt>
                <c:pt idx="402">
                  <c:v>6.7466482263679132E-3</c:v>
                </c:pt>
                <c:pt idx="403">
                  <c:v>6.7466482263679132E-3</c:v>
                </c:pt>
                <c:pt idx="404">
                  <c:v>6.7466482263679132E-3</c:v>
                </c:pt>
                <c:pt idx="405">
                  <c:v>6.7466482263679132E-3</c:v>
                </c:pt>
                <c:pt idx="406">
                  <c:v>6.7466482263679132E-3</c:v>
                </c:pt>
                <c:pt idx="407">
                  <c:v>6.7466482263679132E-3</c:v>
                </c:pt>
                <c:pt idx="408">
                  <c:v>6.7466482263679132E-3</c:v>
                </c:pt>
                <c:pt idx="409">
                  <c:v>6.7466482263679132E-3</c:v>
                </c:pt>
                <c:pt idx="410">
                  <c:v>6.7466482263679132E-3</c:v>
                </c:pt>
                <c:pt idx="411">
                  <c:v>6.7466482263679132E-3</c:v>
                </c:pt>
                <c:pt idx="412">
                  <c:v>6.7466482263679132E-3</c:v>
                </c:pt>
                <c:pt idx="413">
                  <c:v>6.7466482263679132E-3</c:v>
                </c:pt>
                <c:pt idx="414">
                  <c:v>6.7466482263679132E-3</c:v>
                </c:pt>
                <c:pt idx="415">
                  <c:v>6.7466482263679132E-3</c:v>
                </c:pt>
                <c:pt idx="416">
                  <c:v>6.7466482263679132E-3</c:v>
                </c:pt>
                <c:pt idx="417">
                  <c:v>6.7466482263679132E-3</c:v>
                </c:pt>
                <c:pt idx="418">
                  <c:v>6.7466482263679132E-3</c:v>
                </c:pt>
                <c:pt idx="419">
                  <c:v>6.7466482263679132E-3</c:v>
                </c:pt>
                <c:pt idx="420">
                  <c:v>6.7466482263679132E-3</c:v>
                </c:pt>
                <c:pt idx="421">
                  <c:v>6.7466482263679132E-3</c:v>
                </c:pt>
                <c:pt idx="422">
                  <c:v>6.7466482263679132E-3</c:v>
                </c:pt>
                <c:pt idx="423">
                  <c:v>6.7466482263679132E-3</c:v>
                </c:pt>
                <c:pt idx="424">
                  <c:v>2.8054816705745389E-2</c:v>
                </c:pt>
                <c:pt idx="425">
                  <c:v>2.8925734778638999E-2</c:v>
                </c:pt>
                <c:pt idx="426">
                  <c:v>3.1717173975595175E-2</c:v>
                </c:pt>
                <c:pt idx="427">
                  <c:v>3.3113750398398013E-2</c:v>
                </c:pt>
                <c:pt idx="428">
                  <c:v>3.4287323110726485E-2</c:v>
                </c:pt>
                <c:pt idx="429">
                  <c:v>3.4597743142269897E-2</c:v>
                </c:pt>
                <c:pt idx="430">
                  <c:v>3.4654867012802557E-2</c:v>
                </c:pt>
                <c:pt idx="431">
                  <c:v>3.4742465493373717E-2</c:v>
                </c:pt>
                <c:pt idx="432">
                  <c:v>3.5572721517407001E-2</c:v>
                </c:pt>
                <c:pt idx="433">
                  <c:v>3.6202575102524261E-2</c:v>
                </c:pt>
                <c:pt idx="434">
                  <c:v>3.6202575102524261E-2</c:v>
                </c:pt>
                <c:pt idx="435">
                  <c:v>3.6202575102524261E-2</c:v>
                </c:pt>
                <c:pt idx="436">
                  <c:v>3.6202575102524261E-2</c:v>
                </c:pt>
                <c:pt idx="437">
                  <c:v>3.6202575102524261E-2</c:v>
                </c:pt>
                <c:pt idx="438">
                  <c:v>3.6202575102524261E-2</c:v>
                </c:pt>
                <c:pt idx="439">
                  <c:v>3.6292642856346272E-2</c:v>
                </c:pt>
                <c:pt idx="440">
                  <c:v>3.6641370356519001E-2</c:v>
                </c:pt>
                <c:pt idx="441">
                  <c:v>3.7408659912655601E-2</c:v>
                </c:pt>
                <c:pt idx="442">
                  <c:v>3.7753521583394622E-2</c:v>
                </c:pt>
                <c:pt idx="443">
                  <c:v>3.7856380982253829E-2</c:v>
                </c:pt>
                <c:pt idx="444">
                  <c:v>3.7856380982253829E-2</c:v>
                </c:pt>
                <c:pt idx="445">
                  <c:v>3.7856380982253829E-2</c:v>
                </c:pt>
                <c:pt idx="446">
                  <c:v>3.7856380982253829E-2</c:v>
                </c:pt>
                <c:pt idx="447">
                  <c:v>3.7856380982253829E-2</c:v>
                </c:pt>
                <c:pt idx="448">
                  <c:v>3.7856380982253829E-2</c:v>
                </c:pt>
                <c:pt idx="449">
                  <c:v>3.7856380982253829E-2</c:v>
                </c:pt>
                <c:pt idx="450">
                  <c:v>3.7856380982253829E-2</c:v>
                </c:pt>
                <c:pt idx="451">
                  <c:v>4.6192033532137043E-2</c:v>
                </c:pt>
                <c:pt idx="452">
                  <c:v>4.645916706866008E-2</c:v>
                </c:pt>
                <c:pt idx="453">
                  <c:v>4.7255791051284926E-2</c:v>
                </c:pt>
                <c:pt idx="454">
                  <c:v>4.8302027524988925E-2</c:v>
                </c:pt>
                <c:pt idx="455">
                  <c:v>4.8896191340988694E-2</c:v>
                </c:pt>
                <c:pt idx="456">
                  <c:v>5.0229032177997034E-2</c:v>
                </c:pt>
                <c:pt idx="457">
                  <c:v>5.063874937813613E-2</c:v>
                </c:pt>
                <c:pt idx="458">
                  <c:v>5.1116924817828188E-2</c:v>
                </c:pt>
                <c:pt idx="459">
                  <c:v>5.2312673762876731E-2</c:v>
                </c:pt>
                <c:pt idx="460">
                  <c:v>5.3358687597189265E-2</c:v>
                </c:pt>
                <c:pt idx="461">
                  <c:v>5.496223094763239E-2</c:v>
                </c:pt>
                <c:pt idx="462">
                  <c:v>5.6222052810886748E-2</c:v>
                </c:pt>
                <c:pt idx="463">
                  <c:v>5.7858924603568132E-2</c:v>
                </c:pt>
                <c:pt idx="464">
                  <c:v>5.8647587541285857E-2</c:v>
                </c:pt>
                <c:pt idx="465">
                  <c:v>5.9424774430370537E-2</c:v>
                </c:pt>
                <c:pt idx="466">
                  <c:v>6.0974216408686423E-2</c:v>
                </c:pt>
                <c:pt idx="467">
                  <c:v>6.3040269481639974E-2</c:v>
                </c:pt>
                <c:pt idx="468">
                  <c:v>6.3912624590605802E-2</c:v>
                </c:pt>
                <c:pt idx="469">
                  <c:v>6.565480481545255E-2</c:v>
                </c:pt>
                <c:pt idx="470">
                  <c:v>6.6917743630187501E-2</c:v>
                </c:pt>
                <c:pt idx="471">
                  <c:v>6.7600639363660453E-2</c:v>
                </c:pt>
                <c:pt idx="472">
                  <c:v>6.7986088870129302E-2</c:v>
                </c:pt>
                <c:pt idx="473">
                  <c:v>6.9771090071268832E-2</c:v>
                </c:pt>
                <c:pt idx="474">
                  <c:v>7.0977390774143403E-2</c:v>
                </c:pt>
                <c:pt idx="475">
                  <c:v>7.2778921263437532E-2</c:v>
                </c:pt>
                <c:pt idx="476">
                  <c:v>7.4198294610597265E-2</c:v>
                </c:pt>
                <c:pt idx="477">
                  <c:v>7.6322301391815311E-2</c:v>
                </c:pt>
                <c:pt idx="478">
                  <c:v>7.666144190485838E-2</c:v>
                </c:pt>
                <c:pt idx="479">
                  <c:v>7.721804713018196E-2</c:v>
                </c:pt>
                <c:pt idx="480">
                  <c:v>7.8254622403625795E-2</c:v>
                </c:pt>
                <c:pt idx="481">
                  <c:v>8.0376564710486584E-2</c:v>
                </c:pt>
                <c:pt idx="482">
                  <c:v>8.1986416177021362E-2</c:v>
                </c:pt>
                <c:pt idx="483">
                  <c:v>8.2982221455233263E-2</c:v>
                </c:pt>
                <c:pt idx="484">
                  <c:v>8.3509863319721045E-2</c:v>
                </c:pt>
                <c:pt idx="485">
                  <c:v>8.386760434192421E-2</c:v>
                </c:pt>
                <c:pt idx="486">
                  <c:v>8.399007624717747E-2</c:v>
                </c:pt>
                <c:pt idx="487">
                  <c:v>8.4191382736955825E-2</c:v>
                </c:pt>
                <c:pt idx="488">
                  <c:v>8.5710815623960823E-2</c:v>
                </c:pt>
                <c:pt idx="489">
                  <c:v>8.6988333945512947E-2</c:v>
                </c:pt>
                <c:pt idx="490">
                  <c:v>8.7304765240626053E-2</c:v>
                </c:pt>
                <c:pt idx="491">
                  <c:v>8.8085777479255084E-2</c:v>
                </c:pt>
                <c:pt idx="492">
                  <c:v>8.8085777479255084E-2</c:v>
                </c:pt>
                <c:pt idx="493">
                  <c:v>8.8822761091558844E-2</c:v>
                </c:pt>
                <c:pt idx="494">
                  <c:v>8.9094198989650292E-2</c:v>
                </c:pt>
                <c:pt idx="495">
                  <c:v>9.1529469133440053E-2</c:v>
                </c:pt>
                <c:pt idx="496">
                  <c:v>9.2115348065417851E-2</c:v>
                </c:pt>
                <c:pt idx="497">
                  <c:v>9.3485376427449932E-2</c:v>
                </c:pt>
                <c:pt idx="498">
                  <c:v>9.624526829729961E-2</c:v>
                </c:pt>
                <c:pt idx="499">
                  <c:v>9.6567582669666113E-2</c:v>
                </c:pt>
                <c:pt idx="500">
                  <c:v>9.6894228390193932E-2</c:v>
                </c:pt>
                <c:pt idx="501">
                  <c:v>9.8453547461513219E-2</c:v>
                </c:pt>
                <c:pt idx="502">
                  <c:v>9.9297640861058786E-2</c:v>
                </c:pt>
                <c:pt idx="503">
                  <c:v>0.10045075773596492</c:v>
                </c:pt>
                <c:pt idx="504">
                  <c:v>0.1014089706902595</c:v>
                </c:pt>
                <c:pt idx="505">
                  <c:v>0.10339858423880829</c:v>
                </c:pt>
                <c:pt idx="506">
                  <c:v>0.10363301002472991</c:v>
                </c:pt>
                <c:pt idx="507">
                  <c:v>0.105316784515881</c:v>
                </c:pt>
                <c:pt idx="508">
                  <c:v>0.10638747758940559</c:v>
                </c:pt>
                <c:pt idx="509">
                  <c:v>0.10902352798441206</c:v>
                </c:pt>
                <c:pt idx="510">
                  <c:v>0.10946985249782742</c:v>
                </c:pt>
                <c:pt idx="511">
                  <c:v>0.11018245372344108</c:v>
                </c:pt>
                <c:pt idx="512">
                  <c:v>0.11111833527210639</c:v>
                </c:pt>
                <c:pt idx="513">
                  <c:v>0.11151090249245406</c:v>
                </c:pt>
                <c:pt idx="514">
                  <c:v>0.11183493726011828</c:v>
                </c:pt>
                <c:pt idx="515">
                  <c:v>0.11272956305487934</c:v>
                </c:pt>
                <c:pt idx="516">
                  <c:v>0.11466525739080302</c:v>
                </c:pt>
                <c:pt idx="517">
                  <c:v>0.11561302653364318</c:v>
                </c:pt>
                <c:pt idx="518">
                  <c:v>0.1175718888595762</c:v>
                </c:pt>
                <c:pt idx="519">
                  <c:v>0.11800241946949365</c:v>
                </c:pt>
                <c:pt idx="520">
                  <c:v>0.11845028221870463</c:v>
                </c:pt>
                <c:pt idx="521">
                  <c:v>0.11923514004682269</c:v>
                </c:pt>
                <c:pt idx="522">
                  <c:v>0.11996997147834222</c:v>
                </c:pt>
                <c:pt idx="523">
                  <c:v>0.12113337699179356</c:v>
                </c:pt>
                <c:pt idx="524">
                  <c:v>0.12224577784465356</c:v>
                </c:pt>
                <c:pt idx="525">
                  <c:v>0.12329378194019286</c:v>
                </c:pt>
                <c:pt idx="526">
                  <c:v>0.12455699062085686</c:v>
                </c:pt>
                <c:pt idx="527">
                  <c:v>0.12491179010443332</c:v>
                </c:pt>
                <c:pt idx="528">
                  <c:v>0.12503987522101093</c:v>
                </c:pt>
                <c:pt idx="529">
                  <c:v>0.12515214619414591</c:v>
                </c:pt>
                <c:pt idx="530">
                  <c:v>0.12624881386334202</c:v>
                </c:pt>
                <c:pt idx="531">
                  <c:v>0.12962661100430006</c:v>
                </c:pt>
                <c:pt idx="532">
                  <c:v>0.13112854308580585</c:v>
                </c:pt>
                <c:pt idx="533">
                  <c:v>0.13195423162898989</c:v>
                </c:pt>
                <c:pt idx="534">
                  <c:v>0.13262098263325714</c:v>
                </c:pt>
                <c:pt idx="535">
                  <c:v>0.13399519391718959</c:v>
                </c:pt>
                <c:pt idx="536">
                  <c:v>0.13726279805266633</c:v>
                </c:pt>
                <c:pt idx="537">
                  <c:v>0.13756947369444414</c:v>
                </c:pt>
                <c:pt idx="538">
                  <c:v>0.13953446872361491</c:v>
                </c:pt>
                <c:pt idx="539">
                  <c:v>0.14233244542270243</c:v>
                </c:pt>
                <c:pt idx="540">
                  <c:v>0.14479543754405436</c:v>
                </c:pt>
                <c:pt idx="541">
                  <c:v>0.14582420019885206</c:v>
                </c:pt>
                <c:pt idx="542">
                  <c:v>0.14701191388586299</c:v>
                </c:pt>
                <c:pt idx="543">
                  <c:v>0.1497390575252219</c:v>
                </c:pt>
                <c:pt idx="544">
                  <c:v>0.15309221590685723</c:v>
                </c:pt>
                <c:pt idx="545">
                  <c:v>0.15755005022913338</c:v>
                </c:pt>
                <c:pt idx="546">
                  <c:v>0.16341489129237033</c:v>
                </c:pt>
                <c:pt idx="547">
                  <c:v>0.16628885549043143</c:v>
                </c:pt>
                <c:pt idx="548">
                  <c:v>0.16845721473708963</c:v>
                </c:pt>
                <c:pt idx="549">
                  <c:v>0.16957043193438501</c:v>
                </c:pt>
                <c:pt idx="550">
                  <c:v>0.17599931977593922</c:v>
                </c:pt>
                <c:pt idx="551">
                  <c:v>0.17997736620959723</c:v>
                </c:pt>
                <c:pt idx="552">
                  <c:v>0.18253820497017614</c:v>
                </c:pt>
                <c:pt idx="553">
                  <c:v>0.18822515715962845</c:v>
                </c:pt>
                <c:pt idx="554">
                  <c:v>0.19189971911611972</c:v>
                </c:pt>
                <c:pt idx="555">
                  <c:v>0.19326405330704874</c:v>
                </c:pt>
                <c:pt idx="556">
                  <c:v>0.19388656653889572</c:v>
                </c:pt>
                <c:pt idx="557">
                  <c:v>0.19854624708280835</c:v>
                </c:pt>
                <c:pt idx="558">
                  <c:v>0.20308120234096011</c:v>
                </c:pt>
                <c:pt idx="559">
                  <c:v>0.20603484445457462</c:v>
                </c:pt>
                <c:pt idx="560">
                  <c:v>0.21431362275990953</c:v>
                </c:pt>
                <c:pt idx="561">
                  <c:v>0.21504591745169596</c:v>
                </c:pt>
                <c:pt idx="562">
                  <c:v>0.21647921588079494</c:v>
                </c:pt>
                <c:pt idx="563">
                  <c:v>0.21699374226113066</c:v>
                </c:pt>
                <c:pt idx="564">
                  <c:v>0.22389245993852089</c:v>
                </c:pt>
                <c:pt idx="565">
                  <c:v>0.22591194764541606</c:v>
                </c:pt>
                <c:pt idx="566">
                  <c:v>0.22831214196507693</c:v>
                </c:pt>
                <c:pt idx="567">
                  <c:v>0.23262120594731345</c:v>
                </c:pt>
                <c:pt idx="568">
                  <c:v>0.23317511925999471</c:v>
                </c:pt>
                <c:pt idx="569">
                  <c:v>0.23380553956356298</c:v>
                </c:pt>
                <c:pt idx="570">
                  <c:v>0.23462085850842307</c:v>
                </c:pt>
                <c:pt idx="571">
                  <c:v>0.23800447126015226</c:v>
                </c:pt>
                <c:pt idx="572">
                  <c:v>0.23994834928037451</c:v>
                </c:pt>
                <c:pt idx="573">
                  <c:v>0.24304375196652145</c:v>
                </c:pt>
                <c:pt idx="574">
                  <c:v>0.2448160964555883</c:v>
                </c:pt>
                <c:pt idx="575">
                  <c:v>0.24707323484625729</c:v>
                </c:pt>
                <c:pt idx="576">
                  <c:v>0.24800082476425236</c:v>
                </c:pt>
                <c:pt idx="577">
                  <c:v>0.24838576827210426</c:v>
                </c:pt>
                <c:pt idx="578">
                  <c:v>0.25070486113343593</c:v>
                </c:pt>
                <c:pt idx="579">
                  <c:v>0.25445994433650893</c:v>
                </c:pt>
                <c:pt idx="580">
                  <c:v>0.25530537357240335</c:v>
                </c:pt>
                <c:pt idx="581">
                  <c:v>0.25672635936848914</c:v>
                </c:pt>
                <c:pt idx="582">
                  <c:v>0.25901005256657711</c:v>
                </c:pt>
                <c:pt idx="583">
                  <c:v>0.26036639872600614</c:v>
                </c:pt>
                <c:pt idx="584">
                  <c:v>0.26055379362714171</c:v>
                </c:pt>
                <c:pt idx="585">
                  <c:v>0.26281985783341416</c:v>
                </c:pt>
                <c:pt idx="586">
                  <c:v>0.26551661456916148</c:v>
                </c:pt>
                <c:pt idx="587">
                  <c:v>0.26736843457433496</c:v>
                </c:pt>
                <c:pt idx="588">
                  <c:v>0.27247324547492691</c:v>
                </c:pt>
                <c:pt idx="589">
                  <c:v>0.27421085821892438</c:v>
                </c:pt>
                <c:pt idx="590">
                  <c:v>0.27479961796969488</c:v>
                </c:pt>
                <c:pt idx="591">
                  <c:v>0.27604403723504839</c:v>
                </c:pt>
                <c:pt idx="592">
                  <c:v>0.27734368456278302</c:v>
                </c:pt>
                <c:pt idx="593">
                  <c:v>0.27835728749901606</c:v>
                </c:pt>
                <c:pt idx="594">
                  <c:v>0.28033668662215017</c:v>
                </c:pt>
                <c:pt idx="595">
                  <c:v>0.28216241059198405</c:v>
                </c:pt>
                <c:pt idx="596">
                  <c:v>0.28448783855600029</c:v>
                </c:pt>
                <c:pt idx="597">
                  <c:v>0.28525404864842069</c:v>
                </c:pt>
                <c:pt idx="598">
                  <c:v>0.28563170577618807</c:v>
                </c:pt>
                <c:pt idx="599">
                  <c:v>0.28737856817490393</c:v>
                </c:pt>
                <c:pt idx="600">
                  <c:v>0.28890219073045753</c:v>
                </c:pt>
                <c:pt idx="601">
                  <c:v>0.28999588987443403</c:v>
                </c:pt>
                <c:pt idx="602">
                  <c:v>0.29192749574153248</c:v>
                </c:pt>
                <c:pt idx="603">
                  <c:v>0.29306124973602893</c:v>
                </c:pt>
                <c:pt idx="604">
                  <c:v>0.29363505216768154</c:v>
                </c:pt>
                <c:pt idx="605">
                  <c:v>0.2945550318664773</c:v>
                </c:pt>
                <c:pt idx="606">
                  <c:v>0.29530882137951292</c:v>
                </c:pt>
                <c:pt idx="607">
                  <c:v>0.29663656175046216</c:v>
                </c:pt>
                <c:pt idx="608">
                  <c:v>0.29785626129671428</c:v>
                </c:pt>
                <c:pt idx="609">
                  <c:v>0.29889277585032409</c:v>
                </c:pt>
                <c:pt idx="610">
                  <c:v>0.29967699274686066</c:v>
                </c:pt>
                <c:pt idx="611">
                  <c:v>0.30017833617656203</c:v>
                </c:pt>
                <c:pt idx="612">
                  <c:v>0.30056004129326525</c:v>
                </c:pt>
                <c:pt idx="613">
                  <c:v>0.30263634927152289</c:v>
                </c:pt>
                <c:pt idx="614">
                  <c:v>0.30300955361146087</c:v>
                </c:pt>
                <c:pt idx="615">
                  <c:v>0.30413227008945898</c:v>
                </c:pt>
                <c:pt idx="616">
                  <c:v>0.30663286128137646</c:v>
                </c:pt>
                <c:pt idx="617">
                  <c:v>0.3071601658134529</c:v>
                </c:pt>
                <c:pt idx="618">
                  <c:v>0.30763901591796761</c:v>
                </c:pt>
                <c:pt idx="619">
                  <c:v>0.31135185160984707</c:v>
                </c:pt>
                <c:pt idx="620">
                  <c:v>0.31149162866780095</c:v>
                </c:pt>
                <c:pt idx="621">
                  <c:v>0.31323013196936433</c:v>
                </c:pt>
                <c:pt idx="622">
                  <c:v>0.31439907648100957</c:v>
                </c:pt>
                <c:pt idx="623">
                  <c:v>0.31537257059353685</c:v>
                </c:pt>
                <c:pt idx="624">
                  <c:v>0.31537257059353685</c:v>
                </c:pt>
                <c:pt idx="625">
                  <c:v>0.31582083139499317</c:v>
                </c:pt>
                <c:pt idx="626">
                  <c:v>0.3165781156718101</c:v>
                </c:pt>
                <c:pt idx="627">
                  <c:v>0.31771916953968748</c:v>
                </c:pt>
                <c:pt idx="628">
                  <c:v>0.31901632060757829</c:v>
                </c:pt>
                <c:pt idx="629">
                  <c:v>0.31901632060757829</c:v>
                </c:pt>
                <c:pt idx="630">
                  <c:v>0.32025481631578911</c:v>
                </c:pt>
                <c:pt idx="631">
                  <c:v>0.32078564259823977</c:v>
                </c:pt>
                <c:pt idx="632">
                  <c:v>0.32110666836079499</c:v>
                </c:pt>
                <c:pt idx="633">
                  <c:v>0.32266490796839808</c:v>
                </c:pt>
                <c:pt idx="634">
                  <c:v>0.32294297107504782</c:v>
                </c:pt>
                <c:pt idx="635">
                  <c:v>0.32362154895365591</c:v>
                </c:pt>
                <c:pt idx="636">
                  <c:v>0.32437672152957797</c:v>
                </c:pt>
                <c:pt idx="637">
                  <c:v>0.32615782991469083</c:v>
                </c:pt>
                <c:pt idx="638">
                  <c:v>0.32745066312771681</c:v>
                </c:pt>
                <c:pt idx="639">
                  <c:v>0.32796112127917204</c:v>
                </c:pt>
                <c:pt idx="640">
                  <c:v>0.32825458023707438</c:v>
                </c:pt>
                <c:pt idx="641">
                  <c:v>0.32880316369765683</c:v>
                </c:pt>
                <c:pt idx="642">
                  <c:v>0.32985205835076198</c:v>
                </c:pt>
                <c:pt idx="643">
                  <c:v>0.33151526905811912</c:v>
                </c:pt>
                <c:pt idx="644">
                  <c:v>0.33217696007621661</c:v>
                </c:pt>
                <c:pt idx="645">
                  <c:v>0.33297077070653108</c:v>
                </c:pt>
                <c:pt idx="646">
                  <c:v>0.33370983903313678</c:v>
                </c:pt>
                <c:pt idx="647">
                  <c:v>0.33444121618076439</c:v>
                </c:pt>
                <c:pt idx="648">
                  <c:v>0.33520268337948167</c:v>
                </c:pt>
                <c:pt idx="649">
                  <c:v>0.33628148592417434</c:v>
                </c:pt>
                <c:pt idx="650">
                  <c:v>0.33720749037983622</c:v>
                </c:pt>
                <c:pt idx="651">
                  <c:v>0.33856656218514869</c:v>
                </c:pt>
                <c:pt idx="652">
                  <c:v>0.33856656218514869</c:v>
                </c:pt>
                <c:pt idx="653">
                  <c:v>0.33856656218514869</c:v>
                </c:pt>
                <c:pt idx="654">
                  <c:v>0.33856656218514869</c:v>
                </c:pt>
                <c:pt idx="655">
                  <c:v>0.33856656218514869</c:v>
                </c:pt>
                <c:pt idx="656">
                  <c:v>0.35059433147020819</c:v>
                </c:pt>
                <c:pt idx="657">
                  <c:v>0.35092891799569847</c:v>
                </c:pt>
                <c:pt idx="658">
                  <c:v>0.35386482317112583</c:v>
                </c:pt>
                <c:pt idx="659">
                  <c:v>0.35663694671420992</c:v>
                </c:pt>
                <c:pt idx="660">
                  <c:v>0.35663694671420992</c:v>
                </c:pt>
                <c:pt idx="661">
                  <c:v>0.35663694671420992</c:v>
                </c:pt>
                <c:pt idx="662">
                  <c:v>0.35663694671420992</c:v>
                </c:pt>
                <c:pt idx="663">
                  <c:v>0.35663694671420992</c:v>
                </c:pt>
                <c:pt idx="664">
                  <c:v>0.36414979828635002</c:v>
                </c:pt>
                <c:pt idx="665">
                  <c:v>0.36851556784692913</c:v>
                </c:pt>
                <c:pt idx="666">
                  <c:v>0.37253862791755343</c:v>
                </c:pt>
                <c:pt idx="667">
                  <c:v>0.37419575989485859</c:v>
                </c:pt>
                <c:pt idx="668">
                  <c:v>0.37572764034784129</c:v>
                </c:pt>
                <c:pt idx="669">
                  <c:v>0.37905349504410452</c:v>
                </c:pt>
                <c:pt idx="670">
                  <c:v>0.3824810554623802</c:v>
                </c:pt>
                <c:pt idx="671">
                  <c:v>0.38858584106978794</c:v>
                </c:pt>
                <c:pt idx="672">
                  <c:v>0.38858584106978794</c:v>
                </c:pt>
                <c:pt idx="673">
                  <c:v>0.38858584106978794</c:v>
                </c:pt>
                <c:pt idx="674">
                  <c:v>0.39128871026882839</c:v>
                </c:pt>
                <c:pt idx="675">
                  <c:v>0.39199061131035501</c:v>
                </c:pt>
                <c:pt idx="676">
                  <c:v>0.39616978882093745</c:v>
                </c:pt>
                <c:pt idx="677">
                  <c:v>0.39811376129423487</c:v>
                </c:pt>
                <c:pt idx="678">
                  <c:v>0.4017167817929338</c:v>
                </c:pt>
                <c:pt idx="679">
                  <c:v>0.40584880697906217</c:v>
                </c:pt>
                <c:pt idx="680">
                  <c:v>0.40859031423249498</c:v>
                </c:pt>
                <c:pt idx="681">
                  <c:v>0.41265990593593654</c:v>
                </c:pt>
                <c:pt idx="682">
                  <c:v>0.41506552456077145</c:v>
                </c:pt>
                <c:pt idx="683">
                  <c:v>0.41796835091994494</c:v>
                </c:pt>
                <c:pt idx="684">
                  <c:v>0.42230145320981199</c:v>
                </c:pt>
                <c:pt idx="685">
                  <c:v>0.42430737340712393</c:v>
                </c:pt>
                <c:pt idx="686">
                  <c:v>0.42695597256783147</c:v>
                </c:pt>
                <c:pt idx="687">
                  <c:v>0.4283888324647957</c:v>
                </c:pt>
                <c:pt idx="688">
                  <c:v>0.4283888324647957</c:v>
                </c:pt>
                <c:pt idx="689">
                  <c:v>0.43243200429378281</c:v>
                </c:pt>
                <c:pt idx="690">
                  <c:v>0.43393302557777808</c:v>
                </c:pt>
                <c:pt idx="691">
                  <c:v>0.436951354554587</c:v>
                </c:pt>
                <c:pt idx="692">
                  <c:v>0.44020537094053586</c:v>
                </c:pt>
                <c:pt idx="693">
                  <c:v>0.44427665605268224</c:v>
                </c:pt>
                <c:pt idx="694">
                  <c:v>0.4453581842432584</c:v>
                </c:pt>
                <c:pt idx="695">
                  <c:v>0.44663619507013103</c:v>
                </c:pt>
                <c:pt idx="696">
                  <c:v>0.44702356737134441</c:v>
                </c:pt>
                <c:pt idx="697">
                  <c:v>0.45026201249318681</c:v>
                </c:pt>
                <c:pt idx="698">
                  <c:v>0.45211279351453343</c:v>
                </c:pt>
                <c:pt idx="699">
                  <c:v>0.4538073086696609</c:v>
                </c:pt>
                <c:pt idx="700">
                  <c:v>0.45521365423909549</c:v>
                </c:pt>
                <c:pt idx="701">
                  <c:v>0.45871616317251795</c:v>
                </c:pt>
                <c:pt idx="702">
                  <c:v>0.4589732981763695</c:v>
                </c:pt>
                <c:pt idx="703">
                  <c:v>0.45948296696998225</c:v>
                </c:pt>
                <c:pt idx="704">
                  <c:v>0.46249389487368686</c:v>
                </c:pt>
                <c:pt idx="705">
                  <c:v>0.46399536143646503</c:v>
                </c:pt>
                <c:pt idx="706">
                  <c:v>0.46520527834278896</c:v>
                </c:pt>
                <c:pt idx="707">
                  <c:v>0.46627975628596852</c:v>
                </c:pt>
                <c:pt idx="708">
                  <c:v>0.47050305012930321</c:v>
                </c:pt>
                <c:pt idx="709">
                  <c:v>0.47235619247752908</c:v>
                </c:pt>
                <c:pt idx="710">
                  <c:v>0.47343350401296369</c:v>
                </c:pt>
                <c:pt idx="711">
                  <c:v>0.47578752427216331</c:v>
                </c:pt>
                <c:pt idx="712">
                  <c:v>0.47670634354746416</c:v>
                </c:pt>
                <c:pt idx="713">
                  <c:v>0.47707039268575896</c:v>
                </c:pt>
                <c:pt idx="714">
                  <c:v>0.47903799866779334</c:v>
                </c:pt>
                <c:pt idx="715">
                  <c:v>0.4825920115137759</c:v>
                </c:pt>
                <c:pt idx="716">
                  <c:v>0.48428399667581845</c:v>
                </c:pt>
                <c:pt idx="717">
                  <c:v>0.48480711153934636</c:v>
                </c:pt>
                <c:pt idx="718">
                  <c:v>0.48769097307035553</c:v>
                </c:pt>
                <c:pt idx="719">
                  <c:v>0.48783189031185969</c:v>
                </c:pt>
                <c:pt idx="720">
                  <c:v>0.48898116834392502</c:v>
                </c:pt>
                <c:pt idx="721">
                  <c:v>0.48958052707905908</c:v>
                </c:pt>
                <c:pt idx="722">
                  <c:v>0.49125342597326926</c:v>
                </c:pt>
                <c:pt idx="723">
                  <c:v>0.49125342597326926</c:v>
                </c:pt>
                <c:pt idx="724">
                  <c:v>0.49183493307719639</c:v>
                </c:pt>
                <c:pt idx="725">
                  <c:v>0.49295691417053783</c:v>
                </c:pt>
                <c:pt idx="726">
                  <c:v>0.49741322375031483</c:v>
                </c:pt>
                <c:pt idx="727">
                  <c:v>0.49741322375031483</c:v>
                </c:pt>
                <c:pt idx="728">
                  <c:v>0.49806591473967832</c:v>
                </c:pt>
                <c:pt idx="729">
                  <c:v>0.49806591473967832</c:v>
                </c:pt>
                <c:pt idx="730">
                  <c:v>0.49806591473967832</c:v>
                </c:pt>
                <c:pt idx="731">
                  <c:v>0.49806591473967832</c:v>
                </c:pt>
                <c:pt idx="732">
                  <c:v>0.49806591473967832</c:v>
                </c:pt>
                <c:pt idx="733">
                  <c:v>0.49806591473967832</c:v>
                </c:pt>
                <c:pt idx="734">
                  <c:v>0.49839489480049248</c:v>
                </c:pt>
                <c:pt idx="735">
                  <c:v>0.50021277916508733</c:v>
                </c:pt>
                <c:pt idx="736">
                  <c:v>0.50028873293081977</c:v>
                </c:pt>
                <c:pt idx="737">
                  <c:v>0.50087667633715482</c:v>
                </c:pt>
                <c:pt idx="738">
                  <c:v>0.50104004642395628</c:v>
                </c:pt>
                <c:pt idx="739">
                  <c:v>0.50175982608328284</c:v>
                </c:pt>
                <c:pt idx="740">
                  <c:v>0.50265118650030238</c:v>
                </c:pt>
                <c:pt idx="741">
                  <c:v>0.50392075727024377</c:v>
                </c:pt>
                <c:pt idx="742">
                  <c:v>0.50396274166215649</c:v>
                </c:pt>
                <c:pt idx="743">
                  <c:v>0.50434271963691379</c:v>
                </c:pt>
                <c:pt idx="744">
                  <c:v>0.50506303228145011</c:v>
                </c:pt>
                <c:pt idx="745">
                  <c:v>0.50560634660976778</c:v>
                </c:pt>
                <c:pt idx="746">
                  <c:v>0.50674794020950331</c:v>
                </c:pt>
                <c:pt idx="747">
                  <c:v>0.50674794020950331</c:v>
                </c:pt>
                <c:pt idx="748">
                  <c:v>0.50674794020950331</c:v>
                </c:pt>
                <c:pt idx="749">
                  <c:v>0.50825522912970078</c:v>
                </c:pt>
                <c:pt idx="750">
                  <c:v>0.51067998799555392</c:v>
                </c:pt>
                <c:pt idx="751">
                  <c:v>0.51083326509660876</c:v>
                </c:pt>
                <c:pt idx="752">
                  <c:v>0.51171785187880892</c:v>
                </c:pt>
                <c:pt idx="753">
                  <c:v>0.51189084943262952</c:v>
                </c:pt>
                <c:pt idx="754">
                  <c:v>0.51290865553070752</c:v>
                </c:pt>
                <c:pt idx="755">
                  <c:v>0.51290865553070752</c:v>
                </c:pt>
                <c:pt idx="756">
                  <c:v>0.51484758151113164</c:v>
                </c:pt>
                <c:pt idx="757">
                  <c:v>0.51581007184040173</c:v>
                </c:pt>
                <c:pt idx="758">
                  <c:v>0.51649576743288872</c:v>
                </c:pt>
                <c:pt idx="759">
                  <c:v>0.51669415262398499</c:v>
                </c:pt>
                <c:pt idx="760">
                  <c:v>0.51721886644314252</c:v>
                </c:pt>
                <c:pt idx="761">
                  <c:v>0.51769021427482953</c:v>
                </c:pt>
                <c:pt idx="762">
                  <c:v>0.51812989333974191</c:v>
                </c:pt>
                <c:pt idx="763">
                  <c:v>0.51909046087426747</c:v>
                </c:pt>
                <c:pt idx="764">
                  <c:v>0.52022370212349878</c:v>
                </c:pt>
                <c:pt idx="765">
                  <c:v>0.52073662954820488</c:v>
                </c:pt>
                <c:pt idx="766">
                  <c:v>0.52082381648323417</c:v>
                </c:pt>
                <c:pt idx="767">
                  <c:v>0.52316349336830459</c:v>
                </c:pt>
                <c:pt idx="768">
                  <c:v>0.52390313516000953</c:v>
                </c:pt>
                <c:pt idx="769">
                  <c:v>0.52467458065145356</c:v>
                </c:pt>
                <c:pt idx="770">
                  <c:v>0.52486783838989781</c:v>
                </c:pt>
                <c:pt idx="771">
                  <c:v>0.52520639194454521</c:v>
                </c:pt>
                <c:pt idx="772">
                  <c:v>0.52584752592549688</c:v>
                </c:pt>
                <c:pt idx="773">
                  <c:v>0.52613320599799429</c:v>
                </c:pt>
                <c:pt idx="774">
                  <c:v>0.52653874027623304</c:v>
                </c:pt>
                <c:pt idx="775">
                  <c:v>0.52759096777356207</c:v>
                </c:pt>
                <c:pt idx="776">
                  <c:v>0.52815648532119264</c:v>
                </c:pt>
                <c:pt idx="777">
                  <c:v>0.52815648532119264</c:v>
                </c:pt>
                <c:pt idx="778">
                  <c:v>0.52815648532119264</c:v>
                </c:pt>
                <c:pt idx="779">
                  <c:v>0.52815648532119264</c:v>
                </c:pt>
                <c:pt idx="780">
                  <c:v>0.52815648532119264</c:v>
                </c:pt>
                <c:pt idx="781">
                  <c:v>0.52815648532119264</c:v>
                </c:pt>
                <c:pt idx="782">
                  <c:v>0.52815648532119264</c:v>
                </c:pt>
                <c:pt idx="783">
                  <c:v>0.52815648532119264</c:v>
                </c:pt>
                <c:pt idx="784">
                  <c:v>0.52815648532119264</c:v>
                </c:pt>
                <c:pt idx="785">
                  <c:v>0.52815648532119264</c:v>
                </c:pt>
                <c:pt idx="786">
                  <c:v>0.52815648532119264</c:v>
                </c:pt>
                <c:pt idx="787">
                  <c:v>0.52815648532119264</c:v>
                </c:pt>
                <c:pt idx="788">
                  <c:v>0.52815648532119264</c:v>
                </c:pt>
                <c:pt idx="789">
                  <c:v>0.52815648532119264</c:v>
                </c:pt>
                <c:pt idx="790">
                  <c:v>0.52815648532119264</c:v>
                </c:pt>
                <c:pt idx="791">
                  <c:v>0.53093731204048877</c:v>
                </c:pt>
                <c:pt idx="792">
                  <c:v>0.53129877721251284</c:v>
                </c:pt>
                <c:pt idx="793">
                  <c:v>0.53143083610489583</c:v>
                </c:pt>
                <c:pt idx="794">
                  <c:v>0.53143348753764874</c:v>
                </c:pt>
                <c:pt idx="795">
                  <c:v>0.53143348753764874</c:v>
                </c:pt>
                <c:pt idx="796">
                  <c:v>0.53158674439875897</c:v>
                </c:pt>
                <c:pt idx="797">
                  <c:v>0.5320071752762815</c:v>
                </c:pt>
                <c:pt idx="798">
                  <c:v>0.53205847678939477</c:v>
                </c:pt>
                <c:pt idx="799">
                  <c:v>0.53206869121480949</c:v>
                </c:pt>
                <c:pt idx="800">
                  <c:v>0.53206869121480949</c:v>
                </c:pt>
                <c:pt idx="801">
                  <c:v>0.53206869121480949</c:v>
                </c:pt>
                <c:pt idx="802">
                  <c:v>0.53277992961748144</c:v>
                </c:pt>
                <c:pt idx="803">
                  <c:v>0.53284389458931558</c:v>
                </c:pt>
                <c:pt idx="804">
                  <c:v>0.53285024318529661</c:v>
                </c:pt>
                <c:pt idx="805">
                  <c:v>0.53285870348217246</c:v>
                </c:pt>
                <c:pt idx="806">
                  <c:v>0.53286586842258887</c:v>
                </c:pt>
                <c:pt idx="807">
                  <c:v>0.53364618575645062</c:v>
                </c:pt>
                <c:pt idx="808">
                  <c:v>0.53440980513595204</c:v>
                </c:pt>
                <c:pt idx="809">
                  <c:v>0.53482171499676479</c:v>
                </c:pt>
                <c:pt idx="810">
                  <c:v>0.535927180295248</c:v>
                </c:pt>
                <c:pt idx="811">
                  <c:v>0.53709109855396453</c:v>
                </c:pt>
                <c:pt idx="812">
                  <c:v>0.5371794998856747</c:v>
                </c:pt>
                <c:pt idx="813">
                  <c:v>0.53909560195514894</c:v>
                </c:pt>
                <c:pt idx="814">
                  <c:v>0.53915754293251528</c:v>
                </c:pt>
                <c:pt idx="815">
                  <c:v>0.53919556029527083</c:v>
                </c:pt>
                <c:pt idx="816">
                  <c:v>0.53919556029527083</c:v>
                </c:pt>
                <c:pt idx="817">
                  <c:v>0.53919556029527083</c:v>
                </c:pt>
                <c:pt idx="818">
                  <c:v>0.53919556029527083</c:v>
                </c:pt>
                <c:pt idx="819">
                  <c:v>0.53919556029527083</c:v>
                </c:pt>
                <c:pt idx="820">
                  <c:v>0.53919556029527083</c:v>
                </c:pt>
                <c:pt idx="821">
                  <c:v>0.53919556029527083</c:v>
                </c:pt>
                <c:pt idx="822">
                  <c:v>0.53932013715477067</c:v>
                </c:pt>
                <c:pt idx="823">
                  <c:v>0.53952601112539833</c:v>
                </c:pt>
                <c:pt idx="824">
                  <c:v>0.53967986169155246</c:v>
                </c:pt>
                <c:pt idx="825">
                  <c:v>0.54010521087563201</c:v>
                </c:pt>
                <c:pt idx="826">
                  <c:v>0.54010666140500074</c:v>
                </c:pt>
                <c:pt idx="827">
                  <c:v>0.54010666140500074</c:v>
                </c:pt>
                <c:pt idx="828">
                  <c:v>0.54010666140500074</c:v>
                </c:pt>
                <c:pt idx="829">
                  <c:v>0.54066396153509155</c:v>
                </c:pt>
                <c:pt idx="830">
                  <c:v>0.54066396153509155</c:v>
                </c:pt>
                <c:pt idx="831">
                  <c:v>0.54103493273446668</c:v>
                </c:pt>
                <c:pt idx="832">
                  <c:v>0.54157137897488983</c:v>
                </c:pt>
                <c:pt idx="833">
                  <c:v>0.54166606818274687</c:v>
                </c:pt>
                <c:pt idx="834">
                  <c:v>0.54166606818274687</c:v>
                </c:pt>
                <c:pt idx="835">
                  <c:v>0.54166606818274687</c:v>
                </c:pt>
                <c:pt idx="836">
                  <c:v>0.54184851104408438</c:v>
                </c:pt>
                <c:pt idx="837">
                  <c:v>0.54200914873835415</c:v>
                </c:pt>
                <c:pt idx="838">
                  <c:v>0.54222415092403209</c:v>
                </c:pt>
                <c:pt idx="839">
                  <c:v>0.54291530455493409</c:v>
                </c:pt>
                <c:pt idx="840">
                  <c:v>0.54300844878034737</c:v>
                </c:pt>
                <c:pt idx="841">
                  <c:v>0.54300844878034737</c:v>
                </c:pt>
                <c:pt idx="842">
                  <c:v>0.54300844878034737</c:v>
                </c:pt>
                <c:pt idx="843">
                  <c:v>0.54300844878034737</c:v>
                </c:pt>
                <c:pt idx="844">
                  <c:v>0.54437989393850694</c:v>
                </c:pt>
                <c:pt idx="845">
                  <c:v>0.54437989393850694</c:v>
                </c:pt>
                <c:pt idx="846">
                  <c:v>0.54475492662011427</c:v>
                </c:pt>
                <c:pt idx="847">
                  <c:v>0.54547600838254851</c:v>
                </c:pt>
                <c:pt idx="848">
                  <c:v>0.54554814354538483</c:v>
                </c:pt>
                <c:pt idx="849">
                  <c:v>0.54554814354538483</c:v>
                </c:pt>
                <c:pt idx="850">
                  <c:v>0.54556596144335068</c:v>
                </c:pt>
                <c:pt idx="851">
                  <c:v>0.54560165795911642</c:v>
                </c:pt>
                <c:pt idx="852">
                  <c:v>0.54579997568373051</c:v>
                </c:pt>
                <c:pt idx="853">
                  <c:v>0.54579997568373051</c:v>
                </c:pt>
                <c:pt idx="854">
                  <c:v>0.54596975508634704</c:v>
                </c:pt>
                <c:pt idx="855">
                  <c:v>0.54596975508634704</c:v>
                </c:pt>
                <c:pt idx="856">
                  <c:v>0.54596975508634704</c:v>
                </c:pt>
                <c:pt idx="857">
                  <c:v>0.54596975508634704</c:v>
                </c:pt>
                <c:pt idx="858">
                  <c:v>0.54596975508634704</c:v>
                </c:pt>
                <c:pt idx="859">
                  <c:v>0.54596975508634704</c:v>
                </c:pt>
                <c:pt idx="860">
                  <c:v>0.54596975508634704</c:v>
                </c:pt>
                <c:pt idx="861">
                  <c:v>0.54596975508634704</c:v>
                </c:pt>
                <c:pt idx="862">
                  <c:v>0.54596975508634704</c:v>
                </c:pt>
                <c:pt idx="863">
                  <c:v>0.54596975508634704</c:v>
                </c:pt>
                <c:pt idx="864">
                  <c:v>0.54596975508634704</c:v>
                </c:pt>
                <c:pt idx="865">
                  <c:v>0.54596975508634704</c:v>
                </c:pt>
                <c:pt idx="866">
                  <c:v>0.54596975508634704</c:v>
                </c:pt>
                <c:pt idx="867">
                  <c:v>0.54646586986367296</c:v>
                </c:pt>
                <c:pt idx="868">
                  <c:v>0.54646586986367296</c:v>
                </c:pt>
                <c:pt idx="869">
                  <c:v>0.54648086091603199</c:v>
                </c:pt>
                <c:pt idx="870">
                  <c:v>0.54648086091603199</c:v>
                </c:pt>
                <c:pt idx="871">
                  <c:v>0.54648086091603199</c:v>
                </c:pt>
                <c:pt idx="872">
                  <c:v>0.54656566628423742</c:v>
                </c:pt>
                <c:pt idx="873">
                  <c:v>0.5466198621094398</c:v>
                </c:pt>
                <c:pt idx="874">
                  <c:v>0.5466482317652317</c:v>
                </c:pt>
                <c:pt idx="875">
                  <c:v>0.54668562843635049</c:v>
                </c:pt>
                <c:pt idx="876">
                  <c:v>0.54668859696157002</c:v>
                </c:pt>
                <c:pt idx="877">
                  <c:v>0.54669147778036276</c:v>
                </c:pt>
                <c:pt idx="878">
                  <c:v>0.54669147778036276</c:v>
                </c:pt>
                <c:pt idx="879">
                  <c:v>0.54676855148970072</c:v>
                </c:pt>
                <c:pt idx="880">
                  <c:v>0.54676855148970072</c:v>
                </c:pt>
                <c:pt idx="881">
                  <c:v>0.54700266018315569</c:v>
                </c:pt>
                <c:pt idx="882">
                  <c:v>0.54700266018315569</c:v>
                </c:pt>
                <c:pt idx="883">
                  <c:v>0.54715757671972953</c:v>
                </c:pt>
                <c:pt idx="884">
                  <c:v>0.54715757671972953</c:v>
                </c:pt>
                <c:pt idx="885">
                  <c:v>0.54715757671972953</c:v>
                </c:pt>
                <c:pt idx="886">
                  <c:v>0.54716068692456188</c:v>
                </c:pt>
                <c:pt idx="887">
                  <c:v>0.54716272441232627</c:v>
                </c:pt>
                <c:pt idx="888">
                  <c:v>0.54716272441232627</c:v>
                </c:pt>
                <c:pt idx="889">
                  <c:v>0.54717079340360497</c:v>
                </c:pt>
                <c:pt idx="890">
                  <c:v>0.54720170654577827</c:v>
                </c:pt>
                <c:pt idx="891">
                  <c:v>0.54722614965230243</c:v>
                </c:pt>
                <c:pt idx="892">
                  <c:v>0.54722614965230243</c:v>
                </c:pt>
                <c:pt idx="893">
                  <c:v>0.54722614965230243</c:v>
                </c:pt>
                <c:pt idx="894">
                  <c:v>0.54722614965230243</c:v>
                </c:pt>
                <c:pt idx="895">
                  <c:v>0.54722614965230243</c:v>
                </c:pt>
                <c:pt idx="896">
                  <c:v>0.5482689048555216</c:v>
                </c:pt>
                <c:pt idx="897">
                  <c:v>0.55004970289481603</c:v>
                </c:pt>
                <c:pt idx="898">
                  <c:v>0.55004970289481603</c:v>
                </c:pt>
                <c:pt idx="899">
                  <c:v>0.55004970289481603</c:v>
                </c:pt>
                <c:pt idx="900">
                  <c:v>0.55039250683784602</c:v>
                </c:pt>
                <c:pt idx="901">
                  <c:v>0.55039250683784602</c:v>
                </c:pt>
                <c:pt idx="902">
                  <c:v>0.55039250683784602</c:v>
                </c:pt>
                <c:pt idx="903">
                  <c:v>0.55050735503060355</c:v>
                </c:pt>
                <c:pt idx="904">
                  <c:v>0.55050735503060355</c:v>
                </c:pt>
                <c:pt idx="905">
                  <c:v>0.55050735503060355</c:v>
                </c:pt>
                <c:pt idx="906">
                  <c:v>0.55168113014237874</c:v>
                </c:pt>
                <c:pt idx="907">
                  <c:v>0.55168113014237874</c:v>
                </c:pt>
                <c:pt idx="908">
                  <c:v>0.55182515084206707</c:v>
                </c:pt>
                <c:pt idx="909">
                  <c:v>0.55182515084206707</c:v>
                </c:pt>
                <c:pt idx="910">
                  <c:v>0.55182515084206707</c:v>
                </c:pt>
                <c:pt idx="911">
                  <c:v>0.55182515084206707</c:v>
                </c:pt>
                <c:pt idx="912">
                  <c:v>0.55182515084206707</c:v>
                </c:pt>
                <c:pt idx="913">
                  <c:v>0.55193184233711878</c:v>
                </c:pt>
                <c:pt idx="914">
                  <c:v>0.55193184233711878</c:v>
                </c:pt>
                <c:pt idx="915">
                  <c:v>0.55193184233711878</c:v>
                </c:pt>
                <c:pt idx="916">
                  <c:v>0.55193184233711878</c:v>
                </c:pt>
                <c:pt idx="917">
                  <c:v>0.55193184233711878</c:v>
                </c:pt>
                <c:pt idx="918">
                  <c:v>0.55193184233711878</c:v>
                </c:pt>
                <c:pt idx="919">
                  <c:v>0.55201384784631036</c:v>
                </c:pt>
                <c:pt idx="920">
                  <c:v>0.552376581388201</c:v>
                </c:pt>
                <c:pt idx="921">
                  <c:v>0.552376581388201</c:v>
                </c:pt>
                <c:pt idx="922">
                  <c:v>0.552376581388201</c:v>
                </c:pt>
                <c:pt idx="923">
                  <c:v>0.552376581388201</c:v>
                </c:pt>
                <c:pt idx="924">
                  <c:v>0.552376581388201</c:v>
                </c:pt>
                <c:pt idx="925">
                  <c:v>0.552376581388201</c:v>
                </c:pt>
                <c:pt idx="926">
                  <c:v>0.552376581388201</c:v>
                </c:pt>
                <c:pt idx="927">
                  <c:v>0.55279179710664461</c:v>
                </c:pt>
                <c:pt idx="928">
                  <c:v>0.55343715448938602</c:v>
                </c:pt>
                <c:pt idx="929">
                  <c:v>0.55343715448938602</c:v>
                </c:pt>
                <c:pt idx="930">
                  <c:v>0.55343715448938602</c:v>
                </c:pt>
                <c:pt idx="931">
                  <c:v>0.55343715448938602</c:v>
                </c:pt>
                <c:pt idx="932">
                  <c:v>0.55343715448938602</c:v>
                </c:pt>
                <c:pt idx="933">
                  <c:v>0.55345545814602415</c:v>
                </c:pt>
                <c:pt idx="934">
                  <c:v>0.55345545814602415</c:v>
                </c:pt>
                <c:pt idx="935">
                  <c:v>0.55420130010744917</c:v>
                </c:pt>
                <c:pt idx="936">
                  <c:v>0.55488585551638581</c:v>
                </c:pt>
                <c:pt idx="937">
                  <c:v>0.55488585551638581</c:v>
                </c:pt>
                <c:pt idx="938">
                  <c:v>0.55488585551638581</c:v>
                </c:pt>
                <c:pt idx="939">
                  <c:v>0.55488585551638581</c:v>
                </c:pt>
                <c:pt idx="940">
                  <c:v>0.55488585551638581</c:v>
                </c:pt>
                <c:pt idx="941">
                  <c:v>0.55488585551638581</c:v>
                </c:pt>
                <c:pt idx="942">
                  <c:v>0.55598810941031329</c:v>
                </c:pt>
                <c:pt idx="943">
                  <c:v>0.55598810941031329</c:v>
                </c:pt>
                <c:pt idx="944">
                  <c:v>0.55598810941031329</c:v>
                </c:pt>
                <c:pt idx="945">
                  <c:v>0.55716915740887663</c:v>
                </c:pt>
                <c:pt idx="946">
                  <c:v>0.55716915740887663</c:v>
                </c:pt>
                <c:pt idx="947">
                  <c:v>0.55716915740887663</c:v>
                </c:pt>
                <c:pt idx="948">
                  <c:v>0.557366321456644</c:v>
                </c:pt>
                <c:pt idx="949">
                  <c:v>0.55736816329160976</c:v>
                </c:pt>
                <c:pt idx="950">
                  <c:v>0.55747393049585459</c:v>
                </c:pt>
                <c:pt idx="951">
                  <c:v>0.55747393049585459</c:v>
                </c:pt>
                <c:pt idx="952">
                  <c:v>0.55747393049585459</c:v>
                </c:pt>
                <c:pt idx="953">
                  <c:v>0.55747393049585459</c:v>
                </c:pt>
                <c:pt idx="954">
                  <c:v>0.55932141915286671</c:v>
                </c:pt>
                <c:pt idx="955">
                  <c:v>0.55932141915286671</c:v>
                </c:pt>
                <c:pt idx="956">
                  <c:v>0.55932141915286671</c:v>
                </c:pt>
                <c:pt idx="957">
                  <c:v>0.55932141915286671</c:v>
                </c:pt>
                <c:pt idx="958">
                  <c:v>0.55932141915286671</c:v>
                </c:pt>
                <c:pt idx="959">
                  <c:v>0.55988302364452602</c:v>
                </c:pt>
                <c:pt idx="960">
                  <c:v>0.55988302364452602</c:v>
                </c:pt>
                <c:pt idx="961">
                  <c:v>0.55988302364452602</c:v>
                </c:pt>
                <c:pt idx="962">
                  <c:v>0.56058825078362828</c:v>
                </c:pt>
                <c:pt idx="963">
                  <c:v>0.56058825078362828</c:v>
                </c:pt>
                <c:pt idx="964">
                  <c:v>0.5614195727780813</c:v>
                </c:pt>
                <c:pt idx="965">
                  <c:v>0.56251737388417944</c:v>
                </c:pt>
                <c:pt idx="966">
                  <c:v>0.56251737388417944</c:v>
                </c:pt>
                <c:pt idx="967">
                  <c:v>0.56251737388417944</c:v>
                </c:pt>
                <c:pt idx="968">
                  <c:v>0.56251737388417944</c:v>
                </c:pt>
                <c:pt idx="969">
                  <c:v>0.56328217392712054</c:v>
                </c:pt>
                <c:pt idx="970">
                  <c:v>0.56551127999440887</c:v>
                </c:pt>
                <c:pt idx="971">
                  <c:v>0.56588526019889296</c:v>
                </c:pt>
                <c:pt idx="972">
                  <c:v>0.56588526019889296</c:v>
                </c:pt>
                <c:pt idx="973">
                  <c:v>0.56651436490605711</c:v>
                </c:pt>
                <c:pt idx="974">
                  <c:v>0.56651436490605711</c:v>
                </c:pt>
                <c:pt idx="975">
                  <c:v>0.56651436490605711</c:v>
                </c:pt>
                <c:pt idx="976">
                  <c:v>0.56651436490605711</c:v>
                </c:pt>
                <c:pt idx="977">
                  <c:v>0.56651436490605711</c:v>
                </c:pt>
                <c:pt idx="978">
                  <c:v>0.56651436490605711</c:v>
                </c:pt>
                <c:pt idx="979">
                  <c:v>0.56651436490605711</c:v>
                </c:pt>
                <c:pt idx="980">
                  <c:v>0.56651436490605711</c:v>
                </c:pt>
                <c:pt idx="981">
                  <c:v>0.56651436490605711</c:v>
                </c:pt>
                <c:pt idx="982">
                  <c:v>0.56651436490605711</c:v>
                </c:pt>
                <c:pt idx="983">
                  <c:v>0.56694023358205015</c:v>
                </c:pt>
                <c:pt idx="984">
                  <c:v>0.56694023358205015</c:v>
                </c:pt>
                <c:pt idx="985">
                  <c:v>0.56694023358205015</c:v>
                </c:pt>
                <c:pt idx="986">
                  <c:v>0.56694023358205015</c:v>
                </c:pt>
                <c:pt idx="987">
                  <c:v>0.56819211464034203</c:v>
                </c:pt>
                <c:pt idx="988">
                  <c:v>0.56819211464034203</c:v>
                </c:pt>
                <c:pt idx="989">
                  <c:v>0.56819211464034203</c:v>
                </c:pt>
                <c:pt idx="990">
                  <c:v>0.56968334653776076</c:v>
                </c:pt>
                <c:pt idx="991">
                  <c:v>0.57003606130703532</c:v>
                </c:pt>
                <c:pt idx="992">
                  <c:v>0.57054171584495339</c:v>
                </c:pt>
                <c:pt idx="993">
                  <c:v>0.57060821080987245</c:v>
                </c:pt>
                <c:pt idx="994">
                  <c:v>0.57060821080987245</c:v>
                </c:pt>
                <c:pt idx="995">
                  <c:v>0.57060821080987245</c:v>
                </c:pt>
                <c:pt idx="996">
                  <c:v>0.57060821080987245</c:v>
                </c:pt>
                <c:pt idx="997">
                  <c:v>0.57257914963613066</c:v>
                </c:pt>
                <c:pt idx="998">
                  <c:v>0.57257914963613066</c:v>
                </c:pt>
                <c:pt idx="999">
                  <c:v>0.57289612740975016</c:v>
                </c:pt>
                <c:pt idx="1000">
                  <c:v>0.57315545507427523</c:v>
                </c:pt>
                <c:pt idx="1001">
                  <c:v>0.57410366949589831</c:v>
                </c:pt>
                <c:pt idx="1002">
                  <c:v>0.57410366949589831</c:v>
                </c:pt>
                <c:pt idx="1003">
                  <c:v>0.57410366949589831</c:v>
                </c:pt>
                <c:pt idx="1004">
                  <c:v>0.57515872383883415</c:v>
                </c:pt>
                <c:pt idx="1005">
                  <c:v>0.57535334440022023</c:v>
                </c:pt>
                <c:pt idx="1006">
                  <c:v>0.57561579576287414</c:v>
                </c:pt>
                <c:pt idx="1007">
                  <c:v>0.57561579576287414</c:v>
                </c:pt>
                <c:pt idx="1008">
                  <c:v>0.57567737242123629</c:v>
                </c:pt>
                <c:pt idx="1009">
                  <c:v>0.57567737242123629</c:v>
                </c:pt>
                <c:pt idx="1010">
                  <c:v>0.57567737242123629</c:v>
                </c:pt>
                <c:pt idx="1011">
                  <c:v>0.57586046970745164</c:v>
                </c:pt>
                <c:pt idx="1012">
                  <c:v>0.57586046970745164</c:v>
                </c:pt>
                <c:pt idx="1013">
                  <c:v>0.57592259959096825</c:v>
                </c:pt>
                <c:pt idx="1014">
                  <c:v>0.57620629614888708</c:v>
                </c:pt>
                <c:pt idx="1015">
                  <c:v>0.57620629614888708</c:v>
                </c:pt>
                <c:pt idx="1016">
                  <c:v>0.57620629614888708</c:v>
                </c:pt>
                <c:pt idx="1017">
                  <c:v>0.57620629614888708</c:v>
                </c:pt>
                <c:pt idx="1018">
                  <c:v>0.57849664828877445</c:v>
                </c:pt>
                <c:pt idx="1019">
                  <c:v>0.57849664828877445</c:v>
                </c:pt>
                <c:pt idx="1020">
                  <c:v>0.57849664828877445</c:v>
                </c:pt>
                <c:pt idx="1021">
                  <c:v>0.57849664828877445</c:v>
                </c:pt>
                <c:pt idx="1022">
                  <c:v>0.57870017442581922</c:v>
                </c:pt>
                <c:pt idx="1023">
                  <c:v>0.57870017442581922</c:v>
                </c:pt>
                <c:pt idx="1024">
                  <c:v>0.57870017442581922</c:v>
                </c:pt>
                <c:pt idx="1025">
                  <c:v>0.57878001426093006</c:v>
                </c:pt>
                <c:pt idx="1026">
                  <c:v>0.57878001426093006</c:v>
                </c:pt>
                <c:pt idx="1027">
                  <c:v>0.57878001426093006</c:v>
                </c:pt>
                <c:pt idx="1028">
                  <c:v>0.57892986406468594</c:v>
                </c:pt>
                <c:pt idx="1029">
                  <c:v>0.57892986406468594</c:v>
                </c:pt>
                <c:pt idx="1030">
                  <c:v>0.57892986406468594</c:v>
                </c:pt>
                <c:pt idx="1031">
                  <c:v>0.57892986406468594</c:v>
                </c:pt>
                <c:pt idx="1032">
                  <c:v>0.57926092883980207</c:v>
                </c:pt>
                <c:pt idx="1033">
                  <c:v>0.57926092883980207</c:v>
                </c:pt>
                <c:pt idx="1034">
                  <c:v>0.57926092883980207</c:v>
                </c:pt>
                <c:pt idx="1035">
                  <c:v>0.57971408096122246</c:v>
                </c:pt>
                <c:pt idx="1036">
                  <c:v>0.57971408096122246</c:v>
                </c:pt>
                <c:pt idx="1037">
                  <c:v>0.57971408096122246</c:v>
                </c:pt>
                <c:pt idx="1038">
                  <c:v>0.57971408096122246</c:v>
                </c:pt>
                <c:pt idx="1039">
                  <c:v>0.57971408096122246</c:v>
                </c:pt>
                <c:pt idx="1040">
                  <c:v>0.57971408096122246</c:v>
                </c:pt>
                <c:pt idx="1041">
                  <c:v>0.57971408096122246</c:v>
                </c:pt>
                <c:pt idx="1042">
                  <c:v>0.57971408096122246</c:v>
                </c:pt>
                <c:pt idx="1043">
                  <c:v>0.58083890914011549</c:v>
                </c:pt>
                <c:pt idx="1044">
                  <c:v>0.58083890914011549</c:v>
                </c:pt>
                <c:pt idx="1045">
                  <c:v>0.58083890914011549</c:v>
                </c:pt>
                <c:pt idx="1046">
                  <c:v>0.58083890914011549</c:v>
                </c:pt>
                <c:pt idx="1047">
                  <c:v>0.58083890914011549</c:v>
                </c:pt>
                <c:pt idx="1048">
                  <c:v>0.58083890914011549</c:v>
                </c:pt>
                <c:pt idx="1049">
                  <c:v>0.58083890914011549</c:v>
                </c:pt>
                <c:pt idx="1050">
                  <c:v>0.58103821862201888</c:v>
                </c:pt>
                <c:pt idx="1051">
                  <c:v>0.58103821862201888</c:v>
                </c:pt>
                <c:pt idx="1052">
                  <c:v>0.58103821862201888</c:v>
                </c:pt>
                <c:pt idx="1053">
                  <c:v>0.58103821862201888</c:v>
                </c:pt>
                <c:pt idx="1054">
                  <c:v>0.58103821862201888</c:v>
                </c:pt>
                <c:pt idx="1055">
                  <c:v>0.58523406710036863</c:v>
                </c:pt>
                <c:pt idx="1056">
                  <c:v>0.58523406710036863</c:v>
                </c:pt>
                <c:pt idx="1057">
                  <c:v>0.58523406710036863</c:v>
                </c:pt>
                <c:pt idx="1058">
                  <c:v>0.58761275985213213</c:v>
                </c:pt>
                <c:pt idx="1059">
                  <c:v>0.58761275985213213</c:v>
                </c:pt>
                <c:pt idx="1060">
                  <c:v>0.58761275985213213</c:v>
                </c:pt>
                <c:pt idx="1061">
                  <c:v>0.58761275985213213</c:v>
                </c:pt>
                <c:pt idx="1062">
                  <c:v>0.58761275985213213</c:v>
                </c:pt>
                <c:pt idx="1063">
                  <c:v>0.58761275985213213</c:v>
                </c:pt>
                <c:pt idx="1064">
                  <c:v>0.58854873585387257</c:v>
                </c:pt>
                <c:pt idx="1065">
                  <c:v>0.58854873585387257</c:v>
                </c:pt>
                <c:pt idx="1066">
                  <c:v>0.5889513893133187</c:v>
                </c:pt>
                <c:pt idx="1067">
                  <c:v>0.5889513893133187</c:v>
                </c:pt>
                <c:pt idx="1068">
                  <c:v>0.5889513893133187</c:v>
                </c:pt>
                <c:pt idx="1069">
                  <c:v>0.5889513893133187</c:v>
                </c:pt>
                <c:pt idx="1070">
                  <c:v>0.5889513893133187</c:v>
                </c:pt>
                <c:pt idx="1071">
                  <c:v>0.5889513893133187</c:v>
                </c:pt>
                <c:pt idx="1072">
                  <c:v>0.5889513893133187</c:v>
                </c:pt>
                <c:pt idx="1073">
                  <c:v>0.58917207217680312</c:v>
                </c:pt>
                <c:pt idx="1074">
                  <c:v>0.58917207217680312</c:v>
                </c:pt>
                <c:pt idx="1075">
                  <c:v>0.58917207217680312</c:v>
                </c:pt>
                <c:pt idx="1076">
                  <c:v>0.59095465133122937</c:v>
                </c:pt>
                <c:pt idx="1077">
                  <c:v>0.59095465133122937</c:v>
                </c:pt>
                <c:pt idx="1078">
                  <c:v>0.59097254344232575</c:v>
                </c:pt>
                <c:pt idx="1079">
                  <c:v>0.59097254344232575</c:v>
                </c:pt>
                <c:pt idx="1080">
                  <c:v>0.59097254344232575</c:v>
                </c:pt>
                <c:pt idx="1081">
                  <c:v>0.59097254344232575</c:v>
                </c:pt>
                <c:pt idx="1082">
                  <c:v>0.59098343253256314</c:v>
                </c:pt>
                <c:pt idx="1083">
                  <c:v>0.59098343253256314</c:v>
                </c:pt>
                <c:pt idx="1084">
                  <c:v>0.59098343253256314</c:v>
                </c:pt>
                <c:pt idx="1085">
                  <c:v>0.59098343253256314</c:v>
                </c:pt>
                <c:pt idx="1086">
                  <c:v>0.59098343253256314</c:v>
                </c:pt>
                <c:pt idx="1087">
                  <c:v>0.59098343253256314</c:v>
                </c:pt>
                <c:pt idx="1088">
                  <c:v>0.59098343253256314</c:v>
                </c:pt>
                <c:pt idx="1089">
                  <c:v>0.59140206880165747</c:v>
                </c:pt>
                <c:pt idx="1090">
                  <c:v>0.59140206880165747</c:v>
                </c:pt>
                <c:pt idx="1091">
                  <c:v>0.59140206880165747</c:v>
                </c:pt>
                <c:pt idx="1092">
                  <c:v>0.59140206880165747</c:v>
                </c:pt>
                <c:pt idx="1093">
                  <c:v>0.59147290186138612</c:v>
                </c:pt>
                <c:pt idx="1094">
                  <c:v>0.59147290186138612</c:v>
                </c:pt>
                <c:pt idx="1095">
                  <c:v>0.59147290186138612</c:v>
                </c:pt>
                <c:pt idx="1096">
                  <c:v>0.59147290186138612</c:v>
                </c:pt>
                <c:pt idx="1097">
                  <c:v>0.59150448966838198</c:v>
                </c:pt>
                <c:pt idx="1098">
                  <c:v>0.59150448966838198</c:v>
                </c:pt>
                <c:pt idx="1099">
                  <c:v>0.59150448966838198</c:v>
                </c:pt>
                <c:pt idx="1100">
                  <c:v>0.59150448966838198</c:v>
                </c:pt>
                <c:pt idx="1101">
                  <c:v>0.59150448966838198</c:v>
                </c:pt>
                <c:pt idx="1102">
                  <c:v>0.59150448966838198</c:v>
                </c:pt>
                <c:pt idx="1103">
                  <c:v>0.59150448966838198</c:v>
                </c:pt>
                <c:pt idx="1104">
                  <c:v>0.59233851706877372</c:v>
                </c:pt>
                <c:pt idx="1105">
                  <c:v>0.59233851706877372</c:v>
                </c:pt>
                <c:pt idx="1106">
                  <c:v>0.59233851706877372</c:v>
                </c:pt>
                <c:pt idx="1107">
                  <c:v>0.59238960268914387</c:v>
                </c:pt>
                <c:pt idx="1108">
                  <c:v>0.59238960268914387</c:v>
                </c:pt>
                <c:pt idx="1109">
                  <c:v>0.59238960268914387</c:v>
                </c:pt>
                <c:pt idx="1110">
                  <c:v>0.59238960268914387</c:v>
                </c:pt>
                <c:pt idx="1111">
                  <c:v>0.59238960268914387</c:v>
                </c:pt>
                <c:pt idx="1112">
                  <c:v>0.59253996523816488</c:v>
                </c:pt>
                <c:pt idx="1113">
                  <c:v>0.59253996523816488</c:v>
                </c:pt>
                <c:pt idx="1114">
                  <c:v>0.59253996523816488</c:v>
                </c:pt>
                <c:pt idx="1115">
                  <c:v>0.59253996523816488</c:v>
                </c:pt>
                <c:pt idx="1116">
                  <c:v>0.59253996523816488</c:v>
                </c:pt>
                <c:pt idx="1117">
                  <c:v>0.59253996523816488</c:v>
                </c:pt>
                <c:pt idx="1118">
                  <c:v>0.59253996523816488</c:v>
                </c:pt>
                <c:pt idx="1119">
                  <c:v>0.59253996523816488</c:v>
                </c:pt>
                <c:pt idx="1120">
                  <c:v>0.59316438102481173</c:v>
                </c:pt>
                <c:pt idx="1121">
                  <c:v>0.59316438102481173</c:v>
                </c:pt>
                <c:pt idx="1122">
                  <c:v>0.59316438102481173</c:v>
                </c:pt>
                <c:pt idx="1123">
                  <c:v>0.59316438102481173</c:v>
                </c:pt>
                <c:pt idx="1124">
                  <c:v>0.59316438102481173</c:v>
                </c:pt>
                <c:pt idx="1125">
                  <c:v>0.59316438102481173</c:v>
                </c:pt>
                <c:pt idx="1126">
                  <c:v>0.59347280404848013</c:v>
                </c:pt>
                <c:pt idx="1127">
                  <c:v>0.59347280404848013</c:v>
                </c:pt>
                <c:pt idx="1128">
                  <c:v>0.59347280404848013</c:v>
                </c:pt>
                <c:pt idx="1129">
                  <c:v>0.59347280404848013</c:v>
                </c:pt>
                <c:pt idx="1130">
                  <c:v>0.59428101877275785</c:v>
                </c:pt>
                <c:pt idx="1131">
                  <c:v>0.59428101877275785</c:v>
                </c:pt>
                <c:pt idx="1132">
                  <c:v>0.59428101877275785</c:v>
                </c:pt>
                <c:pt idx="1133">
                  <c:v>0.59428101877275785</c:v>
                </c:pt>
                <c:pt idx="1134">
                  <c:v>0.59428101877275785</c:v>
                </c:pt>
                <c:pt idx="1135">
                  <c:v>0.59428101877275785</c:v>
                </c:pt>
                <c:pt idx="1136">
                  <c:v>0.59428101877275785</c:v>
                </c:pt>
                <c:pt idx="1137">
                  <c:v>0.59582050944493981</c:v>
                </c:pt>
                <c:pt idx="1138">
                  <c:v>0.59582050944493981</c:v>
                </c:pt>
                <c:pt idx="1139">
                  <c:v>0.59582050944493981</c:v>
                </c:pt>
                <c:pt idx="1140">
                  <c:v>0.59590282529994976</c:v>
                </c:pt>
                <c:pt idx="1141">
                  <c:v>0.59590282529994976</c:v>
                </c:pt>
                <c:pt idx="1142">
                  <c:v>0.59590282529994976</c:v>
                </c:pt>
                <c:pt idx="1143">
                  <c:v>0.59592623616929519</c:v>
                </c:pt>
                <c:pt idx="1144">
                  <c:v>0.59592623616929519</c:v>
                </c:pt>
                <c:pt idx="1145">
                  <c:v>0.59592623616929519</c:v>
                </c:pt>
                <c:pt idx="1146">
                  <c:v>0.59592623616929519</c:v>
                </c:pt>
                <c:pt idx="1147">
                  <c:v>0.59592623616929519</c:v>
                </c:pt>
                <c:pt idx="1148">
                  <c:v>0.59600891634330933</c:v>
                </c:pt>
                <c:pt idx="1149">
                  <c:v>0.59600891634330933</c:v>
                </c:pt>
                <c:pt idx="1150">
                  <c:v>0.59600891634330933</c:v>
                </c:pt>
                <c:pt idx="1151">
                  <c:v>0.59600891634330933</c:v>
                </c:pt>
                <c:pt idx="1152">
                  <c:v>0.59600891634330933</c:v>
                </c:pt>
                <c:pt idx="1153">
                  <c:v>0.59600891634330933</c:v>
                </c:pt>
                <c:pt idx="1154">
                  <c:v>0.59606526434929596</c:v>
                </c:pt>
                <c:pt idx="1155">
                  <c:v>0.59606526434929596</c:v>
                </c:pt>
                <c:pt idx="1156">
                  <c:v>0.59645650247994308</c:v>
                </c:pt>
                <c:pt idx="1157">
                  <c:v>0.59645650247994308</c:v>
                </c:pt>
                <c:pt idx="1158">
                  <c:v>0.59645650247994308</c:v>
                </c:pt>
                <c:pt idx="1159">
                  <c:v>0.59645650247994308</c:v>
                </c:pt>
                <c:pt idx="1160">
                  <c:v>0.59645650247994308</c:v>
                </c:pt>
                <c:pt idx="1161">
                  <c:v>0.59645650247994308</c:v>
                </c:pt>
                <c:pt idx="1162">
                  <c:v>0.59645650247994308</c:v>
                </c:pt>
                <c:pt idx="1163">
                  <c:v>0.59645650247994308</c:v>
                </c:pt>
                <c:pt idx="1164">
                  <c:v>0.59800328627885779</c:v>
                </c:pt>
                <c:pt idx="1165">
                  <c:v>0.59800328627885779</c:v>
                </c:pt>
                <c:pt idx="1166">
                  <c:v>0.59800328627885779</c:v>
                </c:pt>
                <c:pt idx="1167">
                  <c:v>0.59800328627885779</c:v>
                </c:pt>
                <c:pt idx="1168">
                  <c:v>0.59800328627885779</c:v>
                </c:pt>
                <c:pt idx="1169">
                  <c:v>0.59800328627885779</c:v>
                </c:pt>
                <c:pt idx="1170">
                  <c:v>0.59800328627885779</c:v>
                </c:pt>
                <c:pt idx="1171">
                  <c:v>0.5980615638262371</c:v>
                </c:pt>
                <c:pt idx="1172">
                  <c:v>0.5980615638262371</c:v>
                </c:pt>
                <c:pt idx="1173">
                  <c:v>0.5980615638262371</c:v>
                </c:pt>
                <c:pt idx="1174">
                  <c:v>0.5980615638262371</c:v>
                </c:pt>
                <c:pt idx="1175">
                  <c:v>0.59892361680336126</c:v>
                </c:pt>
                <c:pt idx="1176">
                  <c:v>0.59892361680336126</c:v>
                </c:pt>
                <c:pt idx="1177">
                  <c:v>0.59892361680336126</c:v>
                </c:pt>
                <c:pt idx="1178">
                  <c:v>0.59892361680336126</c:v>
                </c:pt>
                <c:pt idx="1179">
                  <c:v>0.59892361680336126</c:v>
                </c:pt>
                <c:pt idx="1180">
                  <c:v>0.59900959608835813</c:v>
                </c:pt>
                <c:pt idx="1181">
                  <c:v>0.59900959608835813</c:v>
                </c:pt>
                <c:pt idx="1182">
                  <c:v>0.59900959608835813</c:v>
                </c:pt>
                <c:pt idx="1183">
                  <c:v>0.59900959608835813</c:v>
                </c:pt>
                <c:pt idx="1184">
                  <c:v>0.59900959608835813</c:v>
                </c:pt>
                <c:pt idx="1185">
                  <c:v>0.59900959608835813</c:v>
                </c:pt>
                <c:pt idx="1186">
                  <c:v>0.59904967792547092</c:v>
                </c:pt>
                <c:pt idx="1187">
                  <c:v>0.59904967792547092</c:v>
                </c:pt>
                <c:pt idx="1188">
                  <c:v>0.59904967792547092</c:v>
                </c:pt>
                <c:pt idx="1189">
                  <c:v>0.59904967792547092</c:v>
                </c:pt>
                <c:pt idx="1190">
                  <c:v>0.59904967792547092</c:v>
                </c:pt>
                <c:pt idx="1191">
                  <c:v>0.59904967792547092</c:v>
                </c:pt>
                <c:pt idx="1192">
                  <c:v>0.59904967792547092</c:v>
                </c:pt>
                <c:pt idx="1193">
                  <c:v>0.59904967792547092</c:v>
                </c:pt>
                <c:pt idx="1194">
                  <c:v>0.59904967792547092</c:v>
                </c:pt>
                <c:pt idx="1195">
                  <c:v>0.59904967792547092</c:v>
                </c:pt>
                <c:pt idx="1196">
                  <c:v>0.59904967792547092</c:v>
                </c:pt>
                <c:pt idx="1197">
                  <c:v>0.59904967792547092</c:v>
                </c:pt>
                <c:pt idx="1198">
                  <c:v>0.59904967792547092</c:v>
                </c:pt>
                <c:pt idx="1199">
                  <c:v>0.59904967792547092</c:v>
                </c:pt>
                <c:pt idx="1200">
                  <c:v>0.59904967792547092</c:v>
                </c:pt>
                <c:pt idx="1201">
                  <c:v>0.59904967792547092</c:v>
                </c:pt>
                <c:pt idx="1202">
                  <c:v>0.59906772520947649</c:v>
                </c:pt>
                <c:pt idx="1203">
                  <c:v>0.59906772520947649</c:v>
                </c:pt>
                <c:pt idx="1204">
                  <c:v>0.59906772520947649</c:v>
                </c:pt>
                <c:pt idx="1205">
                  <c:v>0.59906772520947649</c:v>
                </c:pt>
                <c:pt idx="1206">
                  <c:v>0.59906772520947649</c:v>
                </c:pt>
                <c:pt idx="1207">
                  <c:v>0.59906772520947649</c:v>
                </c:pt>
                <c:pt idx="1208">
                  <c:v>0.59906772520947649</c:v>
                </c:pt>
                <c:pt idx="1209">
                  <c:v>0.59906772520947649</c:v>
                </c:pt>
                <c:pt idx="1210">
                  <c:v>0.59906772520947649</c:v>
                </c:pt>
                <c:pt idx="1211">
                  <c:v>0.59906772520947649</c:v>
                </c:pt>
                <c:pt idx="1212">
                  <c:v>0.59907222522384351</c:v>
                </c:pt>
                <c:pt idx="1213">
                  <c:v>0.59907222522384351</c:v>
                </c:pt>
                <c:pt idx="1214">
                  <c:v>0.59907222522384351</c:v>
                </c:pt>
                <c:pt idx="1215">
                  <c:v>0.59907222522384351</c:v>
                </c:pt>
                <c:pt idx="1216">
                  <c:v>0.59907222522384351</c:v>
                </c:pt>
                <c:pt idx="1217">
                  <c:v>0.59907222522384351</c:v>
                </c:pt>
                <c:pt idx="1218">
                  <c:v>0.59907222522384351</c:v>
                </c:pt>
                <c:pt idx="1219">
                  <c:v>0.59909429351019194</c:v>
                </c:pt>
                <c:pt idx="1220">
                  <c:v>0.59909429351019194</c:v>
                </c:pt>
                <c:pt idx="1221">
                  <c:v>0.59909429351019194</c:v>
                </c:pt>
                <c:pt idx="1222">
                  <c:v>0.59909429351019194</c:v>
                </c:pt>
                <c:pt idx="1223">
                  <c:v>0.59909429351019194</c:v>
                </c:pt>
                <c:pt idx="1224">
                  <c:v>0.59909429351019194</c:v>
                </c:pt>
                <c:pt idx="1225">
                  <c:v>0.59909429351019194</c:v>
                </c:pt>
                <c:pt idx="1226">
                  <c:v>0.59909429351019194</c:v>
                </c:pt>
                <c:pt idx="1227">
                  <c:v>0.59909429351019194</c:v>
                </c:pt>
                <c:pt idx="1228">
                  <c:v>0.59910918336282759</c:v>
                </c:pt>
                <c:pt idx="1229">
                  <c:v>0.59910918336282759</c:v>
                </c:pt>
                <c:pt idx="1230">
                  <c:v>0.59910918336282759</c:v>
                </c:pt>
                <c:pt idx="1231">
                  <c:v>0.59910918336282759</c:v>
                </c:pt>
                <c:pt idx="1232">
                  <c:v>0.59910918336282759</c:v>
                </c:pt>
                <c:pt idx="1233">
                  <c:v>0.59910918336282759</c:v>
                </c:pt>
                <c:pt idx="1234">
                  <c:v>0.59910918336282759</c:v>
                </c:pt>
                <c:pt idx="1235">
                  <c:v>0.59910918336282759</c:v>
                </c:pt>
                <c:pt idx="1236">
                  <c:v>0.59910922384271692</c:v>
                </c:pt>
                <c:pt idx="1237">
                  <c:v>0.59910922384271692</c:v>
                </c:pt>
                <c:pt idx="1238">
                  <c:v>0.59910922384271692</c:v>
                </c:pt>
                <c:pt idx="1239">
                  <c:v>0.59918320084051901</c:v>
                </c:pt>
                <c:pt idx="1240">
                  <c:v>0.59918320084051901</c:v>
                </c:pt>
                <c:pt idx="1241">
                  <c:v>0.59918320084051901</c:v>
                </c:pt>
                <c:pt idx="1242">
                  <c:v>0.59918320084051901</c:v>
                </c:pt>
                <c:pt idx="1243">
                  <c:v>0.59918320084051901</c:v>
                </c:pt>
                <c:pt idx="1244">
                  <c:v>0.59918320084051901</c:v>
                </c:pt>
                <c:pt idx="1245">
                  <c:v>0.59918320084051901</c:v>
                </c:pt>
                <c:pt idx="1246">
                  <c:v>0.59918320084051901</c:v>
                </c:pt>
                <c:pt idx="1247">
                  <c:v>0.59918320084051901</c:v>
                </c:pt>
                <c:pt idx="1248">
                  <c:v>0.59918320084051901</c:v>
                </c:pt>
                <c:pt idx="1249">
                  <c:v>0.59918320084051901</c:v>
                </c:pt>
                <c:pt idx="1250">
                  <c:v>0.59918320084051901</c:v>
                </c:pt>
                <c:pt idx="1251">
                  <c:v>0.59918320084051901</c:v>
                </c:pt>
                <c:pt idx="1252">
                  <c:v>0.59918320084051901</c:v>
                </c:pt>
                <c:pt idx="1253">
                  <c:v>0.59918320084051901</c:v>
                </c:pt>
                <c:pt idx="1254">
                  <c:v>0.59918320084051901</c:v>
                </c:pt>
                <c:pt idx="1255">
                  <c:v>0.59918320084051901</c:v>
                </c:pt>
                <c:pt idx="1256">
                  <c:v>0.59918320084051901</c:v>
                </c:pt>
                <c:pt idx="1257">
                  <c:v>0.59918320084051901</c:v>
                </c:pt>
                <c:pt idx="1258">
                  <c:v>0.59918320084051901</c:v>
                </c:pt>
                <c:pt idx="1259">
                  <c:v>0.59918320084051901</c:v>
                </c:pt>
                <c:pt idx="1260">
                  <c:v>0.59918320084051901</c:v>
                </c:pt>
                <c:pt idx="1261">
                  <c:v>0.59918320084051901</c:v>
                </c:pt>
                <c:pt idx="1262">
                  <c:v>0.59918320084051901</c:v>
                </c:pt>
                <c:pt idx="1263">
                  <c:v>0.59918320084051901</c:v>
                </c:pt>
                <c:pt idx="1264">
                  <c:v>0.59918320084051901</c:v>
                </c:pt>
                <c:pt idx="1265">
                  <c:v>0.59918320084051901</c:v>
                </c:pt>
                <c:pt idx="1266">
                  <c:v>0.59918320084051901</c:v>
                </c:pt>
                <c:pt idx="1267">
                  <c:v>0.59918320084051901</c:v>
                </c:pt>
                <c:pt idx="1268">
                  <c:v>0.59918320084051901</c:v>
                </c:pt>
                <c:pt idx="1269">
                  <c:v>0.59918320084051901</c:v>
                </c:pt>
                <c:pt idx="1270">
                  <c:v>0.59918320084051901</c:v>
                </c:pt>
                <c:pt idx="1271">
                  <c:v>0.59918320084051901</c:v>
                </c:pt>
                <c:pt idx="1272">
                  <c:v>0.59918320084051901</c:v>
                </c:pt>
                <c:pt idx="1273">
                  <c:v>0.59918320084051901</c:v>
                </c:pt>
                <c:pt idx="1274">
                  <c:v>0.59918320084051901</c:v>
                </c:pt>
                <c:pt idx="1275">
                  <c:v>0.59918320084051901</c:v>
                </c:pt>
                <c:pt idx="1276">
                  <c:v>0.59918320084051901</c:v>
                </c:pt>
                <c:pt idx="1277">
                  <c:v>0.59918320084051901</c:v>
                </c:pt>
                <c:pt idx="1278">
                  <c:v>0.59923717402632992</c:v>
                </c:pt>
                <c:pt idx="1279">
                  <c:v>0.59923717402632992</c:v>
                </c:pt>
                <c:pt idx="1280">
                  <c:v>0.59923717402632992</c:v>
                </c:pt>
                <c:pt idx="1281">
                  <c:v>0.59923717402632992</c:v>
                </c:pt>
                <c:pt idx="1282">
                  <c:v>0.59923717402632992</c:v>
                </c:pt>
                <c:pt idx="1283">
                  <c:v>0.59923717402632992</c:v>
                </c:pt>
                <c:pt idx="1284">
                  <c:v>0.59923717402632992</c:v>
                </c:pt>
                <c:pt idx="1285">
                  <c:v>0.59923717402632992</c:v>
                </c:pt>
                <c:pt idx="1286">
                  <c:v>0.59923717402632992</c:v>
                </c:pt>
                <c:pt idx="1287">
                  <c:v>0.59923717402632992</c:v>
                </c:pt>
                <c:pt idx="1288">
                  <c:v>0.59923717402632992</c:v>
                </c:pt>
                <c:pt idx="1289">
                  <c:v>0.59923717402632992</c:v>
                </c:pt>
                <c:pt idx="1290">
                  <c:v>0.59923717402632992</c:v>
                </c:pt>
                <c:pt idx="1291">
                  <c:v>0.59923717402632992</c:v>
                </c:pt>
                <c:pt idx="1292">
                  <c:v>0.59923717402632992</c:v>
                </c:pt>
                <c:pt idx="1293">
                  <c:v>0.59923717402632992</c:v>
                </c:pt>
                <c:pt idx="1294">
                  <c:v>0.59923717402632992</c:v>
                </c:pt>
                <c:pt idx="1295">
                  <c:v>0.59923717402632992</c:v>
                </c:pt>
                <c:pt idx="1296">
                  <c:v>0.59923717402632992</c:v>
                </c:pt>
                <c:pt idx="1297">
                  <c:v>0.59923717402632992</c:v>
                </c:pt>
                <c:pt idx="1298">
                  <c:v>0.59923717402632992</c:v>
                </c:pt>
                <c:pt idx="1299">
                  <c:v>0.59923717402632992</c:v>
                </c:pt>
                <c:pt idx="1300">
                  <c:v>0.59923717402632992</c:v>
                </c:pt>
                <c:pt idx="1301">
                  <c:v>0.59923717402632992</c:v>
                </c:pt>
                <c:pt idx="1302">
                  <c:v>0.59923717402632992</c:v>
                </c:pt>
                <c:pt idx="1303">
                  <c:v>0.59923717402632992</c:v>
                </c:pt>
                <c:pt idx="1304">
                  <c:v>0.59923717402632992</c:v>
                </c:pt>
                <c:pt idx="1305">
                  <c:v>0.59923717402632992</c:v>
                </c:pt>
                <c:pt idx="1306">
                  <c:v>0.59923717402632992</c:v>
                </c:pt>
                <c:pt idx="1307">
                  <c:v>0.59923717402632992</c:v>
                </c:pt>
                <c:pt idx="1308">
                  <c:v>0.59923717402632992</c:v>
                </c:pt>
                <c:pt idx="1309">
                  <c:v>0.59923717402632992</c:v>
                </c:pt>
                <c:pt idx="1310">
                  <c:v>0.59923717402632992</c:v>
                </c:pt>
                <c:pt idx="1311">
                  <c:v>0.59923717402632992</c:v>
                </c:pt>
                <c:pt idx="1312">
                  <c:v>0.59923717402632992</c:v>
                </c:pt>
                <c:pt idx="1313">
                  <c:v>0.59923717402632992</c:v>
                </c:pt>
                <c:pt idx="1314">
                  <c:v>0.59923717402632992</c:v>
                </c:pt>
                <c:pt idx="1315">
                  <c:v>0.59923717402632992</c:v>
                </c:pt>
                <c:pt idx="1316">
                  <c:v>0.59923717402632992</c:v>
                </c:pt>
                <c:pt idx="1317">
                  <c:v>0.59923717402632992</c:v>
                </c:pt>
                <c:pt idx="1318">
                  <c:v>0.59923717402632992</c:v>
                </c:pt>
                <c:pt idx="1319">
                  <c:v>0.59923717402632992</c:v>
                </c:pt>
                <c:pt idx="1320">
                  <c:v>0.59923717402632992</c:v>
                </c:pt>
                <c:pt idx="1321">
                  <c:v>0.59923717402632992</c:v>
                </c:pt>
                <c:pt idx="1322">
                  <c:v>0.59923717402632992</c:v>
                </c:pt>
                <c:pt idx="1323">
                  <c:v>0.59923717402632992</c:v>
                </c:pt>
                <c:pt idx="1324">
                  <c:v>0.59923717402632992</c:v>
                </c:pt>
                <c:pt idx="1325">
                  <c:v>0.59923717402632992</c:v>
                </c:pt>
                <c:pt idx="1326">
                  <c:v>0.59923717402632992</c:v>
                </c:pt>
                <c:pt idx="1327">
                  <c:v>0.59923717402632992</c:v>
                </c:pt>
                <c:pt idx="1328">
                  <c:v>0.59923717402632992</c:v>
                </c:pt>
                <c:pt idx="1329">
                  <c:v>0.59923717402632992</c:v>
                </c:pt>
                <c:pt idx="1330">
                  <c:v>0.59923717402632992</c:v>
                </c:pt>
                <c:pt idx="1331">
                  <c:v>0.59923717402632992</c:v>
                </c:pt>
                <c:pt idx="1332">
                  <c:v>0.59923717402632992</c:v>
                </c:pt>
                <c:pt idx="1333">
                  <c:v>0.59923717402632992</c:v>
                </c:pt>
                <c:pt idx="1334">
                  <c:v>0.59923717402632992</c:v>
                </c:pt>
                <c:pt idx="1335">
                  <c:v>0.59923717402632992</c:v>
                </c:pt>
                <c:pt idx="1336">
                  <c:v>0.59923717402632992</c:v>
                </c:pt>
                <c:pt idx="1337">
                  <c:v>0.59923717402632992</c:v>
                </c:pt>
                <c:pt idx="1338">
                  <c:v>0.59923717402632992</c:v>
                </c:pt>
                <c:pt idx="1339">
                  <c:v>0.59923717402632992</c:v>
                </c:pt>
                <c:pt idx="1340">
                  <c:v>0.59923717402632992</c:v>
                </c:pt>
                <c:pt idx="1341">
                  <c:v>0.59923717402632992</c:v>
                </c:pt>
                <c:pt idx="1342">
                  <c:v>0.59923717402632992</c:v>
                </c:pt>
                <c:pt idx="1343">
                  <c:v>0.59923717402632992</c:v>
                </c:pt>
                <c:pt idx="1344">
                  <c:v>0.59923717402632992</c:v>
                </c:pt>
                <c:pt idx="1345">
                  <c:v>0.59923717402632992</c:v>
                </c:pt>
                <c:pt idx="1346">
                  <c:v>0.59923717402632992</c:v>
                </c:pt>
                <c:pt idx="1347">
                  <c:v>0.59923717402632992</c:v>
                </c:pt>
                <c:pt idx="1348">
                  <c:v>0.59923717402632992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F2-4CD8-ACA5-4F15689C1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724080"/>
        <c:axId val="503626896"/>
      </c:lineChart>
      <c:catAx>
        <c:axId val="4958537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6871664"/>
        <c:crosses val="autoZero"/>
        <c:auto val="1"/>
        <c:lblAlgn val="ctr"/>
        <c:lblOffset val="100"/>
        <c:noMultiLvlLbl val="0"/>
      </c:catAx>
      <c:valAx>
        <c:axId val="47687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5853712"/>
        <c:crosses val="autoZero"/>
        <c:crossBetween val="between"/>
      </c:valAx>
      <c:valAx>
        <c:axId val="50362689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2724080"/>
        <c:crosses val="max"/>
        <c:crossBetween val="between"/>
      </c:valAx>
      <c:catAx>
        <c:axId val="452724080"/>
        <c:scaling>
          <c:orientation val="minMax"/>
        </c:scaling>
        <c:delete val="1"/>
        <c:axPos val="b"/>
        <c:majorTickMark val="out"/>
        <c:minorTickMark val="none"/>
        <c:tickLblPos val="nextTo"/>
        <c:crossAx val="503626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frança!$I$1</c:f>
              <c:strCache>
                <c:ptCount val="1"/>
                <c:pt idx="0">
                  <c:v>Novos óbitos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frança!$I$2:$I$1286</c:f>
              <c:numCache>
                <c:formatCode>General</c:formatCode>
                <c:ptCount val="128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43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670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1999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3276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3344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2730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2096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1406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1056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810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562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471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331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258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159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111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100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120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94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98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77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69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92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118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111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126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258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429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559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561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690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963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1774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3154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4794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5487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5602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4679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3963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3792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3383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3119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2915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3429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3454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3414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3159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3069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2892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2516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2151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2033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1872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1799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1834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1959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2120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1967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2062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1954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1533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1189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940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772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565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355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309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234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171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142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96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119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240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282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353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699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464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489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437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386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331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276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191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175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179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177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212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233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317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454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619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903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1033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1157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1315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1484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1499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1658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1933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1996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1988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1745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1331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1094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820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792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727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801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788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852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889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867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749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614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466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300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329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237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265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291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264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424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585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731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597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529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518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413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317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302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263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202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217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217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314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414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522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495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445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397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469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455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485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569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721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807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808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775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506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398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326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260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171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180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170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152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125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163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168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210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188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162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280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249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239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160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132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149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112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106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67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62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9D-43CF-961A-9E82A56CC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02099936"/>
        <c:axId val="2105724640"/>
      </c:barChart>
      <c:lineChart>
        <c:grouping val="standard"/>
        <c:varyColors val="0"/>
        <c:ser>
          <c:idx val="1"/>
          <c:order val="1"/>
          <c:tx>
            <c:v>% da pop. Vacinada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frança!$N$2:$N$1286</c:f>
              <c:numCache>
                <c:formatCode>0%</c:formatCode>
                <c:ptCount val="128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9.4372125930226127E-6</c:v>
                </c:pt>
                <c:pt idx="360">
                  <c:v>2.0314519315499975E-5</c:v>
                </c:pt>
                <c:pt idx="361">
                  <c:v>2.6289377937705849E-5</c:v>
                </c:pt>
                <c:pt idx="362">
                  <c:v>3.3275366480592715E-5</c:v>
                </c:pt>
                <c:pt idx="363">
                  <c:v>4.0184754271912846E-5</c:v>
                </c:pt>
                <c:pt idx="364">
                  <c:v>5.8553614497617572E-5</c:v>
                </c:pt>
                <c:pt idx="365">
                  <c:v>6.4222070113556477E-5</c:v>
                </c:pt>
                <c:pt idx="366">
                  <c:v>7.0641213094849455E-5</c:v>
                </c:pt>
                <c:pt idx="367">
                  <c:v>1.0361017656917521E-4</c:v>
                </c:pt>
                <c:pt idx="368">
                  <c:v>2.230154281114126E-4</c:v>
                </c:pt>
                <c:pt idx="369">
                  <c:v>4.143794256754474E-4</c:v>
                </c:pt>
                <c:pt idx="370">
                  <c:v>8.6603277706327145E-4</c:v>
                </c:pt>
                <c:pt idx="371">
                  <c:v>1.4354827642104313E-3</c:v>
                </c:pt>
                <c:pt idx="372">
                  <c:v>1.6073901708765137E-3</c:v>
                </c:pt>
                <c:pt idx="373">
                  <c:v>1.6995715153119311E-3</c:v>
                </c:pt>
                <c:pt idx="374">
                  <c:v>2.3117034412320795E-3</c:v>
                </c:pt>
                <c:pt idx="375">
                  <c:v>3.2640959056116962E-3</c:v>
                </c:pt>
                <c:pt idx="376">
                  <c:v>4.2622036985263444E-3</c:v>
                </c:pt>
                <c:pt idx="377">
                  <c:v>5.5354460709184155E-3</c:v>
                </c:pt>
                <c:pt idx="378">
                  <c:v>6.5931492485519893E-3</c:v>
                </c:pt>
                <c:pt idx="379">
                  <c:v>6.9029073677375806E-3</c:v>
                </c:pt>
                <c:pt idx="380">
                  <c:v>7.0713217801322194E-3</c:v>
                </c:pt>
                <c:pt idx="381">
                  <c:v>8.3876903756563669E-3</c:v>
                </c:pt>
                <c:pt idx="382">
                  <c:v>1.0388747128984681E-2</c:v>
                </c:pt>
                <c:pt idx="383">
                  <c:v>1.2496462768794526E-2</c:v>
                </c:pt>
                <c:pt idx="384">
                  <c:v>1.492371078368988E-2</c:v>
                </c:pt>
                <c:pt idx="385">
                  <c:v>1.6778843105283551E-2</c:v>
                </c:pt>
                <c:pt idx="386">
                  <c:v>1.7368576971445584E-2</c:v>
                </c:pt>
                <c:pt idx="387">
                  <c:v>1.7517979077301356E-2</c:v>
                </c:pt>
                <c:pt idx="388">
                  <c:v>1.8716888080373063E-2</c:v>
                </c:pt>
                <c:pt idx="389">
                  <c:v>2.0255046491983557E-2</c:v>
                </c:pt>
                <c:pt idx="390">
                  <c:v>2.1898377735495186E-2</c:v>
                </c:pt>
                <c:pt idx="391">
                  <c:v>2.3803959312070713E-2</c:v>
                </c:pt>
                <c:pt idx="392">
                  <c:v>2.5216645692614881E-2</c:v>
                </c:pt>
                <c:pt idx="393">
                  <c:v>2.5662891030942093E-2</c:v>
                </c:pt>
                <c:pt idx="394">
                  <c:v>2.574318393873435E-2</c:v>
                </c:pt>
                <c:pt idx="395">
                  <c:v>2.6557603129391951E-2</c:v>
                </c:pt>
                <c:pt idx="396">
                  <c:v>2.7665847482909262E-2</c:v>
                </c:pt>
                <c:pt idx="397">
                  <c:v>2.8773938634923439E-2</c:v>
                </c:pt>
                <c:pt idx="398">
                  <c:v>3.0031722975649343E-2</c:v>
                </c:pt>
                <c:pt idx="399">
                  <c:v>3.1077353874835997E-2</c:v>
                </c:pt>
                <c:pt idx="400">
                  <c:v>3.1428920684226716E-2</c:v>
                </c:pt>
                <c:pt idx="401">
                  <c:v>3.1508508865104562E-2</c:v>
                </c:pt>
                <c:pt idx="402">
                  <c:v>3.2226365148337127E-2</c:v>
                </c:pt>
                <c:pt idx="403">
                  <c:v>3.3238276396684099E-2</c:v>
                </c:pt>
                <c:pt idx="404">
                  <c:v>3.4326757756297191E-2</c:v>
                </c:pt>
                <c:pt idx="405">
                  <c:v>3.5664344760005323E-2</c:v>
                </c:pt>
                <c:pt idx="406">
                  <c:v>3.6880121248572026E-2</c:v>
                </c:pt>
                <c:pt idx="407">
                  <c:v>3.7223154734238213E-2</c:v>
                </c:pt>
                <c:pt idx="408">
                  <c:v>3.7300981097830019E-2</c:v>
                </c:pt>
                <c:pt idx="409">
                  <c:v>3.7885169069578624E-2</c:v>
                </c:pt>
                <c:pt idx="410">
                  <c:v>3.8657611048377651E-2</c:v>
                </c:pt>
                <c:pt idx="411">
                  <c:v>3.943221316837086E-2</c:v>
                </c:pt>
                <c:pt idx="412">
                  <c:v>4.0501774142346965E-2</c:v>
                </c:pt>
                <c:pt idx="413">
                  <c:v>4.1499008686693747E-2</c:v>
                </c:pt>
                <c:pt idx="414">
                  <c:v>4.1783994122822653E-2</c:v>
                </c:pt>
                <c:pt idx="415">
                  <c:v>4.183508682411767E-2</c:v>
                </c:pt>
                <c:pt idx="416">
                  <c:v>4.2409776302671995E-2</c:v>
                </c:pt>
                <c:pt idx="417">
                  <c:v>4.3234031029830769E-2</c:v>
                </c:pt>
                <c:pt idx="418">
                  <c:v>4.4153837534493895E-2</c:v>
                </c:pt>
                <c:pt idx="419">
                  <c:v>4.5695259138121128E-2</c:v>
                </c:pt>
                <c:pt idx="420">
                  <c:v>4.7433973637483667E-2</c:v>
                </c:pt>
                <c:pt idx="421">
                  <c:v>4.8232628393468827E-2</c:v>
                </c:pt>
                <c:pt idx="422">
                  <c:v>4.8327751206764413E-2</c:v>
                </c:pt>
                <c:pt idx="423">
                  <c:v>4.9338053839328481E-2</c:v>
                </c:pt>
                <c:pt idx="424">
                  <c:v>5.0891777523657339E-2</c:v>
                </c:pt>
                <c:pt idx="425">
                  <c:v>5.267760148523342E-2</c:v>
                </c:pt>
                <c:pt idx="426">
                  <c:v>5.518495856611727E-2</c:v>
                </c:pt>
                <c:pt idx="427">
                  <c:v>5.826372661338839E-2</c:v>
                </c:pt>
                <c:pt idx="428">
                  <c:v>6.1450241277813296E-2</c:v>
                </c:pt>
                <c:pt idx="429">
                  <c:v>6.3308468269770254E-2</c:v>
                </c:pt>
                <c:pt idx="430">
                  <c:v>6.495048198035494E-2</c:v>
                </c:pt>
                <c:pt idx="431">
                  <c:v>6.7593039387754086E-2</c:v>
                </c:pt>
                <c:pt idx="432">
                  <c:v>7.0336020380457248E-2</c:v>
                </c:pt>
                <c:pt idx="433">
                  <c:v>7.4057805776680224E-2</c:v>
                </c:pt>
                <c:pt idx="434">
                  <c:v>7.857535042047914E-2</c:v>
                </c:pt>
                <c:pt idx="435">
                  <c:v>8.2121107289601744E-2</c:v>
                </c:pt>
                <c:pt idx="436">
                  <c:v>8.3091868614207073E-2</c:v>
                </c:pt>
                <c:pt idx="437">
                  <c:v>8.5523191789085781E-2</c:v>
                </c:pt>
                <c:pt idx="438">
                  <c:v>8.76925097533056E-2</c:v>
                </c:pt>
                <c:pt idx="439">
                  <c:v>8.9998483458320483E-2</c:v>
                </c:pt>
                <c:pt idx="440">
                  <c:v>9.257032305187321E-2</c:v>
                </c:pt>
                <c:pt idx="441">
                  <c:v>9.6094830872511208E-2</c:v>
                </c:pt>
                <c:pt idx="442">
                  <c:v>9.8649021652902971E-2</c:v>
                </c:pt>
                <c:pt idx="443">
                  <c:v>9.941441636255785E-2</c:v>
                </c:pt>
                <c:pt idx="444">
                  <c:v>0.10202014412860372</c:v>
                </c:pt>
                <c:pt idx="445">
                  <c:v>0.10585695321337932</c:v>
                </c:pt>
                <c:pt idx="446">
                  <c:v>0.10979351179684513</c:v>
                </c:pt>
                <c:pt idx="447">
                  <c:v>0.11503111882552174</c:v>
                </c:pt>
                <c:pt idx="448">
                  <c:v>0.12052877008561712</c:v>
                </c:pt>
                <c:pt idx="449">
                  <c:v>0.12352074948136312</c:v>
                </c:pt>
                <c:pt idx="450">
                  <c:v>0.12443016892411379</c:v>
                </c:pt>
                <c:pt idx="451">
                  <c:v>0.1275405884019323</c:v>
                </c:pt>
                <c:pt idx="452">
                  <c:v>0.13191525732390894</c:v>
                </c:pt>
                <c:pt idx="453">
                  <c:v>0.13594572842879557</c:v>
                </c:pt>
                <c:pt idx="454">
                  <c:v>0.14078055338558393</c:v>
                </c:pt>
                <c:pt idx="455">
                  <c:v>0.14509141388150548</c:v>
                </c:pt>
                <c:pt idx="456">
                  <c:v>0.14725304113026799</c:v>
                </c:pt>
                <c:pt idx="457">
                  <c:v>0.14796622476765497</c:v>
                </c:pt>
                <c:pt idx="458">
                  <c:v>0.14893710865346282</c:v>
                </c:pt>
                <c:pt idx="459">
                  <c:v>0.15226580963294589</c:v>
                </c:pt>
                <c:pt idx="460">
                  <c:v>0.15625402776326833</c:v>
                </c:pt>
                <c:pt idx="461">
                  <c:v>0.16143096699670406</c:v>
                </c:pt>
                <c:pt idx="462">
                  <c:v>0.16771598206200369</c:v>
                </c:pt>
                <c:pt idx="463">
                  <c:v>0.17097405714854222</c:v>
                </c:pt>
                <c:pt idx="464">
                  <c:v>0.17183446743044051</c:v>
                </c:pt>
                <c:pt idx="465">
                  <c:v>0.1754673346742448</c:v>
                </c:pt>
                <c:pt idx="466">
                  <c:v>0.1802098097649443</c:v>
                </c:pt>
                <c:pt idx="467">
                  <c:v>0.18472326392860958</c:v>
                </c:pt>
                <c:pt idx="468">
                  <c:v>0.18988929521502221</c:v>
                </c:pt>
                <c:pt idx="469">
                  <c:v>0.19508837206566076</c:v>
                </c:pt>
                <c:pt idx="470">
                  <c:v>0.19797911590813616</c:v>
                </c:pt>
                <c:pt idx="471">
                  <c:v>0.19877032507106904</c:v>
                </c:pt>
                <c:pt idx="472">
                  <c:v>0.20192247663834109</c:v>
                </c:pt>
                <c:pt idx="473">
                  <c:v>0.20582140893263731</c:v>
                </c:pt>
                <c:pt idx="474">
                  <c:v>0.2097027230540732</c:v>
                </c:pt>
                <c:pt idx="475">
                  <c:v>0.21410933448945316</c:v>
                </c:pt>
                <c:pt idx="476">
                  <c:v>0.21866989811533197</c:v>
                </c:pt>
                <c:pt idx="477">
                  <c:v>0.22158812630746949</c:v>
                </c:pt>
                <c:pt idx="478">
                  <c:v>0.22265410236627228</c:v>
                </c:pt>
                <c:pt idx="479">
                  <c:v>0.22603996282657449</c:v>
                </c:pt>
                <c:pt idx="480">
                  <c:v>0.23040096617447159</c:v>
                </c:pt>
                <c:pt idx="481">
                  <c:v>0.23499085256805016</c:v>
                </c:pt>
                <c:pt idx="482">
                  <c:v>0.24046351666298446</c:v>
                </c:pt>
                <c:pt idx="483">
                  <c:v>0.24616676434028498</c:v>
                </c:pt>
                <c:pt idx="484">
                  <c:v>0.24873564714482724</c:v>
                </c:pt>
                <c:pt idx="485">
                  <c:v>0.25014159265923352</c:v>
                </c:pt>
                <c:pt idx="486">
                  <c:v>0.25456893225798749</c:v>
                </c:pt>
                <c:pt idx="487">
                  <c:v>0.25940643824108067</c:v>
                </c:pt>
                <c:pt idx="488">
                  <c:v>0.26442107580209678</c:v>
                </c:pt>
                <c:pt idx="489">
                  <c:v>0.27023749342976205</c:v>
                </c:pt>
                <c:pt idx="490">
                  <c:v>0.27594942763229025</c:v>
                </c:pt>
                <c:pt idx="491">
                  <c:v>0.27935344247071375</c:v>
                </c:pt>
                <c:pt idx="492">
                  <c:v>0.28134100217161601</c:v>
                </c:pt>
                <c:pt idx="493">
                  <c:v>0.28614288880523064</c:v>
                </c:pt>
                <c:pt idx="494">
                  <c:v>0.29233204569001964</c:v>
                </c:pt>
                <c:pt idx="495">
                  <c:v>0.29898457584118615</c:v>
                </c:pt>
                <c:pt idx="496">
                  <c:v>0.30417265282389971</c:v>
                </c:pt>
                <c:pt idx="497">
                  <c:v>0.31113097317532068</c:v>
                </c:pt>
                <c:pt idx="498">
                  <c:v>0.31687638190628353</c:v>
                </c:pt>
                <c:pt idx="499">
                  <c:v>0.31998298666667402</c:v>
                </c:pt>
                <c:pt idx="500">
                  <c:v>0.32574598293019658</c:v>
                </c:pt>
                <c:pt idx="501">
                  <c:v>0.33279682166935987</c:v>
                </c:pt>
                <c:pt idx="502">
                  <c:v>0.33995873149829492</c:v>
                </c:pt>
                <c:pt idx="503">
                  <c:v>0.3477353929988537</c:v>
                </c:pt>
                <c:pt idx="504">
                  <c:v>0.35523823745286198</c:v>
                </c:pt>
                <c:pt idx="505">
                  <c:v>0.36055786856631628</c:v>
                </c:pt>
                <c:pt idx="506">
                  <c:v>0.36303544327499099</c:v>
                </c:pt>
                <c:pt idx="507">
                  <c:v>0.3670680592009215</c:v>
                </c:pt>
                <c:pt idx="508">
                  <c:v>0.37320105241466173</c:v>
                </c:pt>
                <c:pt idx="509">
                  <c:v>0.37953630225283885</c:v>
                </c:pt>
                <c:pt idx="510">
                  <c:v>0.38642865403701049</c:v>
                </c:pt>
                <c:pt idx="511">
                  <c:v>0.39301046637433062</c:v>
                </c:pt>
                <c:pt idx="512">
                  <c:v>0.39759134451952494</c:v>
                </c:pt>
                <c:pt idx="513">
                  <c:v>0.39923299054650208</c:v>
                </c:pt>
                <c:pt idx="514">
                  <c:v>0.40471889125130711</c:v>
                </c:pt>
                <c:pt idx="515">
                  <c:v>0.41132446514176324</c:v>
                </c:pt>
                <c:pt idx="516">
                  <c:v>0.41776193102283099</c:v>
                </c:pt>
                <c:pt idx="517">
                  <c:v>0.42489689270736486</c:v>
                </c:pt>
                <c:pt idx="518">
                  <c:v>0.43188767645729981</c:v>
                </c:pt>
                <c:pt idx="519">
                  <c:v>0.43655790171912157</c:v>
                </c:pt>
                <c:pt idx="520">
                  <c:v>0.43860075184250469</c:v>
                </c:pt>
                <c:pt idx="521">
                  <c:v>0.44381004723340223</c:v>
                </c:pt>
                <c:pt idx="522">
                  <c:v>0.44984578813295334</c:v>
                </c:pt>
                <c:pt idx="523">
                  <c:v>0.45574369364013528</c:v>
                </c:pt>
                <c:pt idx="524">
                  <c:v>0.46193707888641078</c:v>
                </c:pt>
                <c:pt idx="525">
                  <c:v>0.46786194785814417</c:v>
                </c:pt>
                <c:pt idx="526">
                  <c:v>0.47220216176206609</c:v>
                </c:pt>
                <c:pt idx="527">
                  <c:v>0.47380935277098851</c:v>
                </c:pt>
                <c:pt idx="528">
                  <c:v>0.47749988506057228</c:v>
                </c:pt>
                <c:pt idx="529">
                  <c:v>0.48222218351330909</c:v>
                </c:pt>
                <c:pt idx="530">
                  <c:v>0.48703313967590928</c:v>
                </c:pt>
                <c:pt idx="531">
                  <c:v>0.49190104083722413</c:v>
                </c:pt>
                <c:pt idx="532">
                  <c:v>0.49683085072595529</c:v>
                </c:pt>
                <c:pt idx="533">
                  <c:v>0.50026820221146062</c:v>
                </c:pt>
                <c:pt idx="534">
                  <c:v>0.50140892528364223</c:v>
                </c:pt>
                <c:pt idx="535">
                  <c:v>0.50440893243815244</c:v>
                </c:pt>
                <c:pt idx="536">
                  <c:v>0.50782915599560752</c:v>
                </c:pt>
                <c:pt idx="537">
                  <c:v>0.51141540402200825</c:v>
                </c:pt>
                <c:pt idx="538">
                  <c:v>0.5151214862641601</c:v>
                </c:pt>
                <c:pt idx="539">
                  <c:v>0.51860954744720256</c:v>
                </c:pt>
                <c:pt idx="540">
                  <c:v>0.52095806520963761</c:v>
                </c:pt>
                <c:pt idx="541">
                  <c:v>0.52181484461591165</c:v>
                </c:pt>
                <c:pt idx="542">
                  <c:v>0.5241866030463721</c:v>
                </c:pt>
                <c:pt idx="543">
                  <c:v>0.52698642179673771</c:v>
                </c:pt>
                <c:pt idx="544">
                  <c:v>0.53011245250772554</c:v>
                </c:pt>
                <c:pt idx="545">
                  <c:v>0.53365856174030535</c:v>
                </c:pt>
                <c:pt idx="546">
                  <c:v>0.53716237203786998</c:v>
                </c:pt>
                <c:pt idx="547">
                  <c:v>0.53933875259138431</c:v>
                </c:pt>
                <c:pt idx="548">
                  <c:v>0.54020840092392153</c:v>
                </c:pt>
                <c:pt idx="549">
                  <c:v>0.54279068885998794</c:v>
                </c:pt>
                <c:pt idx="550">
                  <c:v>0.54580587828345861</c:v>
                </c:pt>
                <c:pt idx="551">
                  <c:v>0.54907302289898274</c:v>
                </c:pt>
                <c:pt idx="552">
                  <c:v>0.55262239532357926</c:v>
                </c:pt>
                <c:pt idx="553">
                  <c:v>0.55612525577182448</c:v>
                </c:pt>
                <c:pt idx="554">
                  <c:v>0.55840244291440055</c:v>
                </c:pt>
                <c:pt idx="555">
                  <c:v>0.55932497640581946</c:v>
                </c:pt>
                <c:pt idx="556">
                  <c:v>0.56192088395551454</c:v>
                </c:pt>
                <c:pt idx="557">
                  <c:v>0.5663225469823433</c:v>
                </c:pt>
                <c:pt idx="558">
                  <c:v>0.56909737856754783</c:v>
                </c:pt>
                <c:pt idx="559">
                  <c:v>0.57441547766597079</c:v>
                </c:pt>
                <c:pt idx="560">
                  <c:v>0.58023904980383234</c:v>
                </c:pt>
                <c:pt idx="561">
                  <c:v>0.58421856608877676</c:v>
                </c:pt>
                <c:pt idx="562">
                  <c:v>0.58589990662521585</c:v>
                </c:pt>
                <c:pt idx="563">
                  <c:v>0.59027423850388561</c:v>
                </c:pt>
                <c:pt idx="564">
                  <c:v>0.59604910788390097</c:v>
                </c:pt>
                <c:pt idx="565">
                  <c:v>0.60211354342498902</c:v>
                </c:pt>
                <c:pt idx="566">
                  <c:v>0.60887116980730516</c:v>
                </c:pt>
                <c:pt idx="567">
                  <c:v>0.61561744395823903</c:v>
                </c:pt>
                <c:pt idx="568">
                  <c:v>0.61998773131722607</c:v>
                </c:pt>
                <c:pt idx="569">
                  <c:v>0.62184346112468192</c:v>
                </c:pt>
                <c:pt idx="570">
                  <c:v>0.62716652395180639</c:v>
                </c:pt>
                <c:pt idx="571">
                  <c:v>0.63427697339583888</c:v>
                </c:pt>
                <c:pt idx="572">
                  <c:v>0.64131635266256781</c:v>
                </c:pt>
                <c:pt idx="573">
                  <c:v>0.64882121937641746</c:v>
                </c:pt>
                <c:pt idx="574">
                  <c:v>0.65589702996059152</c:v>
                </c:pt>
                <c:pt idx="575">
                  <c:v>0.66026979918392925</c:v>
                </c:pt>
                <c:pt idx="576">
                  <c:v>0.6619865139474419</c:v>
                </c:pt>
                <c:pt idx="577">
                  <c:v>0.66722111822665708</c:v>
                </c:pt>
                <c:pt idx="578">
                  <c:v>0.67332846550877279</c:v>
                </c:pt>
                <c:pt idx="579">
                  <c:v>0.67922499220242649</c:v>
                </c:pt>
                <c:pt idx="580">
                  <c:v>0.68483535380837723</c:v>
                </c:pt>
                <c:pt idx="581">
                  <c:v>0.69034696172540799</c:v>
                </c:pt>
                <c:pt idx="582">
                  <c:v>0.69361249772514921</c:v>
                </c:pt>
                <c:pt idx="583">
                  <c:v>0.69474945204035365</c:v>
                </c:pt>
                <c:pt idx="584">
                  <c:v>0.69871400053844201</c:v>
                </c:pt>
                <c:pt idx="585">
                  <c:v>0.70341575466960859</c:v>
                </c:pt>
                <c:pt idx="586">
                  <c:v>0.70770187312277411</c:v>
                </c:pt>
                <c:pt idx="587">
                  <c:v>0.71186244294412171</c:v>
                </c:pt>
                <c:pt idx="588">
                  <c:v>0.71572589377029217</c:v>
                </c:pt>
                <c:pt idx="589">
                  <c:v>0.71795292274074241</c:v>
                </c:pt>
                <c:pt idx="590">
                  <c:v>0.71855658262353928</c:v>
                </c:pt>
                <c:pt idx="591">
                  <c:v>0.72140916397158417</c:v>
                </c:pt>
                <c:pt idx="592">
                  <c:v>0.72471404211732993</c:v>
                </c:pt>
                <c:pt idx="593">
                  <c:v>0.7277640236021623</c:v>
                </c:pt>
                <c:pt idx="594">
                  <c:v>0.73070630443029183</c:v>
                </c:pt>
                <c:pt idx="595">
                  <c:v>0.73356343586297967</c:v>
                </c:pt>
                <c:pt idx="596">
                  <c:v>0.73516923273822365</c:v>
                </c:pt>
                <c:pt idx="597">
                  <c:v>0.73565871154073514</c:v>
                </c:pt>
                <c:pt idx="598">
                  <c:v>0.73781889869536821</c:v>
                </c:pt>
                <c:pt idx="599">
                  <c:v>0.74030879080489476</c:v>
                </c:pt>
                <c:pt idx="600">
                  <c:v>0.7426246613270121</c:v>
                </c:pt>
                <c:pt idx="601">
                  <c:v>0.74481389548663934</c:v>
                </c:pt>
                <c:pt idx="602">
                  <c:v>0.74708829436185842</c:v>
                </c:pt>
                <c:pt idx="603">
                  <c:v>0.74847755623257339</c:v>
                </c:pt>
                <c:pt idx="604">
                  <c:v>0.74889617933988561</c:v>
                </c:pt>
                <c:pt idx="605">
                  <c:v>0.75069525523148284</c:v>
                </c:pt>
                <c:pt idx="606">
                  <c:v>0.75266902679710301</c:v>
                </c:pt>
                <c:pt idx="607">
                  <c:v>0.75475515634512136</c:v>
                </c:pt>
                <c:pt idx="608">
                  <c:v>0.75651168817929837</c:v>
                </c:pt>
                <c:pt idx="609">
                  <c:v>0.75832453688602719</c:v>
                </c:pt>
                <c:pt idx="610">
                  <c:v>0.75970172647829526</c:v>
                </c:pt>
                <c:pt idx="611">
                  <c:v>0.76002907213004067</c:v>
                </c:pt>
                <c:pt idx="612">
                  <c:v>0.76118883814906169</c:v>
                </c:pt>
                <c:pt idx="613">
                  <c:v>0.76241930666177893</c:v>
                </c:pt>
                <c:pt idx="614">
                  <c:v>0.76381365482239805</c:v>
                </c:pt>
                <c:pt idx="615">
                  <c:v>0.76499309191442144</c:v>
                </c:pt>
                <c:pt idx="616">
                  <c:v>0.76646460767216884</c:v>
                </c:pt>
                <c:pt idx="617">
                  <c:v>0.76749364684856614</c:v>
                </c:pt>
                <c:pt idx="618">
                  <c:v>0.76769020437708646</c:v>
                </c:pt>
                <c:pt idx="619">
                  <c:v>0.7686795950044728</c:v>
                </c:pt>
                <c:pt idx="620">
                  <c:v>0.76980568733310517</c:v>
                </c:pt>
                <c:pt idx="621">
                  <c:v>0.77098025261732894</c:v>
                </c:pt>
                <c:pt idx="622">
                  <c:v>0.77195917958205129</c:v>
                </c:pt>
                <c:pt idx="623">
                  <c:v>0.77310961562953151</c:v>
                </c:pt>
                <c:pt idx="624">
                  <c:v>0.77384872096124868</c:v>
                </c:pt>
                <c:pt idx="625">
                  <c:v>0.77396987270992668</c:v>
                </c:pt>
                <c:pt idx="626">
                  <c:v>0.77465284501089582</c:v>
                </c:pt>
                <c:pt idx="627">
                  <c:v>0.77535631567298413</c:v>
                </c:pt>
                <c:pt idx="628">
                  <c:v>0.77610257551489759</c:v>
                </c:pt>
                <c:pt idx="629">
                  <c:v>0.77676590738316498</c:v>
                </c:pt>
                <c:pt idx="630">
                  <c:v>0.77756751892816056</c:v>
                </c:pt>
                <c:pt idx="631">
                  <c:v>0.77810717122294826</c:v>
                </c:pt>
                <c:pt idx="632">
                  <c:v>0.77819236657884083</c:v>
                </c:pt>
                <c:pt idx="633">
                  <c:v>0.7787130678476909</c:v>
                </c:pt>
                <c:pt idx="634">
                  <c:v>0.77927262101773564</c:v>
                </c:pt>
                <c:pt idx="635">
                  <c:v>0.7799532340155565</c:v>
                </c:pt>
                <c:pt idx="636">
                  <c:v>0.78051010615929639</c:v>
                </c:pt>
                <c:pt idx="637">
                  <c:v>0.78145566583663628</c:v>
                </c:pt>
                <c:pt idx="638">
                  <c:v>0.78206039812995509</c:v>
                </c:pt>
                <c:pt idx="639">
                  <c:v>0.78214144172511268</c:v>
                </c:pt>
                <c:pt idx="640">
                  <c:v>0.78268083357734508</c:v>
                </c:pt>
                <c:pt idx="641">
                  <c:v>0.78320075351852914</c:v>
                </c:pt>
                <c:pt idx="642">
                  <c:v>0.78385535290111785</c:v>
                </c:pt>
                <c:pt idx="643">
                  <c:v>0.78432379713724909</c:v>
                </c:pt>
                <c:pt idx="644">
                  <c:v>0.78508193009565552</c:v>
                </c:pt>
                <c:pt idx="645">
                  <c:v>0.78559786679775812</c:v>
                </c:pt>
                <c:pt idx="646">
                  <c:v>0.78567020854753777</c:v>
                </c:pt>
                <c:pt idx="647">
                  <c:v>0.78614108868756882</c:v>
                </c:pt>
                <c:pt idx="648">
                  <c:v>0.78662598676513662</c:v>
                </c:pt>
                <c:pt idx="649">
                  <c:v>0.78724136656292321</c:v>
                </c:pt>
                <c:pt idx="650">
                  <c:v>0.78770654760703773</c:v>
                </c:pt>
                <c:pt idx="651">
                  <c:v>0.78839535688527618</c:v>
                </c:pt>
                <c:pt idx="652">
                  <c:v>0.78887541379534498</c:v>
                </c:pt>
                <c:pt idx="653">
                  <c:v>0.78893513174126639</c:v>
                </c:pt>
                <c:pt idx="654">
                  <c:v>0.78938274057297153</c:v>
                </c:pt>
                <c:pt idx="655">
                  <c:v>0.78979938738089328</c:v>
                </c:pt>
                <c:pt idx="656">
                  <c:v>0.79034090873401919</c:v>
                </c:pt>
                <c:pt idx="657">
                  <c:v>0.79074182174756924</c:v>
                </c:pt>
                <c:pt idx="658">
                  <c:v>0.7913308815271175</c:v>
                </c:pt>
                <c:pt idx="659">
                  <c:v>0.79174504647068855</c:v>
                </c:pt>
                <c:pt idx="660">
                  <c:v>0.79179019495366199</c:v>
                </c:pt>
                <c:pt idx="661">
                  <c:v>0.79219020407834351</c:v>
                </c:pt>
                <c:pt idx="662">
                  <c:v>0.79255436405129176</c:v>
                </c:pt>
                <c:pt idx="663">
                  <c:v>0.7930157456981286</c:v>
                </c:pt>
                <c:pt idx="664">
                  <c:v>0.79337746976717705</c:v>
                </c:pt>
                <c:pt idx="665">
                  <c:v>0.79386143331557579</c:v>
                </c:pt>
                <c:pt idx="666">
                  <c:v>0.79417669136872382</c:v>
                </c:pt>
                <c:pt idx="667">
                  <c:v>0.7942152828273632</c:v>
                </c:pt>
                <c:pt idx="668">
                  <c:v>0.79434617819164044</c:v>
                </c:pt>
                <c:pt idx="669">
                  <c:v>0.79475043099795872</c:v>
                </c:pt>
                <c:pt idx="670">
                  <c:v>0.79521208840750113</c:v>
                </c:pt>
                <c:pt idx="671">
                  <c:v>0.79557707566856639</c:v>
                </c:pt>
                <c:pt idx="672">
                  <c:v>0.79607378558202579</c:v>
                </c:pt>
                <c:pt idx="673">
                  <c:v>0.79640399610187962</c:v>
                </c:pt>
                <c:pt idx="674">
                  <c:v>0.79644122406714113</c:v>
                </c:pt>
                <c:pt idx="675">
                  <c:v>0.79675734004870669</c:v>
                </c:pt>
                <c:pt idx="676">
                  <c:v>0.79710117018218918</c:v>
                </c:pt>
                <c:pt idx="677">
                  <c:v>0.79758560865524764</c:v>
                </c:pt>
                <c:pt idx="678">
                  <c:v>0.797658379369236</c:v>
                </c:pt>
                <c:pt idx="679">
                  <c:v>0.79810425702395571</c:v>
                </c:pt>
                <c:pt idx="680">
                  <c:v>0.7984161293238845</c:v>
                </c:pt>
                <c:pt idx="681">
                  <c:v>0.79845239211967622</c:v>
                </c:pt>
                <c:pt idx="682">
                  <c:v>0.79876683820485772</c:v>
                </c:pt>
                <c:pt idx="683">
                  <c:v>0.79912954276352621</c:v>
                </c:pt>
                <c:pt idx="684">
                  <c:v>0.79959749675484748</c:v>
                </c:pt>
                <c:pt idx="685">
                  <c:v>0.79995690748119863</c:v>
                </c:pt>
                <c:pt idx="686">
                  <c:v>0.80047313526615715</c:v>
                </c:pt>
                <c:pt idx="687">
                  <c:v>0.80086266540802442</c:v>
                </c:pt>
                <c:pt idx="688">
                  <c:v>0.80090350892875983</c:v>
                </c:pt>
                <c:pt idx="689">
                  <c:v>0.80125317603951163</c:v>
                </c:pt>
                <c:pt idx="690">
                  <c:v>0.80164748606827663</c:v>
                </c:pt>
                <c:pt idx="691">
                  <c:v>0.80213501921169827</c:v>
                </c:pt>
                <c:pt idx="692">
                  <c:v>0.80252804234783692</c:v>
                </c:pt>
                <c:pt idx="693">
                  <c:v>0.80303752926665761</c:v>
                </c:pt>
                <c:pt idx="694">
                  <c:v>0.80339767536022388</c:v>
                </c:pt>
                <c:pt idx="695">
                  <c:v>0.80345172485052929</c:v>
                </c:pt>
                <c:pt idx="696">
                  <c:v>0.8037496864539736</c:v>
                </c:pt>
                <c:pt idx="697">
                  <c:v>0.80412945766009125</c:v>
                </c:pt>
                <c:pt idx="698">
                  <c:v>0.8045492450988273</c:v>
                </c:pt>
                <c:pt idx="699">
                  <c:v>0.80488832598571269</c:v>
                </c:pt>
                <c:pt idx="700">
                  <c:v>0.80528024607102877</c:v>
                </c:pt>
                <c:pt idx="701">
                  <c:v>0.80556124826807618</c:v>
                </c:pt>
                <c:pt idx="702">
                  <c:v>0.80562494945307905</c:v>
                </c:pt>
                <c:pt idx="703">
                  <c:v>0.80606083836979447</c:v>
                </c:pt>
                <c:pt idx="704">
                  <c:v>0.8064219189925298</c:v>
                </c:pt>
                <c:pt idx="705">
                  <c:v>0.8068129964695786</c:v>
                </c:pt>
                <c:pt idx="706">
                  <c:v>0.80718201293017622</c:v>
                </c:pt>
                <c:pt idx="707">
                  <c:v>0.80761218743082475</c:v>
                </c:pt>
                <c:pt idx="708">
                  <c:v>0.80792249707542163</c:v>
                </c:pt>
                <c:pt idx="709">
                  <c:v>0.80800959212995294</c:v>
                </c:pt>
                <c:pt idx="710">
                  <c:v>0.80833701438244987</c:v>
                </c:pt>
                <c:pt idx="711">
                  <c:v>0.80876584070987079</c:v>
                </c:pt>
                <c:pt idx="712">
                  <c:v>0.8092018215474881</c:v>
                </c:pt>
                <c:pt idx="713">
                  <c:v>0.80963167432497996</c:v>
                </c:pt>
                <c:pt idx="714">
                  <c:v>0.81011678688465216</c:v>
                </c:pt>
                <c:pt idx="715">
                  <c:v>0.81049894803421862</c:v>
                </c:pt>
                <c:pt idx="716">
                  <c:v>0.81063332107261699</c:v>
                </c:pt>
                <c:pt idx="717">
                  <c:v>0.81112027205032677</c:v>
                </c:pt>
                <c:pt idx="718">
                  <c:v>0.8117251728652991</c:v>
                </c:pt>
                <c:pt idx="719">
                  <c:v>0.81233132993259705</c:v>
                </c:pt>
                <c:pt idx="720">
                  <c:v>0.81284905909228633</c:v>
                </c:pt>
                <c:pt idx="721">
                  <c:v>0.81301300002078947</c:v>
                </c:pt>
                <c:pt idx="722">
                  <c:v>0.81302494973803385</c:v>
                </c:pt>
                <c:pt idx="723">
                  <c:v>0.81309693912435632</c:v>
                </c:pt>
                <c:pt idx="724">
                  <c:v>0.81356435691041651</c:v>
                </c:pt>
                <c:pt idx="725">
                  <c:v>0.81415217575778942</c:v>
                </c:pt>
                <c:pt idx="726">
                  <c:v>0.81476317399258635</c:v>
                </c:pt>
                <c:pt idx="727">
                  <c:v>0.81531359635304435</c:v>
                </c:pt>
                <c:pt idx="728">
                  <c:v>0.81549825012477117</c:v>
                </c:pt>
                <c:pt idx="729">
                  <c:v>0.81552271640482155</c:v>
                </c:pt>
                <c:pt idx="730">
                  <c:v>0.81561664424639269</c:v>
                </c:pt>
                <c:pt idx="731">
                  <c:v>0.81622563554149863</c:v>
                </c:pt>
                <c:pt idx="732">
                  <c:v>0.81687392302215822</c:v>
                </c:pt>
                <c:pt idx="733">
                  <c:v>0.81781191454524327</c:v>
                </c:pt>
                <c:pt idx="734">
                  <c:v>0.81849091892728121</c:v>
                </c:pt>
                <c:pt idx="735">
                  <c:v>0.81926990261026411</c:v>
                </c:pt>
                <c:pt idx="736">
                  <c:v>0.81995953917661946</c:v>
                </c:pt>
                <c:pt idx="737">
                  <c:v>0.82019874800361203</c:v>
                </c:pt>
                <c:pt idx="738">
                  <c:v>0.8207414643284624</c:v>
                </c:pt>
                <c:pt idx="739">
                  <c:v>0.82138423655500925</c:v>
                </c:pt>
                <c:pt idx="740">
                  <c:v>0.82230995663769335</c:v>
                </c:pt>
                <c:pt idx="741">
                  <c:v>0.82289633539093676</c:v>
                </c:pt>
                <c:pt idx="742">
                  <c:v>0.82354882059278223</c:v>
                </c:pt>
                <c:pt idx="743">
                  <c:v>0.82415294008008855</c:v>
                </c:pt>
                <c:pt idx="744">
                  <c:v>0.82432781959591539</c:v>
                </c:pt>
                <c:pt idx="745">
                  <c:v>0.82470710055722296</c:v>
                </c:pt>
                <c:pt idx="746">
                  <c:v>0.8251411510559008</c:v>
                </c:pt>
                <c:pt idx="747">
                  <c:v>0.82580345647409714</c:v>
                </c:pt>
                <c:pt idx="748">
                  <c:v>0.82616625295366752</c:v>
                </c:pt>
                <c:pt idx="749">
                  <c:v>0.8265984956746083</c:v>
                </c:pt>
                <c:pt idx="750">
                  <c:v>0.82702179142776611</c:v>
                </c:pt>
                <c:pt idx="751">
                  <c:v>0.82712504924087815</c:v>
                </c:pt>
                <c:pt idx="752">
                  <c:v>0.82737456852903168</c:v>
                </c:pt>
                <c:pt idx="753">
                  <c:v>0.82766617227009587</c:v>
                </c:pt>
                <c:pt idx="754">
                  <c:v>0.82809740386111608</c:v>
                </c:pt>
                <c:pt idx="755">
                  <c:v>0.82834770447693551</c:v>
                </c:pt>
                <c:pt idx="756">
                  <c:v>0.82867852780280193</c:v>
                </c:pt>
                <c:pt idx="757">
                  <c:v>0.82896078625217506</c:v>
                </c:pt>
                <c:pt idx="758">
                  <c:v>0.82902937456512793</c:v>
                </c:pt>
                <c:pt idx="759">
                  <c:v>0.82920191009795685</c:v>
                </c:pt>
                <c:pt idx="760">
                  <c:v>0.82941107611018505</c:v>
                </c:pt>
                <c:pt idx="761">
                  <c:v>0.82972913775084045</c:v>
                </c:pt>
                <c:pt idx="762">
                  <c:v>0.82990930271852548</c:v>
                </c:pt>
                <c:pt idx="763">
                  <c:v>0.83013369696016504</c:v>
                </c:pt>
                <c:pt idx="764">
                  <c:v>0.83033137285965819</c:v>
                </c:pt>
                <c:pt idx="765">
                  <c:v>0.83037313558941239</c:v>
                </c:pt>
                <c:pt idx="766">
                  <c:v>0.83052051543542682</c:v>
                </c:pt>
                <c:pt idx="767">
                  <c:v>0.83067091335105292</c:v>
                </c:pt>
                <c:pt idx="768">
                  <c:v>0.83089248868503485</c:v>
                </c:pt>
                <c:pt idx="769">
                  <c:v>0.83102624891742072</c:v>
                </c:pt>
                <c:pt idx="770">
                  <c:v>0.83119268703042493</c:v>
                </c:pt>
                <c:pt idx="771">
                  <c:v>0.83132151417440991</c:v>
                </c:pt>
                <c:pt idx="772">
                  <c:v>0.83135123526601784</c:v>
                </c:pt>
                <c:pt idx="773">
                  <c:v>0.83145844567791061</c:v>
                </c:pt>
                <c:pt idx="774">
                  <c:v>0.83156675914062594</c:v>
                </c:pt>
                <c:pt idx="775">
                  <c:v>0.83171102899612681</c:v>
                </c:pt>
                <c:pt idx="776">
                  <c:v>0.83179654607517584</c:v>
                </c:pt>
                <c:pt idx="777">
                  <c:v>0.83190383308782023</c:v>
                </c:pt>
                <c:pt idx="778">
                  <c:v>0.83198613293530355</c:v>
                </c:pt>
                <c:pt idx="779">
                  <c:v>0.83200378174846457</c:v>
                </c:pt>
                <c:pt idx="780">
                  <c:v>0.83206659436474928</c:v>
                </c:pt>
                <c:pt idx="781">
                  <c:v>0.83213504479634937</c:v>
                </c:pt>
                <c:pt idx="782">
                  <c:v>0.83223605054736527</c:v>
                </c:pt>
                <c:pt idx="783">
                  <c:v>0.83229506376637219</c:v>
                </c:pt>
                <c:pt idx="784">
                  <c:v>0.83237606140107889</c:v>
                </c:pt>
                <c:pt idx="785">
                  <c:v>0.83243725008143044</c:v>
                </c:pt>
                <c:pt idx="786">
                  <c:v>0.83245074713385647</c:v>
                </c:pt>
                <c:pt idx="787">
                  <c:v>0.83249865324388628</c:v>
                </c:pt>
                <c:pt idx="788">
                  <c:v>0.83256013300709375</c:v>
                </c:pt>
                <c:pt idx="789">
                  <c:v>0.83264191196946646</c:v>
                </c:pt>
                <c:pt idx="790">
                  <c:v>0.83268526799485321</c:v>
                </c:pt>
                <c:pt idx="791">
                  <c:v>0.83273476740051566</c:v>
                </c:pt>
                <c:pt idx="792">
                  <c:v>0.8327818768627292</c:v>
                </c:pt>
                <c:pt idx="793">
                  <c:v>0.83278987398119275</c:v>
                </c:pt>
                <c:pt idx="794">
                  <c:v>0.83282818967712646</c:v>
                </c:pt>
                <c:pt idx="795">
                  <c:v>0.83286118928090136</c:v>
                </c:pt>
                <c:pt idx="796">
                  <c:v>0.83291608137947415</c:v>
                </c:pt>
                <c:pt idx="797">
                  <c:v>0.83294417853514879</c:v>
                </c:pt>
                <c:pt idx="798">
                  <c:v>0.83298128393920778</c:v>
                </c:pt>
                <c:pt idx="799">
                  <c:v>0.83302263302490343</c:v>
                </c:pt>
                <c:pt idx="800">
                  <c:v>0.83302886832608103</c:v>
                </c:pt>
                <c:pt idx="801">
                  <c:v>0.8330528137210208</c:v>
                </c:pt>
                <c:pt idx="802">
                  <c:v>0.83307963930421947</c:v>
                </c:pt>
                <c:pt idx="803">
                  <c:v>0.83312622788132229</c:v>
                </c:pt>
                <c:pt idx="804">
                  <c:v>0.83314868722168167</c:v>
                </c:pt>
                <c:pt idx="805">
                  <c:v>0.83318343332259237</c:v>
                </c:pt>
                <c:pt idx="806">
                  <c:v>0.83321857774741115</c:v>
                </c:pt>
                <c:pt idx="807">
                  <c:v>0.83322320443280584</c:v>
                </c:pt>
                <c:pt idx="808">
                  <c:v>0.83324457604249291</c:v>
                </c:pt>
                <c:pt idx="809">
                  <c:v>0.8332684295165308</c:v>
                </c:pt>
                <c:pt idx="810">
                  <c:v>0.8333096713611744</c:v>
                </c:pt>
                <c:pt idx="811">
                  <c:v>0.83333128809326651</c:v>
                </c:pt>
                <c:pt idx="812">
                  <c:v>0.83336330720742136</c:v>
                </c:pt>
                <c:pt idx="813">
                  <c:v>0.83339750178292082</c:v>
                </c:pt>
                <c:pt idx="814">
                  <c:v>0.8334030936377852</c:v>
                </c:pt>
                <c:pt idx="815">
                  <c:v>0.83342558361844521</c:v>
                </c:pt>
                <c:pt idx="816">
                  <c:v>0.83344782847670018</c:v>
                </c:pt>
                <c:pt idx="817">
                  <c:v>0.83349155218569448</c:v>
                </c:pt>
                <c:pt idx="818">
                  <c:v>0.83351629422845053</c:v>
                </c:pt>
                <c:pt idx="819">
                  <c:v>0.83355750543279339</c:v>
                </c:pt>
                <c:pt idx="820">
                  <c:v>0.83358097590307345</c:v>
                </c:pt>
                <c:pt idx="821">
                  <c:v>0.83358548002726562</c:v>
                </c:pt>
                <c:pt idx="822">
                  <c:v>0.83365549311419762</c:v>
                </c:pt>
                <c:pt idx="823">
                  <c:v>0.83369544806621476</c:v>
                </c:pt>
                <c:pt idx="824">
                  <c:v>0.83373547961898353</c:v>
                </c:pt>
                <c:pt idx="825">
                  <c:v>0.83376595139795684</c:v>
                </c:pt>
                <c:pt idx="826">
                  <c:v>0.83380134094518066</c:v>
                </c:pt>
                <c:pt idx="827">
                  <c:v>0.83382239083171117</c:v>
                </c:pt>
                <c:pt idx="828">
                  <c:v>0.83382692559620397</c:v>
                </c:pt>
                <c:pt idx="829">
                  <c:v>0.83384762311927729</c:v>
                </c:pt>
                <c:pt idx="830">
                  <c:v>0.83387411165916903</c:v>
                </c:pt>
                <c:pt idx="831">
                  <c:v>0.83390441491648881</c:v>
                </c:pt>
                <c:pt idx="832">
                  <c:v>0.83392754834346206</c:v>
                </c:pt>
                <c:pt idx="833">
                  <c:v>0.83395641150665234</c:v>
                </c:pt>
                <c:pt idx="834">
                  <c:v>0.83397243638388008</c:v>
                </c:pt>
                <c:pt idx="835">
                  <c:v>0.83397542381319123</c:v>
                </c:pt>
                <c:pt idx="836">
                  <c:v>0.83397850316340427</c:v>
                </c:pt>
                <c:pt idx="837">
                  <c:v>0.834002203435939</c:v>
                </c:pt>
                <c:pt idx="838">
                  <c:v>0.8340329816179185</c:v>
                </c:pt>
                <c:pt idx="839">
                  <c:v>0.83405620696579352</c:v>
                </c:pt>
                <c:pt idx="840">
                  <c:v>0.83408500884838266</c:v>
                </c:pt>
                <c:pt idx="841">
                  <c:v>0.83410264234139331</c:v>
                </c:pt>
                <c:pt idx="842">
                  <c:v>0.83410645705882125</c:v>
                </c:pt>
                <c:pt idx="843">
                  <c:v>0.83412649581543119</c:v>
                </c:pt>
                <c:pt idx="844">
                  <c:v>0.83415142169999101</c:v>
                </c:pt>
                <c:pt idx="845">
                  <c:v>0.83418152579535676</c:v>
                </c:pt>
                <c:pt idx="846">
                  <c:v>0.83420559375149894</c:v>
                </c:pt>
                <c:pt idx="847">
                  <c:v>0.83423640257377918</c:v>
                </c:pt>
                <c:pt idx="848">
                  <c:v>0.83425516975791303</c:v>
                </c:pt>
                <c:pt idx="849">
                  <c:v>0.83425855551113226</c:v>
                </c:pt>
                <c:pt idx="850">
                  <c:v>0.83429477234647298</c:v>
                </c:pt>
                <c:pt idx="851">
                  <c:v>0.83432643909717064</c:v>
                </c:pt>
                <c:pt idx="852">
                  <c:v>0.83435594570667415</c:v>
                </c:pt>
                <c:pt idx="853">
                  <c:v>0.83438346069663694</c:v>
                </c:pt>
                <c:pt idx="854">
                  <c:v>0.83441744079003199</c:v>
                </c:pt>
                <c:pt idx="855">
                  <c:v>0.83443597817191106</c:v>
                </c:pt>
                <c:pt idx="856">
                  <c:v>0.83444006865204479</c:v>
                </c:pt>
                <c:pt idx="857">
                  <c:v>0.83446157814308475</c:v>
                </c:pt>
                <c:pt idx="858">
                  <c:v>0.83448920037409968</c:v>
                </c:pt>
                <c:pt idx="859">
                  <c:v>0.83451990195532766</c:v>
                </c:pt>
                <c:pt idx="860">
                  <c:v>0.8345443375950774</c:v>
                </c:pt>
                <c:pt idx="861">
                  <c:v>0.83457474809344945</c:v>
                </c:pt>
                <c:pt idx="862">
                  <c:v>0.83459236626630973</c:v>
                </c:pt>
                <c:pt idx="863">
                  <c:v>0.83459670186884849</c:v>
                </c:pt>
                <c:pt idx="864">
                  <c:v>0.83461508604922452</c:v>
                </c:pt>
                <c:pt idx="865">
                  <c:v>0.83463949104867363</c:v>
                </c:pt>
                <c:pt idx="866">
                  <c:v>0.83466731244164272</c:v>
                </c:pt>
                <c:pt idx="867">
                  <c:v>0.83468954197974732</c:v>
                </c:pt>
                <c:pt idx="868">
                  <c:v>0.83471828258173519</c:v>
                </c:pt>
                <c:pt idx="869">
                  <c:v>0.83473603863594836</c:v>
                </c:pt>
                <c:pt idx="870">
                  <c:v>0.8347397307921739</c:v>
                </c:pt>
                <c:pt idx="871">
                  <c:v>0.83475774728894236</c:v>
                </c:pt>
                <c:pt idx="872">
                  <c:v>0.83478137096072558</c:v>
                </c:pt>
                <c:pt idx="873">
                  <c:v>0.83480916171339392</c:v>
                </c:pt>
                <c:pt idx="874">
                  <c:v>0.83481247086586163</c:v>
                </c:pt>
                <c:pt idx="875">
                  <c:v>0.83483376587479718</c:v>
                </c:pt>
                <c:pt idx="876">
                  <c:v>0.83484401505535688</c:v>
                </c:pt>
                <c:pt idx="877">
                  <c:v>0.83484642031895606</c:v>
                </c:pt>
                <c:pt idx="878">
                  <c:v>0.8348621387931775</c:v>
                </c:pt>
                <c:pt idx="879">
                  <c:v>0.83488493517684381</c:v>
                </c:pt>
                <c:pt idx="880">
                  <c:v>0.83491180672049337</c:v>
                </c:pt>
                <c:pt idx="881">
                  <c:v>0.83493448054295716</c:v>
                </c:pt>
                <c:pt idx="882">
                  <c:v>0.83496096908284889</c:v>
                </c:pt>
                <c:pt idx="883">
                  <c:v>0.83497590622940443</c:v>
                </c:pt>
                <c:pt idx="884">
                  <c:v>0.83497867917661117</c:v>
                </c:pt>
                <c:pt idx="885">
                  <c:v>0.83499240603129188</c:v>
                </c:pt>
                <c:pt idx="886">
                  <c:v>0.8350153709366116</c:v>
                </c:pt>
                <c:pt idx="887">
                  <c:v>0.8350396533748583</c:v>
                </c:pt>
                <c:pt idx="888">
                  <c:v>0.83505952360981472</c:v>
                </c:pt>
                <c:pt idx="889">
                  <c:v>0.83508451077497581</c:v>
                </c:pt>
                <c:pt idx="890">
                  <c:v>0.8350992487595772</c:v>
                </c:pt>
                <c:pt idx="891">
                  <c:v>0.83510235875009087</c:v>
                </c:pt>
                <c:pt idx="892">
                  <c:v>0.83511962455949396</c:v>
                </c:pt>
                <c:pt idx="893">
                  <c:v>0.83514026080196602</c:v>
                </c:pt>
                <c:pt idx="894">
                  <c:v>0.83516368531179519</c:v>
                </c:pt>
                <c:pt idx="895">
                  <c:v>0.8351819009705177</c:v>
                </c:pt>
                <c:pt idx="896">
                  <c:v>0.8352047892750859</c:v>
                </c:pt>
                <c:pt idx="897">
                  <c:v>0.83521791864390438</c:v>
                </c:pt>
                <c:pt idx="898">
                  <c:v>0.83522072223141175</c:v>
                </c:pt>
                <c:pt idx="899">
                  <c:v>0.83523645602578356</c:v>
                </c:pt>
                <c:pt idx="900">
                  <c:v>0.83525681650555006</c:v>
                </c:pt>
                <c:pt idx="901">
                  <c:v>0.83527823407568802</c:v>
                </c:pt>
                <c:pt idx="902">
                  <c:v>0.83529706254042313</c:v>
                </c:pt>
                <c:pt idx="903">
                  <c:v>0.83531993552484096</c:v>
                </c:pt>
                <c:pt idx="904">
                  <c:v>0.83533432114598527</c:v>
                </c:pt>
                <c:pt idx="905">
                  <c:v>0.83533782946040702</c:v>
                </c:pt>
                <c:pt idx="906">
                  <c:v>0.83535520251086237</c:v>
                </c:pt>
                <c:pt idx="907">
                  <c:v>0.83537763121092112</c:v>
                </c:pt>
                <c:pt idx="908">
                  <c:v>0.83540387462840782</c:v>
                </c:pt>
                <c:pt idx="909">
                  <c:v>0.83542743701958977</c:v>
                </c:pt>
                <c:pt idx="910">
                  <c:v>0.83545833776277179</c:v>
                </c:pt>
                <c:pt idx="911">
                  <c:v>0.83547500608631275</c:v>
                </c:pt>
                <c:pt idx="912">
                  <c:v>0.83547951021050482</c:v>
                </c:pt>
                <c:pt idx="913">
                  <c:v>0.83550972154692271</c:v>
                </c:pt>
                <c:pt idx="914">
                  <c:v>0.8355372824973365</c:v>
                </c:pt>
                <c:pt idx="915">
                  <c:v>0.83556560945526581</c:v>
                </c:pt>
                <c:pt idx="916">
                  <c:v>0.83559191415335388</c:v>
                </c:pt>
                <c:pt idx="917">
                  <c:v>0.83562093051804731</c:v>
                </c:pt>
                <c:pt idx="918">
                  <c:v>0.83563422840851931</c:v>
                </c:pt>
                <c:pt idx="919">
                  <c:v>0.83563839548940455</c:v>
                </c:pt>
                <c:pt idx="920">
                  <c:v>0.83566074758871178</c:v>
                </c:pt>
                <c:pt idx="921">
                  <c:v>0.83568899794588958</c:v>
                </c:pt>
                <c:pt idx="922">
                  <c:v>0.83571632909404858</c:v>
                </c:pt>
                <c:pt idx="923">
                  <c:v>0.83571919396215721</c:v>
                </c:pt>
                <c:pt idx="924">
                  <c:v>0.83574197502567316</c:v>
                </c:pt>
                <c:pt idx="925">
                  <c:v>0.83575159608006988</c:v>
                </c:pt>
                <c:pt idx="926">
                  <c:v>0.83575438434742688</c:v>
                </c:pt>
                <c:pt idx="927">
                  <c:v>0.8357717267575816</c:v>
                </c:pt>
                <c:pt idx="928">
                  <c:v>0.83579352733147749</c:v>
                </c:pt>
                <c:pt idx="929">
                  <c:v>0.83581543514642564</c:v>
                </c:pt>
                <c:pt idx="930">
                  <c:v>0.83583518282017955</c:v>
                </c:pt>
                <c:pt idx="931">
                  <c:v>0.83585713659557859</c:v>
                </c:pt>
                <c:pt idx="932">
                  <c:v>0.83586763089854321</c:v>
                </c:pt>
                <c:pt idx="933">
                  <c:v>0.83587048044650147</c:v>
                </c:pt>
                <c:pt idx="934">
                  <c:v>0.83588673512598399</c:v>
                </c:pt>
                <c:pt idx="935">
                  <c:v>0.83590666664154167</c:v>
                </c:pt>
                <c:pt idx="936">
                  <c:v>0.83592544914582578</c:v>
                </c:pt>
                <c:pt idx="937">
                  <c:v>0.83594220939026864</c:v>
                </c:pt>
                <c:pt idx="938">
                  <c:v>0.83596184982297028</c:v>
                </c:pt>
                <c:pt idx="939">
                  <c:v>0.83596955585857791</c:v>
                </c:pt>
                <c:pt idx="940">
                  <c:v>0.8359719151617262</c:v>
                </c:pt>
                <c:pt idx="941">
                  <c:v>0.83598731191279108</c:v>
                </c:pt>
                <c:pt idx="942">
                  <c:v>0.83600348999152196</c:v>
                </c:pt>
                <c:pt idx="943">
                  <c:v>0.83601654275958892</c:v>
                </c:pt>
                <c:pt idx="944">
                  <c:v>0.83602789499097119</c:v>
                </c:pt>
                <c:pt idx="945">
                  <c:v>0.83604108564039092</c:v>
                </c:pt>
                <c:pt idx="946">
                  <c:v>0.83604630981164774</c:v>
                </c:pt>
                <c:pt idx="947">
                  <c:v>0.83604790310728039</c:v>
                </c:pt>
                <c:pt idx="948">
                  <c:v>0.83605825952889223</c:v>
                </c:pt>
                <c:pt idx="949">
                  <c:v>0.83606971900132654</c:v>
                </c:pt>
                <c:pt idx="950">
                  <c:v>0.83608004478263775</c:v>
                </c:pt>
                <c:pt idx="951">
                  <c:v>0.83608984967883837</c:v>
                </c:pt>
                <c:pt idx="952">
                  <c:v>0.83610285648645433</c:v>
                </c:pt>
                <c:pt idx="953">
                  <c:v>0.83610841770101807</c:v>
                </c:pt>
                <c:pt idx="954">
                  <c:v>0.83610955139214127</c:v>
                </c:pt>
                <c:pt idx="955">
                  <c:v>0.83611134384972796</c:v>
                </c:pt>
                <c:pt idx="956">
                  <c:v>0.83612124066683036</c:v>
                </c:pt>
                <c:pt idx="957">
                  <c:v>0.83613126004513527</c:v>
                </c:pt>
                <c:pt idx="958">
                  <c:v>0.83614101898088489</c:v>
                </c:pt>
                <c:pt idx="959">
                  <c:v>0.83615031831212516</c:v>
                </c:pt>
                <c:pt idx="960">
                  <c:v>0.83615508287887252</c:v>
                </c:pt>
                <c:pt idx="961">
                  <c:v>0.83615656893345292</c:v>
                </c:pt>
                <c:pt idx="962">
                  <c:v>0.836165515901236</c:v>
                </c:pt>
                <c:pt idx="963">
                  <c:v>0.83617674557141564</c:v>
                </c:pt>
                <c:pt idx="964">
                  <c:v>0.83618701007212559</c:v>
                </c:pt>
                <c:pt idx="965">
                  <c:v>0.83619660048622169</c:v>
                </c:pt>
                <c:pt idx="966">
                  <c:v>0.83620980645579179</c:v>
                </c:pt>
                <c:pt idx="967">
                  <c:v>0.83621438718073549</c:v>
                </c:pt>
                <c:pt idx="968">
                  <c:v>0.8362163021995247</c:v>
                </c:pt>
                <c:pt idx="969">
                  <c:v>0.8362258466531699</c:v>
                </c:pt>
                <c:pt idx="970">
                  <c:v>0.83623894538168786</c:v>
                </c:pt>
                <c:pt idx="971">
                  <c:v>0.83624962352645626</c:v>
                </c:pt>
                <c:pt idx="972">
                  <c:v>0.83626131280114535</c:v>
                </c:pt>
                <c:pt idx="973">
                  <c:v>0.83627660231115808</c:v>
                </c:pt>
                <c:pt idx="974">
                  <c:v>0.83628306741459024</c:v>
                </c:pt>
                <c:pt idx="975">
                  <c:v>0.8362851356348826</c:v>
                </c:pt>
                <c:pt idx="976">
                  <c:v>0.83629707003197673</c:v>
                </c:pt>
                <c:pt idx="977">
                  <c:v>0.83631124117101652</c:v>
                </c:pt>
                <c:pt idx="978">
                  <c:v>0.83632216443818996</c:v>
                </c:pt>
                <c:pt idx="979">
                  <c:v>0.83633189273363895</c:v>
                </c:pt>
                <c:pt idx="980">
                  <c:v>0.83634494550170591</c:v>
                </c:pt>
                <c:pt idx="981">
                  <c:v>0.83635119612303377</c:v>
                </c:pt>
                <c:pt idx="982">
                  <c:v>0.83635309582167261</c:v>
                </c:pt>
                <c:pt idx="983">
                  <c:v>0.83636110826028642</c:v>
                </c:pt>
                <c:pt idx="984">
                  <c:v>0.83637157192295053</c:v>
                </c:pt>
                <c:pt idx="985">
                  <c:v>0.83638244922967298</c:v>
                </c:pt>
                <c:pt idx="986">
                  <c:v>0.83639131959670443</c:v>
                </c:pt>
                <c:pt idx="987">
                  <c:v>0.83640356039680475</c:v>
                </c:pt>
                <c:pt idx="988">
                  <c:v>0.83640961185617857</c:v>
                </c:pt>
                <c:pt idx="989">
                  <c:v>0.83641140431376515</c:v>
                </c:pt>
                <c:pt idx="990">
                  <c:v>0.83641878862621621</c:v>
                </c:pt>
                <c:pt idx="991">
                  <c:v>0.83642868544331861</c:v>
                </c:pt>
                <c:pt idx="992">
                  <c:v>0.83643773965215384</c:v>
                </c:pt>
                <c:pt idx="993">
                  <c:v>0.83644694706249212</c:v>
                </c:pt>
                <c:pt idx="994">
                  <c:v>0.83645980066860504</c:v>
                </c:pt>
                <c:pt idx="995">
                  <c:v>0.8364663576929392</c:v>
                </c:pt>
                <c:pt idx="996">
                  <c:v>0.83646787438782022</c:v>
                </c:pt>
                <c:pt idx="997">
                  <c:v>0.83647456929350716</c:v>
                </c:pt>
                <c:pt idx="998">
                  <c:v>0.83648399118594985</c:v>
                </c:pt>
                <c:pt idx="999">
                  <c:v>0.83649371948139883</c:v>
                </c:pt>
                <c:pt idx="1000">
                  <c:v>0.83650239068647614</c:v>
                </c:pt>
                <c:pt idx="1001">
                  <c:v>0.83651444764477279</c:v>
                </c:pt>
                <c:pt idx="1002">
                  <c:v>0.83652105062955784</c:v>
                </c:pt>
                <c:pt idx="1003">
                  <c:v>0.83652201579902752</c:v>
                </c:pt>
                <c:pt idx="1004">
                  <c:v>0.83653169813402561</c:v>
                </c:pt>
                <c:pt idx="1005">
                  <c:v>0.83654328016766255</c:v>
                </c:pt>
                <c:pt idx="1006">
                  <c:v>0.83655257949890272</c:v>
                </c:pt>
                <c:pt idx="1007">
                  <c:v>0.83656103622187572</c:v>
                </c:pt>
                <c:pt idx="1008">
                  <c:v>0.83657229653235599</c:v>
                </c:pt>
                <c:pt idx="1009">
                  <c:v>0.83657775050586758</c:v>
                </c:pt>
                <c:pt idx="1010">
                  <c:v>0.83657942040225164</c:v>
                </c:pt>
                <c:pt idx="1011">
                  <c:v>0.83658721835876115</c:v>
                </c:pt>
                <c:pt idx="1012">
                  <c:v>0.83659671685195547</c:v>
                </c:pt>
                <c:pt idx="1013">
                  <c:v>0.836605985542895</c:v>
                </c:pt>
                <c:pt idx="1014">
                  <c:v>0.83661559127714147</c:v>
                </c:pt>
                <c:pt idx="1015">
                  <c:v>0.83662724991152992</c:v>
                </c:pt>
                <c:pt idx="1016">
                  <c:v>0.8366328877268453</c:v>
                </c:pt>
                <c:pt idx="1017">
                  <c:v>0.83663432782097469</c:v>
                </c:pt>
                <c:pt idx="1018">
                  <c:v>0.83664106868711263</c:v>
                </c:pt>
                <c:pt idx="1019">
                  <c:v>0.8366504139788038</c:v>
                </c:pt>
                <c:pt idx="1020">
                  <c:v>0.83665914646448236</c:v>
                </c:pt>
                <c:pt idx="1021">
                  <c:v>0.83666859899722568</c:v>
                </c:pt>
                <c:pt idx="1022">
                  <c:v>0.83667916990094193</c:v>
                </c:pt>
                <c:pt idx="1023">
                  <c:v>0.83668430215129685</c:v>
                </c:pt>
                <c:pt idx="1024">
                  <c:v>0.83668580352602762</c:v>
                </c:pt>
                <c:pt idx="1025">
                  <c:v>0.83669426024900051</c:v>
                </c:pt>
                <c:pt idx="1026">
                  <c:v>0.83670342169888789</c:v>
                </c:pt>
                <c:pt idx="1027">
                  <c:v>0.8367116179793056</c:v>
                </c:pt>
                <c:pt idx="1028">
                  <c:v>0.83672068750829109</c:v>
                </c:pt>
                <c:pt idx="1029">
                  <c:v>0.83673150353441228</c:v>
                </c:pt>
                <c:pt idx="1030">
                  <c:v>0.83673548677349374</c:v>
                </c:pt>
                <c:pt idx="1031">
                  <c:v>0.83673681962657098</c:v>
                </c:pt>
                <c:pt idx="1032">
                  <c:v>0.83674267192399077</c:v>
                </c:pt>
                <c:pt idx="1033">
                  <c:v>0.83674475546443339</c:v>
                </c:pt>
                <c:pt idx="1034">
                  <c:v>0.83675282918364846</c:v>
                </c:pt>
                <c:pt idx="1035">
                  <c:v>0.8367627106806006</c:v>
                </c:pt>
                <c:pt idx="1036">
                  <c:v>0.8367728219798074</c:v>
                </c:pt>
                <c:pt idx="1037">
                  <c:v>0.83677672861813734</c:v>
                </c:pt>
                <c:pt idx="1038">
                  <c:v>0.83677816871226673</c:v>
                </c:pt>
                <c:pt idx="1039">
                  <c:v>0.83678680927704352</c:v>
                </c:pt>
                <c:pt idx="1040">
                  <c:v>0.83679734954045903</c:v>
                </c:pt>
                <c:pt idx="1041">
                  <c:v>0.83680553050072637</c:v>
                </c:pt>
                <c:pt idx="1042">
                  <c:v>0.83681521283572446</c:v>
                </c:pt>
                <c:pt idx="1043">
                  <c:v>0.83681646908805007</c:v>
                </c:pt>
                <c:pt idx="1044">
                  <c:v>0.83681971695991653</c:v>
                </c:pt>
                <c:pt idx="1045">
                  <c:v>0.83682083533088947</c:v>
                </c:pt>
                <c:pt idx="1046">
                  <c:v>0.83682776003883108</c:v>
                </c:pt>
                <c:pt idx="1047">
                  <c:v>0.83683735045292718</c:v>
                </c:pt>
                <c:pt idx="1048">
                  <c:v>0.83684611357890648</c:v>
                </c:pt>
                <c:pt idx="1049">
                  <c:v>0.83685492266533668</c:v>
                </c:pt>
                <c:pt idx="1050">
                  <c:v>0.8368645437197334</c:v>
                </c:pt>
                <c:pt idx="1051">
                  <c:v>0.83686868016031801</c:v>
                </c:pt>
                <c:pt idx="1052">
                  <c:v>0.83686989045219273</c:v>
                </c:pt>
                <c:pt idx="1053">
                  <c:v>0.83687658535787968</c:v>
                </c:pt>
                <c:pt idx="1054">
                  <c:v>0.83688488887934953</c:v>
                </c:pt>
                <c:pt idx="1055">
                  <c:v>0.83689219659104896</c:v>
                </c:pt>
                <c:pt idx="1056">
                  <c:v>0.836900117108761</c:v>
                </c:pt>
                <c:pt idx="1057">
                  <c:v>0.83690901811609308</c:v>
                </c:pt>
                <c:pt idx="1058">
                  <c:v>0.83691362948133741</c:v>
                </c:pt>
                <c:pt idx="1059">
                  <c:v>0.83691476317246061</c:v>
                </c:pt>
                <c:pt idx="1060">
                  <c:v>0.83692121295574251</c:v>
                </c:pt>
                <c:pt idx="1061">
                  <c:v>0.83692887303089913</c:v>
                </c:pt>
                <c:pt idx="1062">
                  <c:v>0.83693667098740865</c:v>
                </c:pt>
                <c:pt idx="1063">
                  <c:v>0.83694538815293695</c:v>
                </c:pt>
                <c:pt idx="1064">
                  <c:v>0.83695528497003935</c:v>
                </c:pt>
                <c:pt idx="1065">
                  <c:v>0.83695995761588493</c:v>
                </c:pt>
                <c:pt idx="1066">
                  <c:v>0.83696145899061569</c:v>
                </c:pt>
                <c:pt idx="1067">
                  <c:v>0.83696901182472017</c:v>
                </c:pt>
                <c:pt idx="1068">
                  <c:v>0.8369788933216723</c:v>
                </c:pt>
                <c:pt idx="1069">
                  <c:v>0.83698750324614835</c:v>
                </c:pt>
                <c:pt idx="1070">
                  <c:v>0.83699686385798977</c:v>
                </c:pt>
                <c:pt idx="1071">
                  <c:v>0.83700887485583542</c:v>
                </c:pt>
                <c:pt idx="1072">
                  <c:v>0.83701515611746391</c:v>
                </c:pt>
                <c:pt idx="1073">
                  <c:v>0.83701719369745564</c:v>
                </c:pt>
                <c:pt idx="1074">
                  <c:v>0.83702520613606946</c:v>
                </c:pt>
                <c:pt idx="1075">
                  <c:v>0.83703619068384416</c:v>
                </c:pt>
                <c:pt idx="1076">
                  <c:v>0.83704532149343092</c:v>
                </c:pt>
                <c:pt idx="1077">
                  <c:v>0.83705550939338935</c:v>
                </c:pt>
                <c:pt idx="1078">
                  <c:v>0.83706819447784875</c:v>
                </c:pt>
                <c:pt idx="1079">
                  <c:v>0.83707349524985719</c:v>
                </c:pt>
                <c:pt idx="1080">
                  <c:v>0.83707492002383632</c:v>
                </c:pt>
                <c:pt idx="1081">
                  <c:v>0.83708400487297208</c:v>
                </c:pt>
                <c:pt idx="1082">
                  <c:v>0.83709544902525623</c:v>
                </c:pt>
                <c:pt idx="1083">
                  <c:v>0.83710471771619577</c:v>
                </c:pt>
                <c:pt idx="1084">
                  <c:v>0.83711466049374916</c:v>
                </c:pt>
                <c:pt idx="1085">
                  <c:v>0.8371220141658996</c:v>
                </c:pt>
                <c:pt idx="1086">
                  <c:v>0.8371236227816824</c:v>
                </c:pt>
                <c:pt idx="1087">
                  <c:v>0.83712414366679311</c:v>
                </c:pt>
                <c:pt idx="1088">
                  <c:v>0.837129812122409</c:v>
                </c:pt>
                <c:pt idx="1089">
                  <c:v>0.83713808500357823</c:v>
                </c:pt>
                <c:pt idx="1090">
                  <c:v>0.83714543867572866</c:v>
                </c:pt>
                <c:pt idx="1091">
                  <c:v>0.83715204166051371</c:v>
                </c:pt>
                <c:pt idx="1092">
                  <c:v>0.83715915021025911</c:v>
                </c:pt>
                <c:pt idx="1093">
                  <c:v>0.83716124907085199</c:v>
                </c:pt>
                <c:pt idx="1094">
                  <c:v>0.83716163207460992</c:v>
                </c:pt>
                <c:pt idx="1095">
                  <c:v>0.83717581853380008</c:v>
                </c:pt>
                <c:pt idx="1096">
                  <c:v>0.83718617495541181</c:v>
                </c:pt>
                <c:pt idx="1097">
                  <c:v>0.83719457039778356</c:v>
                </c:pt>
                <c:pt idx="1098">
                  <c:v>0.83720481957834325</c:v>
                </c:pt>
                <c:pt idx="1099">
                  <c:v>0.83721635565152919</c:v>
                </c:pt>
                <c:pt idx="1100">
                  <c:v>0.83722171770413878</c:v>
                </c:pt>
                <c:pt idx="1101">
                  <c:v>0.83722334164007206</c:v>
                </c:pt>
                <c:pt idx="1102">
                  <c:v>0.83723230392800529</c:v>
                </c:pt>
                <c:pt idx="1103">
                  <c:v>0.83724180242119961</c:v>
                </c:pt>
                <c:pt idx="1104">
                  <c:v>0.83724955441725812</c:v>
                </c:pt>
                <c:pt idx="1105">
                  <c:v>0.83725888438879903</c:v>
                </c:pt>
                <c:pt idx="1106">
                  <c:v>0.83727115582919998</c:v>
                </c:pt>
                <c:pt idx="1107">
                  <c:v>0.83727657916241094</c:v>
                </c:pt>
                <c:pt idx="1108">
                  <c:v>0.83727811117744222</c:v>
                </c:pt>
                <c:pt idx="1109">
                  <c:v>0.83728462224132538</c:v>
                </c:pt>
                <c:pt idx="1110">
                  <c:v>0.83729234359708338</c:v>
                </c:pt>
                <c:pt idx="1111">
                  <c:v>0.83729957470803129</c:v>
                </c:pt>
                <c:pt idx="1112">
                  <c:v>0.8373073267040898</c:v>
                </c:pt>
                <c:pt idx="1113">
                  <c:v>0.83731708563983942</c:v>
                </c:pt>
                <c:pt idx="1114">
                  <c:v>0.83732108419907125</c:v>
                </c:pt>
                <c:pt idx="1115">
                  <c:v>0.83732180424613589</c:v>
                </c:pt>
                <c:pt idx="1116">
                  <c:v>0.8373267679748374</c:v>
                </c:pt>
                <c:pt idx="1117">
                  <c:v>0.83733410632683758</c:v>
                </c:pt>
                <c:pt idx="1118">
                  <c:v>0.83734035694816544</c:v>
                </c:pt>
                <c:pt idx="1119">
                  <c:v>0.83734702121355165</c:v>
                </c:pt>
                <c:pt idx="1120">
                  <c:v>0.83735511025291709</c:v>
                </c:pt>
                <c:pt idx="1121">
                  <c:v>0.83735874112854136</c:v>
                </c:pt>
                <c:pt idx="1122">
                  <c:v>0.83735938457485459</c:v>
                </c:pt>
                <c:pt idx="1123">
                  <c:v>0.8373650070700196</c:v>
                </c:pt>
                <c:pt idx="1124">
                  <c:v>0.83737153345405302</c:v>
                </c:pt>
                <c:pt idx="1125">
                  <c:v>0.83737784535598214</c:v>
                </c:pt>
                <c:pt idx="1126">
                  <c:v>0.83738351381159815</c:v>
                </c:pt>
                <c:pt idx="1127">
                  <c:v>0.83739088280389884</c:v>
                </c:pt>
                <c:pt idx="1128">
                  <c:v>0.83739394683396151</c:v>
                </c:pt>
                <c:pt idx="1129">
                  <c:v>0.83739432983771933</c:v>
                </c:pt>
                <c:pt idx="1130">
                  <c:v>0.83739914036491769</c:v>
                </c:pt>
                <c:pt idx="1131">
                  <c:v>0.83740451773767766</c:v>
                </c:pt>
                <c:pt idx="1132">
                  <c:v>0.83740914442307235</c:v>
                </c:pt>
                <c:pt idx="1133">
                  <c:v>0.83741433795402853</c:v>
                </c:pt>
                <c:pt idx="1134">
                  <c:v>0.83742150778437519</c:v>
                </c:pt>
                <c:pt idx="1135">
                  <c:v>0.83742409688977815</c:v>
                </c:pt>
                <c:pt idx="1136">
                  <c:v>0.83742475565624164</c:v>
                </c:pt>
                <c:pt idx="1137">
                  <c:v>0.83742860101397032</c:v>
                </c:pt>
                <c:pt idx="1138">
                  <c:v>0.83743319705906427</c:v>
                </c:pt>
                <c:pt idx="1139">
                  <c:v>0.83743768586310607</c:v>
                </c:pt>
                <c:pt idx="1140">
                  <c:v>0.83744176102308943</c:v>
                </c:pt>
                <c:pt idx="1141">
                  <c:v>0.83744746011900606</c:v>
                </c:pt>
                <c:pt idx="1142">
                  <c:v>0.83744994198335676</c:v>
                </c:pt>
                <c:pt idx="1143">
                  <c:v>0.83745050882891836</c:v>
                </c:pt>
                <c:pt idx="1144">
                  <c:v>0.83745432354634641</c:v>
                </c:pt>
                <c:pt idx="1145">
                  <c:v>0.83745845998693103</c:v>
                </c:pt>
                <c:pt idx="1146">
                  <c:v>0.83746222874390808</c:v>
                </c:pt>
                <c:pt idx="1147">
                  <c:v>0.8374657064180292</c:v>
                </c:pt>
                <c:pt idx="1148">
                  <c:v>0.83747016458177037</c:v>
                </c:pt>
                <c:pt idx="1149">
                  <c:v>0.83747209492070984</c:v>
                </c:pt>
                <c:pt idx="1150">
                  <c:v>0.83747240132371614</c:v>
                </c:pt>
                <c:pt idx="1151">
                  <c:v>0.83747566451573285</c:v>
                </c:pt>
                <c:pt idx="1152">
                  <c:v>0.83747980095631747</c:v>
                </c:pt>
                <c:pt idx="1153">
                  <c:v>0.83748327863043859</c:v>
                </c:pt>
                <c:pt idx="1154">
                  <c:v>0.83748669502395845</c:v>
                </c:pt>
                <c:pt idx="1155">
                  <c:v>0.83749181195416311</c:v>
                </c:pt>
                <c:pt idx="1156">
                  <c:v>0.83749381889385421</c:v>
                </c:pt>
                <c:pt idx="1157">
                  <c:v>0.8374941712573114</c:v>
                </c:pt>
                <c:pt idx="1158">
                  <c:v>0.83749764893143253</c:v>
                </c:pt>
                <c:pt idx="1159">
                  <c:v>0.83750057508014242</c:v>
                </c:pt>
                <c:pt idx="1160">
                  <c:v>0.83750304162434286</c:v>
                </c:pt>
                <c:pt idx="1161">
                  <c:v>0.83750567669019671</c:v>
                </c:pt>
                <c:pt idx="1162">
                  <c:v>0.83751064041889822</c:v>
                </c:pt>
                <c:pt idx="1163">
                  <c:v>0.83751257075783769</c:v>
                </c:pt>
                <c:pt idx="1164">
                  <c:v>0.83751272395934084</c:v>
                </c:pt>
                <c:pt idx="1165">
                  <c:v>0.83751496070128661</c:v>
                </c:pt>
                <c:pt idx="1166">
                  <c:v>0.83751799409104866</c:v>
                </c:pt>
                <c:pt idx="1167">
                  <c:v>0.8375204606352491</c:v>
                </c:pt>
                <c:pt idx="1168">
                  <c:v>0.83752312634140369</c:v>
                </c:pt>
                <c:pt idx="1169">
                  <c:v>0.83752744662379197</c:v>
                </c:pt>
                <c:pt idx="1170">
                  <c:v>0.83752933100228055</c:v>
                </c:pt>
                <c:pt idx="1171">
                  <c:v>0.83752963740528685</c:v>
                </c:pt>
                <c:pt idx="1172">
                  <c:v>0.8375319660681344</c:v>
                </c:pt>
                <c:pt idx="1173">
                  <c:v>0.83753521394000086</c:v>
                </c:pt>
                <c:pt idx="1174">
                  <c:v>0.83753821668946227</c:v>
                </c:pt>
                <c:pt idx="1175">
                  <c:v>0.83754075983441434</c:v>
                </c:pt>
                <c:pt idx="1176">
                  <c:v>0.83754445199063987</c:v>
                </c:pt>
                <c:pt idx="1177">
                  <c:v>0.83754642829003023</c:v>
                </c:pt>
                <c:pt idx="1178">
                  <c:v>0.83754658149153338</c:v>
                </c:pt>
                <c:pt idx="1179">
                  <c:v>0.83755010512610539</c:v>
                </c:pt>
                <c:pt idx="1180">
                  <c:v>0.83755295467406377</c:v>
                </c:pt>
                <c:pt idx="1181">
                  <c:v>0.83755558973991762</c:v>
                </c:pt>
                <c:pt idx="1182">
                  <c:v>0.83755854652892814</c:v>
                </c:pt>
                <c:pt idx="1183">
                  <c:v>0.83756184036124548</c:v>
                </c:pt>
                <c:pt idx="1184">
                  <c:v>0.83756351025762965</c:v>
                </c:pt>
                <c:pt idx="1185">
                  <c:v>0.8375636634591328</c:v>
                </c:pt>
                <c:pt idx="1186">
                  <c:v>0.83756648236679043</c:v>
                </c:pt>
                <c:pt idx="1187">
                  <c:v>0.83756848930648142</c:v>
                </c:pt>
                <c:pt idx="1188">
                  <c:v>0.83757003664166307</c:v>
                </c:pt>
                <c:pt idx="1189">
                  <c:v>0.83757238062466111</c:v>
                </c:pt>
                <c:pt idx="1190">
                  <c:v>0.83757535273382189</c:v>
                </c:pt>
                <c:pt idx="1191">
                  <c:v>0.83757637918389283</c:v>
                </c:pt>
                <c:pt idx="1192">
                  <c:v>0.83757651706524561</c:v>
                </c:pt>
                <c:pt idx="1193">
                  <c:v>0.83757670090704939</c:v>
                </c:pt>
                <c:pt idx="1194">
                  <c:v>0.8375786159258386</c:v>
                </c:pt>
                <c:pt idx="1195">
                  <c:v>0.83758062286552959</c:v>
                </c:pt>
                <c:pt idx="1196">
                  <c:v>0.83758229276191376</c:v>
                </c:pt>
                <c:pt idx="1197">
                  <c:v>0.8375853261516758</c:v>
                </c:pt>
                <c:pt idx="1198">
                  <c:v>0.83758653644355063</c:v>
                </c:pt>
                <c:pt idx="1199">
                  <c:v>0.83758681220625619</c:v>
                </c:pt>
                <c:pt idx="1200">
                  <c:v>0.83758849742279073</c:v>
                </c:pt>
                <c:pt idx="1201">
                  <c:v>0.8375907801251874</c:v>
                </c:pt>
                <c:pt idx="1202">
                  <c:v>0.8375924806618722</c:v>
                </c:pt>
                <c:pt idx="1203">
                  <c:v>0.83759410459780537</c:v>
                </c:pt>
                <c:pt idx="1204">
                  <c:v>0.83759634133975114</c:v>
                </c:pt>
                <c:pt idx="1205">
                  <c:v>0.83759721458831904</c:v>
                </c:pt>
                <c:pt idx="1206">
                  <c:v>0.83759729118907056</c:v>
                </c:pt>
                <c:pt idx="1207">
                  <c:v>0.83759939004966344</c:v>
                </c:pt>
                <c:pt idx="1208">
                  <c:v>0.83760122846770113</c:v>
                </c:pt>
                <c:pt idx="1209">
                  <c:v>0.83760282176333367</c:v>
                </c:pt>
                <c:pt idx="1210">
                  <c:v>0.83760488998362592</c:v>
                </c:pt>
                <c:pt idx="1211">
                  <c:v>0.83760783145248618</c:v>
                </c:pt>
                <c:pt idx="1212">
                  <c:v>0.83760908770481179</c:v>
                </c:pt>
                <c:pt idx="1213">
                  <c:v>0.83760919494586406</c:v>
                </c:pt>
                <c:pt idx="1214">
                  <c:v>0.8376094400682691</c:v>
                </c:pt>
                <c:pt idx="1215">
                  <c:v>0.83761253473863229</c:v>
                </c:pt>
                <c:pt idx="1216">
                  <c:v>0.83761472552012717</c:v>
                </c:pt>
                <c:pt idx="1217">
                  <c:v>0.83761618093440693</c:v>
                </c:pt>
                <c:pt idx="1218">
                  <c:v>0.8376181112733464</c:v>
                </c:pt>
                <c:pt idx="1219">
                  <c:v>0.83761915304356771</c:v>
                </c:pt>
                <c:pt idx="1220">
                  <c:v>0.83761929092492049</c:v>
                </c:pt>
                <c:pt idx="1221">
                  <c:v>0.83761961264807705</c:v>
                </c:pt>
                <c:pt idx="1222">
                  <c:v>0.83762093018100403</c:v>
                </c:pt>
                <c:pt idx="1223">
                  <c:v>0.83762267667813972</c:v>
                </c:pt>
                <c:pt idx="1224">
                  <c:v>0.83762397889091644</c:v>
                </c:pt>
                <c:pt idx="1225">
                  <c:v>0.83762544962534646</c:v>
                </c:pt>
                <c:pt idx="1226">
                  <c:v>0.8376262156328621</c:v>
                </c:pt>
                <c:pt idx="1227">
                  <c:v>0.83762644543511688</c:v>
                </c:pt>
                <c:pt idx="1228">
                  <c:v>0.83762744124488719</c:v>
                </c:pt>
                <c:pt idx="1229">
                  <c:v>0.83762880473826506</c:v>
                </c:pt>
                <c:pt idx="1230">
                  <c:v>0.83763030611299583</c:v>
                </c:pt>
                <c:pt idx="1231">
                  <c:v>0.83763038271374735</c:v>
                </c:pt>
                <c:pt idx="1232">
                  <c:v>0.83763151640487055</c:v>
                </c:pt>
                <c:pt idx="1233">
                  <c:v>0.83763222113178504</c:v>
                </c:pt>
                <c:pt idx="1234">
                  <c:v>0.83763238965343845</c:v>
                </c:pt>
                <c:pt idx="1235">
                  <c:v>0.83763378378711695</c:v>
                </c:pt>
                <c:pt idx="1236">
                  <c:v>0.83763451915433196</c:v>
                </c:pt>
                <c:pt idx="1237">
                  <c:v>0.8376355915648539</c:v>
                </c:pt>
                <c:pt idx="1238">
                  <c:v>0.83763678653657836</c:v>
                </c:pt>
                <c:pt idx="1239">
                  <c:v>0.83763822663070786</c:v>
                </c:pt>
                <c:pt idx="1240">
                  <c:v>0.83763876283596883</c:v>
                </c:pt>
                <c:pt idx="1241">
                  <c:v>0.83763882411657009</c:v>
                </c:pt>
                <c:pt idx="1242">
                  <c:v>0.83763891603747187</c:v>
                </c:pt>
                <c:pt idx="1243">
                  <c:v>0.83764040209205237</c:v>
                </c:pt>
                <c:pt idx="1244">
                  <c:v>0.8376415204630252</c:v>
                </c:pt>
                <c:pt idx="1245">
                  <c:v>0.83764270011459929</c:v>
                </c:pt>
                <c:pt idx="1246">
                  <c:v>0.83764383380572249</c:v>
                </c:pt>
                <c:pt idx="1247">
                  <c:v>0.83764423212963068</c:v>
                </c:pt>
                <c:pt idx="1248">
                  <c:v>0.83764426276993131</c:v>
                </c:pt>
                <c:pt idx="1249">
                  <c:v>0.83764599394691674</c:v>
                </c:pt>
                <c:pt idx="1250">
                  <c:v>0.83764746468134677</c:v>
                </c:pt>
                <c:pt idx="1251">
                  <c:v>0.83764849113141782</c:v>
                </c:pt>
                <c:pt idx="1252">
                  <c:v>0.83764965546284154</c:v>
                </c:pt>
                <c:pt idx="1253">
                  <c:v>0.83765080447411511</c:v>
                </c:pt>
                <c:pt idx="1254">
                  <c:v>0.83765127939877482</c:v>
                </c:pt>
                <c:pt idx="1255">
                  <c:v>0.83765132535922571</c:v>
                </c:pt>
                <c:pt idx="1256">
                  <c:v>0.83765195348538857</c:v>
                </c:pt>
                <c:pt idx="1257">
                  <c:v>0.83765296461530925</c:v>
                </c:pt>
                <c:pt idx="1258">
                  <c:v>0.83765373062282489</c:v>
                </c:pt>
                <c:pt idx="1259">
                  <c:v>0.83765458855124253</c:v>
                </c:pt>
                <c:pt idx="1260">
                  <c:v>0.83765569160206499</c:v>
                </c:pt>
                <c:pt idx="1261">
                  <c:v>0.83765599800507129</c:v>
                </c:pt>
                <c:pt idx="1262">
                  <c:v>0.83765604396552229</c:v>
                </c:pt>
                <c:pt idx="1263">
                  <c:v>0.83765693253424045</c:v>
                </c:pt>
                <c:pt idx="1264">
                  <c:v>0.83765852582987299</c:v>
                </c:pt>
                <c:pt idx="1265">
                  <c:v>0.83765916927618622</c:v>
                </c:pt>
                <c:pt idx="1266">
                  <c:v>0.83766002720460375</c:v>
                </c:pt>
                <c:pt idx="1267">
                  <c:v>0.83766125281662873</c:v>
                </c:pt>
                <c:pt idx="1268">
                  <c:v>0.83766143665843251</c:v>
                </c:pt>
                <c:pt idx="1269">
                  <c:v>0.83766149793903377</c:v>
                </c:pt>
                <c:pt idx="1270">
                  <c:v>0.83766224862639915</c:v>
                </c:pt>
                <c:pt idx="1271">
                  <c:v>0.83766335167722172</c:v>
                </c:pt>
                <c:pt idx="1272">
                  <c:v>0.83766407172428647</c:v>
                </c:pt>
                <c:pt idx="1273">
                  <c:v>0.83766459260939707</c:v>
                </c:pt>
                <c:pt idx="1274">
                  <c:v>0.83766526669601094</c:v>
                </c:pt>
                <c:pt idx="1275">
                  <c:v>0.83766580290127179</c:v>
                </c:pt>
                <c:pt idx="1276">
                  <c:v>0.83766580290127179</c:v>
                </c:pt>
                <c:pt idx="1277">
                  <c:v>0.83766669146999007</c:v>
                </c:pt>
                <c:pt idx="1278">
                  <c:v>0.83766735023645345</c:v>
                </c:pt>
                <c:pt idx="1279">
                  <c:v>0.83766805496336794</c:v>
                </c:pt>
                <c:pt idx="1280">
                  <c:v>0.83766880565073332</c:v>
                </c:pt>
                <c:pt idx="1281">
                  <c:v>0.83766961761869985</c:v>
                </c:pt>
                <c:pt idx="1282">
                  <c:v>0.83766987806125515</c:v>
                </c:pt>
                <c:pt idx="1283">
                  <c:v>0.83766989338140552</c:v>
                </c:pt>
                <c:pt idx="1284">
                  <c:v>0.83767024574486271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9D-43CF-961A-9E82A56CC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890800"/>
        <c:axId val="503621136"/>
      </c:lineChart>
      <c:catAx>
        <c:axId val="6020999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5724640"/>
        <c:crosses val="autoZero"/>
        <c:auto val="1"/>
        <c:lblAlgn val="ctr"/>
        <c:lblOffset val="100"/>
        <c:noMultiLvlLbl val="0"/>
      </c:catAx>
      <c:valAx>
        <c:axId val="210572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2099936"/>
        <c:crosses val="autoZero"/>
        <c:crossBetween val="between"/>
      </c:valAx>
      <c:valAx>
        <c:axId val="50362113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3890800"/>
        <c:crosses val="max"/>
        <c:crossBetween val="between"/>
      </c:valAx>
      <c:catAx>
        <c:axId val="493890800"/>
        <c:scaling>
          <c:orientation val="minMax"/>
        </c:scaling>
        <c:delete val="1"/>
        <c:axPos val="b"/>
        <c:majorTickMark val="out"/>
        <c:minorTickMark val="none"/>
        <c:tickLblPos val="nextTo"/>
        <c:crossAx val="503621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'arica do sul'!$I$1</c:f>
              <c:strCache>
                <c:ptCount val="1"/>
                <c:pt idx="0">
                  <c:v>new deaths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'arica do sul'!$I$2:$I$1249</c:f>
              <c:numCache>
                <c:formatCode>General</c:formatCode>
                <c:ptCount val="12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</c:v>
                </c:pt>
                <c:pt idx="86">
                  <c:v>0</c:v>
                </c:pt>
                <c:pt idx="87">
                  <c:v>1</c:v>
                </c:pt>
                <c:pt idx="88">
                  <c:v>0</c:v>
                </c:pt>
                <c:pt idx="89">
                  <c:v>3</c:v>
                </c:pt>
                <c:pt idx="90">
                  <c:v>0</c:v>
                </c:pt>
                <c:pt idx="91">
                  <c:v>0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1</c:v>
                </c:pt>
                <c:pt idx="96">
                  <c:v>1</c:v>
                </c:pt>
                <c:pt idx="97">
                  <c:v>5</c:v>
                </c:pt>
                <c:pt idx="98">
                  <c:v>1</c:v>
                </c:pt>
                <c:pt idx="99">
                  <c:v>8</c:v>
                </c:pt>
                <c:pt idx="100">
                  <c:v>1</c:v>
                </c:pt>
                <c:pt idx="101">
                  <c:v>1</c:v>
                </c:pt>
                <c:pt idx="102">
                  <c:v>5</c:v>
                </c:pt>
                <c:pt idx="103">
                  <c:v>0</c:v>
                </c:pt>
                <c:pt idx="104">
                  <c:v>0</c:v>
                </c:pt>
                <c:pt idx="105">
                  <c:v>14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4</c:v>
                </c:pt>
                <c:pt idx="110">
                  <c:v>0</c:v>
                </c:pt>
                <c:pt idx="111">
                  <c:v>7</c:v>
                </c:pt>
                <c:pt idx="112">
                  <c:v>10</c:v>
                </c:pt>
                <c:pt idx="113">
                  <c:v>4</c:v>
                </c:pt>
                <c:pt idx="114">
                  <c:v>7</c:v>
                </c:pt>
                <c:pt idx="115">
                  <c:v>1</c:v>
                </c:pt>
                <c:pt idx="116">
                  <c:v>3</c:v>
                </c:pt>
                <c:pt idx="117">
                  <c:v>3</c:v>
                </c:pt>
                <c:pt idx="118">
                  <c:v>10</c:v>
                </c:pt>
                <c:pt idx="119">
                  <c:v>0</c:v>
                </c:pt>
                <c:pt idx="120">
                  <c:v>13</c:v>
                </c:pt>
                <c:pt idx="121">
                  <c:v>7</c:v>
                </c:pt>
                <c:pt idx="122">
                  <c:v>8</c:v>
                </c:pt>
                <c:pt idx="123">
                  <c:v>7</c:v>
                </c:pt>
                <c:pt idx="124">
                  <c:v>10</c:v>
                </c:pt>
                <c:pt idx="125">
                  <c:v>5</c:v>
                </c:pt>
                <c:pt idx="126">
                  <c:v>8</c:v>
                </c:pt>
                <c:pt idx="127">
                  <c:v>17</c:v>
                </c:pt>
                <c:pt idx="128">
                  <c:v>8</c:v>
                </c:pt>
                <c:pt idx="129">
                  <c:v>8</c:v>
                </c:pt>
                <c:pt idx="130">
                  <c:v>12</c:v>
                </c:pt>
                <c:pt idx="131">
                  <c:v>0</c:v>
                </c:pt>
                <c:pt idx="132">
                  <c:v>13</c:v>
                </c:pt>
                <c:pt idx="133">
                  <c:v>19</c:v>
                </c:pt>
                <c:pt idx="134">
                  <c:v>9</c:v>
                </c:pt>
                <c:pt idx="135">
                  <c:v>14</c:v>
                </c:pt>
                <c:pt idx="136">
                  <c:v>3</c:v>
                </c:pt>
                <c:pt idx="137">
                  <c:v>22</c:v>
                </c:pt>
                <c:pt idx="138">
                  <c:v>26</c:v>
                </c:pt>
                <c:pt idx="139">
                  <c:v>27</c:v>
                </c:pt>
                <c:pt idx="140">
                  <c:v>30</c:v>
                </c:pt>
                <c:pt idx="141">
                  <c:v>28</c:v>
                </c:pt>
                <c:pt idx="142">
                  <c:v>10</c:v>
                </c:pt>
                <c:pt idx="143">
                  <c:v>22</c:v>
                </c:pt>
                <c:pt idx="144">
                  <c:v>52</c:v>
                </c:pt>
                <c:pt idx="145">
                  <c:v>43</c:v>
                </c:pt>
                <c:pt idx="146">
                  <c:v>28</c:v>
                </c:pt>
                <c:pt idx="147">
                  <c:v>25</c:v>
                </c:pt>
                <c:pt idx="148">
                  <c:v>34</c:v>
                </c:pt>
                <c:pt idx="149">
                  <c:v>32</c:v>
                </c:pt>
                <c:pt idx="150">
                  <c:v>40</c:v>
                </c:pt>
                <c:pt idx="151">
                  <c:v>137</c:v>
                </c:pt>
                <c:pt idx="152">
                  <c:v>153</c:v>
                </c:pt>
                <c:pt idx="153">
                  <c:v>112</c:v>
                </c:pt>
                <c:pt idx="154">
                  <c:v>203</c:v>
                </c:pt>
                <c:pt idx="155">
                  <c:v>173</c:v>
                </c:pt>
                <c:pt idx="156">
                  <c:v>194</c:v>
                </c:pt>
                <c:pt idx="157">
                  <c:v>102</c:v>
                </c:pt>
                <c:pt idx="158">
                  <c:v>115</c:v>
                </c:pt>
                <c:pt idx="159">
                  <c:v>145</c:v>
                </c:pt>
                <c:pt idx="160">
                  <c:v>58</c:v>
                </c:pt>
                <c:pt idx="161">
                  <c:v>151</c:v>
                </c:pt>
                <c:pt idx="162">
                  <c:v>152</c:v>
                </c:pt>
                <c:pt idx="163">
                  <c:v>69</c:v>
                </c:pt>
                <c:pt idx="164">
                  <c:v>57</c:v>
                </c:pt>
                <c:pt idx="165">
                  <c:v>129</c:v>
                </c:pt>
                <c:pt idx="166">
                  <c:v>156</c:v>
                </c:pt>
                <c:pt idx="167">
                  <c:v>91</c:v>
                </c:pt>
                <c:pt idx="168">
                  <c:v>193</c:v>
                </c:pt>
                <c:pt idx="169">
                  <c:v>221</c:v>
                </c:pt>
                <c:pt idx="170">
                  <c:v>160</c:v>
                </c:pt>
                <c:pt idx="171">
                  <c:v>224</c:v>
                </c:pt>
                <c:pt idx="172">
                  <c:v>109</c:v>
                </c:pt>
                <c:pt idx="173">
                  <c:v>134</c:v>
                </c:pt>
                <c:pt idx="174">
                  <c:v>242</c:v>
                </c:pt>
                <c:pt idx="175">
                  <c:v>149</c:v>
                </c:pt>
                <c:pt idx="176">
                  <c:v>141</c:v>
                </c:pt>
                <c:pt idx="177">
                  <c:v>185</c:v>
                </c:pt>
                <c:pt idx="178">
                  <c:v>149</c:v>
                </c:pt>
                <c:pt idx="179">
                  <c:v>164</c:v>
                </c:pt>
                <c:pt idx="180">
                  <c:v>192</c:v>
                </c:pt>
                <c:pt idx="181">
                  <c:v>92</c:v>
                </c:pt>
                <c:pt idx="182">
                  <c:v>95</c:v>
                </c:pt>
                <c:pt idx="183">
                  <c:v>108</c:v>
                </c:pt>
                <c:pt idx="184">
                  <c:v>74</c:v>
                </c:pt>
                <c:pt idx="185">
                  <c:v>173</c:v>
                </c:pt>
                <c:pt idx="186">
                  <c:v>111</c:v>
                </c:pt>
                <c:pt idx="187">
                  <c:v>192</c:v>
                </c:pt>
                <c:pt idx="188">
                  <c:v>89</c:v>
                </c:pt>
                <c:pt idx="189">
                  <c:v>129</c:v>
                </c:pt>
                <c:pt idx="190">
                  <c:v>140</c:v>
                </c:pt>
                <c:pt idx="191">
                  <c:v>111</c:v>
                </c:pt>
                <c:pt idx="192">
                  <c:v>108</c:v>
                </c:pt>
                <c:pt idx="193">
                  <c:v>93</c:v>
                </c:pt>
                <c:pt idx="194">
                  <c:v>174</c:v>
                </c:pt>
                <c:pt idx="195">
                  <c:v>107</c:v>
                </c:pt>
                <c:pt idx="196">
                  <c:v>216</c:v>
                </c:pt>
                <c:pt idx="197">
                  <c:v>135</c:v>
                </c:pt>
                <c:pt idx="198">
                  <c:v>144</c:v>
                </c:pt>
                <c:pt idx="199">
                  <c:v>85</c:v>
                </c:pt>
                <c:pt idx="200">
                  <c:v>140</c:v>
                </c:pt>
                <c:pt idx="201">
                  <c:v>195</c:v>
                </c:pt>
                <c:pt idx="202">
                  <c:v>572</c:v>
                </c:pt>
                <c:pt idx="203">
                  <c:v>153</c:v>
                </c:pt>
                <c:pt idx="204">
                  <c:v>250</c:v>
                </c:pt>
                <c:pt idx="205">
                  <c:v>312</c:v>
                </c:pt>
                <c:pt idx="206">
                  <c:v>114</c:v>
                </c:pt>
                <c:pt idx="207">
                  <c:v>298</c:v>
                </c:pt>
                <c:pt idx="208">
                  <c:v>190</c:v>
                </c:pt>
                <c:pt idx="209">
                  <c:v>240</c:v>
                </c:pt>
                <c:pt idx="210">
                  <c:v>315</c:v>
                </c:pt>
                <c:pt idx="211">
                  <c:v>193</c:v>
                </c:pt>
                <c:pt idx="212">
                  <c:v>148</c:v>
                </c:pt>
                <c:pt idx="213">
                  <c:v>213</c:v>
                </c:pt>
                <c:pt idx="214">
                  <c:v>173</c:v>
                </c:pt>
                <c:pt idx="215">
                  <c:v>345</c:v>
                </c:pt>
                <c:pt idx="216">
                  <c:v>414</c:v>
                </c:pt>
                <c:pt idx="217">
                  <c:v>306</c:v>
                </c:pt>
                <c:pt idx="218">
                  <c:v>305</c:v>
                </c:pt>
                <c:pt idx="219">
                  <c:v>301</c:v>
                </c:pt>
                <c:pt idx="220">
                  <c:v>198</c:v>
                </c:pt>
                <c:pt idx="221">
                  <c:v>213</c:v>
                </c:pt>
                <c:pt idx="222">
                  <c:v>130</c:v>
                </c:pt>
                <c:pt idx="223">
                  <c:v>259</c:v>
                </c:pt>
                <c:pt idx="224">
                  <c:v>260</c:v>
                </c:pt>
                <c:pt idx="225">
                  <c:v>286</c:v>
                </c:pt>
                <c:pt idx="226">
                  <c:v>121</c:v>
                </c:pt>
                <c:pt idx="227">
                  <c:v>162</c:v>
                </c:pt>
                <c:pt idx="228">
                  <c:v>143</c:v>
                </c:pt>
                <c:pt idx="229">
                  <c:v>282</c:v>
                </c:pt>
                <c:pt idx="230">
                  <c:v>159</c:v>
                </c:pt>
                <c:pt idx="231">
                  <c:v>195</c:v>
                </c:pt>
                <c:pt idx="232">
                  <c:v>225</c:v>
                </c:pt>
                <c:pt idx="233">
                  <c:v>144</c:v>
                </c:pt>
                <c:pt idx="234">
                  <c:v>72</c:v>
                </c:pt>
                <c:pt idx="235">
                  <c:v>100</c:v>
                </c:pt>
                <c:pt idx="236">
                  <c:v>149</c:v>
                </c:pt>
                <c:pt idx="237">
                  <c:v>194</c:v>
                </c:pt>
                <c:pt idx="238">
                  <c:v>126</c:v>
                </c:pt>
                <c:pt idx="239">
                  <c:v>115</c:v>
                </c:pt>
                <c:pt idx="240">
                  <c:v>238</c:v>
                </c:pt>
                <c:pt idx="241">
                  <c:v>47</c:v>
                </c:pt>
                <c:pt idx="242">
                  <c:v>121</c:v>
                </c:pt>
                <c:pt idx="243">
                  <c:v>114</c:v>
                </c:pt>
                <c:pt idx="244">
                  <c:v>126</c:v>
                </c:pt>
                <c:pt idx="245">
                  <c:v>174</c:v>
                </c:pt>
                <c:pt idx="246">
                  <c:v>115</c:v>
                </c:pt>
                <c:pt idx="247">
                  <c:v>101</c:v>
                </c:pt>
                <c:pt idx="248">
                  <c:v>110</c:v>
                </c:pt>
                <c:pt idx="249">
                  <c:v>115</c:v>
                </c:pt>
                <c:pt idx="250">
                  <c:v>82</c:v>
                </c:pt>
                <c:pt idx="251">
                  <c:v>82</c:v>
                </c:pt>
                <c:pt idx="252">
                  <c:v>97</c:v>
                </c:pt>
                <c:pt idx="253">
                  <c:v>113</c:v>
                </c:pt>
                <c:pt idx="254">
                  <c:v>49</c:v>
                </c:pt>
                <c:pt idx="255">
                  <c:v>20</c:v>
                </c:pt>
                <c:pt idx="256">
                  <c:v>52</c:v>
                </c:pt>
                <c:pt idx="257">
                  <c:v>142</c:v>
                </c:pt>
                <c:pt idx="258">
                  <c:v>64</c:v>
                </c:pt>
                <c:pt idx="259">
                  <c:v>67</c:v>
                </c:pt>
                <c:pt idx="260">
                  <c:v>85</c:v>
                </c:pt>
                <c:pt idx="261">
                  <c:v>83</c:v>
                </c:pt>
                <c:pt idx="262">
                  <c:v>13</c:v>
                </c:pt>
                <c:pt idx="263">
                  <c:v>39</c:v>
                </c:pt>
                <c:pt idx="264">
                  <c:v>126</c:v>
                </c:pt>
                <c:pt idx="265">
                  <c:v>88</c:v>
                </c:pt>
                <c:pt idx="266">
                  <c:v>77</c:v>
                </c:pt>
                <c:pt idx="267">
                  <c:v>29</c:v>
                </c:pt>
                <c:pt idx="268">
                  <c:v>64</c:v>
                </c:pt>
                <c:pt idx="269">
                  <c:v>22</c:v>
                </c:pt>
                <c:pt idx="270">
                  <c:v>188</c:v>
                </c:pt>
                <c:pt idx="271">
                  <c:v>81</c:v>
                </c:pt>
                <c:pt idx="272">
                  <c:v>67</c:v>
                </c:pt>
                <c:pt idx="273">
                  <c:v>132</c:v>
                </c:pt>
                <c:pt idx="274">
                  <c:v>43</c:v>
                </c:pt>
                <c:pt idx="275">
                  <c:v>29</c:v>
                </c:pt>
                <c:pt idx="276">
                  <c:v>38</c:v>
                </c:pt>
                <c:pt idx="277">
                  <c:v>40</c:v>
                </c:pt>
                <c:pt idx="278">
                  <c:v>87</c:v>
                </c:pt>
                <c:pt idx="279">
                  <c:v>145</c:v>
                </c:pt>
                <c:pt idx="280">
                  <c:v>160</c:v>
                </c:pt>
                <c:pt idx="281">
                  <c:v>139</c:v>
                </c:pt>
                <c:pt idx="282">
                  <c:v>11</c:v>
                </c:pt>
                <c:pt idx="283">
                  <c:v>4</c:v>
                </c:pt>
                <c:pt idx="284">
                  <c:v>8</c:v>
                </c:pt>
                <c:pt idx="285">
                  <c:v>18</c:v>
                </c:pt>
                <c:pt idx="286">
                  <c:v>10</c:v>
                </c:pt>
                <c:pt idx="287">
                  <c:v>8</c:v>
                </c:pt>
                <c:pt idx="288">
                  <c:v>24</c:v>
                </c:pt>
                <c:pt idx="289">
                  <c:v>5</c:v>
                </c:pt>
                <c:pt idx="290">
                  <c:v>0</c:v>
                </c:pt>
                <c:pt idx="291">
                  <c:v>11</c:v>
                </c:pt>
                <c:pt idx="292">
                  <c:v>164</c:v>
                </c:pt>
                <c:pt idx="293">
                  <c:v>8</c:v>
                </c:pt>
                <c:pt idx="294">
                  <c:v>20</c:v>
                </c:pt>
                <c:pt idx="295">
                  <c:v>7</c:v>
                </c:pt>
                <c:pt idx="296">
                  <c:v>10</c:v>
                </c:pt>
                <c:pt idx="297">
                  <c:v>5</c:v>
                </c:pt>
                <c:pt idx="298">
                  <c:v>10</c:v>
                </c:pt>
                <c:pt idx="299">
                  <c:v>19</c:v>
                </c:pt>
                <c:pt idx="300">
                  <c:v>16</c:v>
                </c:pt>
                <c:pt idx="301">
                  <c:v>15</c:v>
                </c:pt>
                <c:pt idx="302">
                  <c:v>10</c:v>
                </c:pt>
                <c:pt idx="303">
                  <c:v>10</c:v>
                </c:pt>
                <c:pt idx="304">
                  <c:v>8</c:v>
                </c:pt>
                <c:pt idx="305">
                  <c:v>4</c:v>
                </c:pt>
                <c:pt idx="306">
                  <c:v>10</c:v>
                </c:pt>
                <c:pt idx="307">
                  <c:v>9</c:v>
                </c:pt>
                <c:pt idx="308">
                  <c:v>23</c:v>
                </c:pt>
                <c:pt idx="309">
                  <c:v>7</c:v>
                </c:pt>
                <c:pt idx="310">
                  <c:v>11</c:v>
                </c:pt>
                <c:pt idx="311">
                  <c:v>1</c:v>
                </c:pt>
                <c:pt idx="312">
                  <c:v>13</c:v>
                </c:pt>
                <c:pt idx="313">
                  <c:v>15</c:v>
                </c:pt>
                <c:pt idx="314">
                  <c:v>60</c:v>
                </c:pt>
                <c:pt idx="315">
                  <c:v>17</c:v>
                </c:pt>
                <c:pt idx="316">
                  <c:v>15</c:v>
                </c:pt>
                <c:pt idx="317">
                  <c:v>19</c:v>
                </c:pt>
                <c:pt idx="318">
                  <c:v>35</c:v>
                </c:pt>
                <c:pt idx="319">
                  <c:v>14</c:v>
                </c:pt>
                <c:pt idx="320">
                  <c:v>7</c:v>
                </c:pt>
                <c:pt idx="321">
                  <c:v>17</c:v>
                </c:pt>
                <c:pt idx="322">
                  <c:v>24</c:v>
                </c:pt>
                <c:pt idx="323">
                  <c:v>88</c:v>
                </c:pt>
                <c:pt idx="324">
                  <c:v>22</c:v>
                </c:pt>
                <c:pt idx="325">
                  <c:v>58</c:v>
                </c:pt>
                <c:pt idx="326">
                  <c:v>65</c:v>
                </c:pt>
                <c:pt idx="327">
                  <c:v>115</c:v>
                </c:pt>
                <c:pt idx="328">
                  <c:v>118</c:v>
                </c:pt>
                <c:pt idx="329">
                  <c:v>88</c:v>
                </c:pt>
                <c:pt idx="330">
                  <c:v>89</c:v>
                </c:pt>
                <c:pt idx="331">
                  <c:v>61</c:v>
                </c:pt>
                <c:pt idx="332">
                  <c:v>38</c:v>
                </c:pt>
                <c:pt idx="333">
                  <c:v>58</c:v>
                </c:pt>
                <c:pt idx="334">
                  <c:v>109</c:v>
                </c:pt>
                <c:pt idx="335">
                  <c:v>65</c:v>
                </c:pt>
                <c:pt idx="336">
                  <c:v>94</c:v>
                </c:pt>
                <c:pt idx="337">
                  <c:v>160</c:v>
                </c:pt>
                <c:pt idx="338">
                  <c:v>104</c:v>
                </c:pt>
                <c:pt idx="339">
                  <c:v>139</c:v>
                </c:pt>
                <c:pt idx="340">
                  <c:v>43</c:v>
                </c:pt>
                <c:pt idx="341">
                  <c:v>183</c:v>
                </c:pt>
                <c:pt idx="342">
                  <c:v>142</c:v>
                </c:pt>
                <c:pt idx="343">
                  <c:v>173</c:v>
                </c:pt>
                <c:pt idx="344">
                  <c:v>205</c:v>
                </c:pt>
                <c:pt idx="345">
                  <c:v>154</c:v>
                </c:pt>
                <c:pt idx="346">
                  <c:v>170</c:v>
                </c:pt>
                <c:pt idx="347">
                  <c:v>175</c:v>
                </c:pt>
                <c:pt idx="348">
                  <c:v>210</c:v>
                </c:pt>
                <c:pt idx="349">
                  <c:v>166</c:v>
                </c:pt>
                <c:pt idx="350">
                  <c:v>184</c:v>
                </c:pt>
                <c:pt idx="351">
                  <c:v>274</c:v>
                </c:pt>
                <c:pt idx="352">
                  <c:v>254</c:v>
                </c:pt>
                <c:pt idx="353">
                  <c:v>152</c:v>
                </c:pt>
                <c:pt idx="354">
                  <c:v>216</c:v>
                </c:pt>
                <c:pt idx="355">
                  <c:v>339</c:v>
                </c:pt>
                <c:pt idx="356">
                  <c:v>411</c:v>
                </c:pt>
                <c:pt idx="357">
                  <c:v>326</c:v>
                </c:pt>
                <c:pt idx="358">
                  <c:v>293</c:v>
                </c:pt>
                <c:pt idx="359">
                  <c:v>245</c:v>
                </c:pt>
                <c:pt idx="360">
                  <c:v>214</c:v>
                </c:pt>
                <c:pt idx="361">
                  <c:v>336</c:v>
                </c:pt>
                <c:pt idx="362">
                  <c:v>497</c:v>
                </c:pt>
                <c:pt idx="363">
                  <c:v>465</c:v>
                </c:pt>
                <c:pt idx="364">
                  <c:v>436</c:v>
                </c:pt>
                <c:pt idx="365">
                  <c:v>418</c:v>
                </c:pt>
                <c:pt idx="366">
                  <c:v>288</c:v>
                </c:pt>
                <c:pt idx="367">
                  <c:v>402</c:v>
                </c:pt>
                <c:pt idx="368">
                  <c:v>434</c:v>
                </c:pt>
                <c:pt idx="369">
                  <c:v>513</c:v>
                </c:pt>
                <c:pt idx="370">
                  <c:v>844</c:v>
                </c:pt>
                <c:pt idx="371">
                  <c:v>441</c:v>
                </c:pt>
                <c:pt idx="372">
                  <c:v>616</c:v>
                </c:pt>
                <c:pt idx="373">
                  <c:v>399</c:v>
                </c:pt>
                <c:pt idx="374">
                  <c:v>339</c:v>
                </c:pt>
                <c:pt idx="375">
                  <c:v>416</c:v>
                </c:pt>
                <c:pt idx="376">
                  <c:v>755</c:v>
                </c:pt>
                <c:pt idx="377">
                  <c:v>806</c:v>
                </c:pt>
                <c:pt idx="378">
                  <c:v>712</c:v>
                </c:pt>
                <c:pt idx="379">
                  <c:v>615</c:v>
                </c:pt>
                <c:pt idx="380">
                  <c:v>384</c:v>
                </c:pt>
                <c:pt idx="381">
                  <c:v>254</c:v>
                </c:pt>
                <c:pt idx="382">
                  <c:v>344</c:v>
                </c:pt>
                <c:pt idx="383">
                  <c:v>839</c:v>
                </c:pt>
                <c:pt idx="384">
                  <c:v>566</c:v>
                </c:pt>
                <c:pt idx="385">
                  <c:v>647</c:v>
                </c:pt>
                <c:pt idx="386">
                  <c:v>575</c:v>
                </c:pt>
                <c:pt idx="387">
                  <c:v>498</c:v>
                </c:pt>
                <c:pt idx="388">
                  <c:v>300</c:v>
                </c:pt>
                <c:pt idx="389">
                  <c:v>243</c:v>
                </c:pt>
                <c:pt idx="390">
                  <c:v>680</c:v>
                </c:pt>
                <c:pt idx="391">
                  <c:v>753</c:v>
                </c:pt>
                <c:pt idx="392">
                  <c:v>555</c:v>
                </c:pt>
                <c:pt idx="393">
                  <c:v>528</c:v>
                </c:pt>
                <c:pt idx="394">
                  <c:v>318</c:v>
                </c:pt>
                <c:pt idx="395">
                  <c:v>213</c:v>
                </c:pt>
                <c:pt idx="396">
                  <c:v>235</c:v>
                </c:pt>
                <c:pt idx="397">
                  <c:v>547</c:v>
                </c:pt>
                <c:pt idx="398">
                  <c:v>398</c:v>
                </c:pt>
                <c:pt idx="399">
                  <c:v>261</c:v>
                </c:pt>
                <c:pt idx="400">
                  <c:v>297</c:v>
                </c:pt>
                <c:pt idx="401">
                  <c:v>278</c:v>
                </c:pt>
                <c:pt idx="402">
                  <c:v>110</c:v>
                </c:pt>
                <c:pt idx="403">
                  <c:v>183</c:v>
                </c:pt>
                <c:pt idx="404">
                  <c:v>396</c:v>
                </c:pt>
                <c:pt idx="405">
                  <c:v>276</c:v>
                </c:pt>
                <c:pt idx="406">
                  <c:v>237</c:v>
                </c:pt>
                <c:pt idx="407">
                  <c:v>288</c:v>
                </c:pt>
                <c:pt idx="408">
                  <c:v>151</c:v>
                </c:pt>
                <c:pt idx="409">
                  <c:v>78</c:v>
                </c:pt>
                <c:pt idx="410">
                  <c:v>195</c:v>
                </c:pt>
                <c:pt idx="411">
                  <c:v>219</c:v>
                </c:pt>
                <c:pt idx="412">
                  <c:v>165</c:v>
                </c:pt>
                <c:pt idx="413">
                  <c:v>230</c:v>
                </c:pt>
                <c:pt idx="414">
                  <c:v>151</c:v>
                </c:pt>
                <c:pt idx="415">
                  <c:v>81</c:v>
                </c:pt>
                <c:pt idx="416">
                  <c:v>113</c:v>
                </c:pt>
                <c:pt idx="417">
                  <c:v>97</c:v>
                </c:pt>
                <c:pt idx="418">
                  <c:v>263</c:v>
                </c:pt>
                <c:pt idx="419">
                  <c:v>110</c:v>
                </c:pt>
                <c:pt idx="420">
                  <c:v>144</c:v>
                </c:pt>
                <c:pt idx="421">
                  <c:v>117</c:v>
                </c:pt>
                <c:pt idx="422">
                  <c:v>157</c:v>
                </c:pt>
                <c:pt idx="423">
                  <c:v>52</c:v>
                </c:pt>
                <c:pt idx="424">
                  <c:v>84</c:v>
                </c:pt>
                <c:pt idx="425">
                  <c:v>194</c:v>
                </c:pt>
                <c:pt idx="426">
                  <c:v>95</c:v>
                </c:pt>
                <c:pt idx="427">
                  <c:v>96</c:v>
                </c:pt>
                <c:pt idx="428">
                  <c:v>104</c:v>
                </c:pt>
                <c:pt idx="429">
                  <c:v>81</c:v>
                </c:pt>
                <c:pt idx="430">
                  <c:v>31</c:v>
                </c:pt>
                <c:pt idx="431">
                  <c:v>125</c:v>
                </c:pt>
                <c:pt idx="432">
                  <c:v>103</c:v>
                </c:pt>
                <c:pt idx="433">
                  <c:v>109</c:v>
                </c:pt>
                <c:pt idx="434">
                  <c:v>95</c:v>
                </c:pt>
                <c:pt idx="435">
                  <c:v>69</c:v>
                </c:pt>
                <c:pt idx="436">
                  <c:v>82</c:v>
                </c:pt>
                <c:pt idx="437">
                  <c:v>65</c:v>
                </c:pt>
                <c:pt idx="438">
                  <c:v>95</c:v>
                </c:pt>
                <c:pt idx="439">
                  <c:v>139</c:v>
                </c:pt>
                <c:pt idx="440">
                  <c:v>74</c:v>
                </c:pt>
                <c:pt idx="441">
                  <c:v>90</c:v>
                </c:pt>
                <c:pt idx="442">
                  <c:v>311</c:v>
                </c:pt>
                <c:pt idx="443">
                  <c:v>47</c:v>
                </c:pt>
                <c:pt idx="444">
                  <c:v>29</c:v>
                </c:pt>
                <c:pt idx="445">
                  <c:v>85</c:v>
                </c:pt>
                <c:pt idx="446">
                  <c:v>55</c:v>
                </c:pt>
                <c:pt idx="447">
                  <c:v>121</c:v>
                </c:pt>
                <c:pt idx="448">
                  <c:v>163</c:v>
                </c:pt>
                <c:pt idx="449">
                  <c:v>67</c:v>
                </c:pt>
                <c:pt idx="450">
                  <c:v>46</c:v>
                </c:pt>
                <c:pt idx="451">
                  <c:v>15</c:v>
                </c:pt>
                <c:pt idx="452">
                  <c:v>47</c:v>
                </c:pt>
                <c:pt idx="453">
                  <c:v>78</c:v>
                </c:pt>
                <c:pt idx="454">
                  <c:v>58</c:v>
                </c:pt>
                <c:pt idx="455">
                  <c:v>51</c:v>
                </c:pt>
                <c:pt idx="456">
                  <c:v>49</c:v>
                </c:pt>
                <c:pt idx="457">
                  <c:v>8</c:v>
                </c:pt>
                <c:pt idx="458">
                  <c:v>33</c:v>
                </c:pt>
                <c:pt idx="459">
                  <c:v>8</c:v>
                </c:pt>
                <c:pt idx="460">
                  <c:v>37</c:v>
                </c:pt>
                <c:pt idx="461">
                  <c:v>79</c:v>
                </c:pt>
                <c:pt idx="462">
                  <c:v>62</c:v>
                </c:pt>
                <c:pt idx="463">
                  <c:v>53</c:v>
                </c:pt>
                <c:pt idx="464">
                  <c:v>30</c:v>
                </c:pt>
                <c:pt idx="465">
                  <c:v>66</c:v>
                </c:pt>
                <c:pt idx="466">
                  <c:v>34</c:v>
                </c:pt>
                <c:pt idx="467">
                  <c:v>67</c:v>
                </c:pt>
                <c:pt idx="468">
                  <c:v>75</c:v>
                </c:pt>
                <c:pt idx="469">
                  <c:v>73</c:v>
                </c:pt>
                <c:pt idx="470">
                  <c:v>92</c:v>
                </c:pt>
                <c:pt idx="471">
                  <c:v>48</c:v>
                </c:pt>
                <c:pt idx="472">
                  <c:v>25</c:v>
                </c:pt>
                <c:pt idx="473">
                  <c:v>21</c:v>
                </c:pt>
                <c:pt idx="474">
                  <c:v>130</c:v>
                </c:pt>
                <c:pt idx="475">
                  <c:v>53</c:v>
                </c:pt>
                <c:pt idx="476">
                  <c:v>55</c:v>
                </c:pt>
                <c:pt idx="477">
                  <c:v>71</c:v>
                </c:pt>
                <c:pt idx="478">
                  <c:v>59</c:v>
                </c:pt>
                <c:pt idx="479">
                  <c:v>23</c:v>
                </c:pt>
                <c:pt idx="480">
                  <c:v>38</c:v>
                </c:pt>
                <c:pt idx="481">
                  <c:v>51</c:v>
                </c:pt>
                <c:pt idx="482">
                  <c:v>48</c:v>
                </c:pt>
                <c:pt idx="483">
                  <c:v>46</c:v>
                </c:pt>
                <c:pt idx="484">
                  <c:v>19</c:v>
                </c:pt>
                <c:pt idx="485">
                  <c:v>56</c:v>
                </c:pt>
                <c:pt idx="486">
                  <c:v>11</c:v>
                </c:pt>
                <c:pt idx="487">
                  <c:v>35</c:v>
                </c:pt>
                <c:pt idx="488">
                  <c:v>59</c:v>
                </c:pt>
                <c:pt idx="489">
                  <c:v>46</c:v>
                </c:pt>
                <c:pt idx="490">
                  <c:v>63</c:v>
                </c:pt>
                <c:pt idx="491">
                  <c:v>67</c:v>
                </c:pt>
                <c:pt idx="492">
                  <c:v>37</c:v>
                </c:pt>
                <c:pt idx="493">
                  <c:v>11</c:v>
                </c:pt>
                <c:pt idx="494">
                  <c:v>90</c:v>
                </c:pt>
                <c:pt idx="495">
                  <c:v>71</c:v>
                </c:pt>
                <c:pt idx="496">
                  <c:v>72</c:v>
                </c:pt>
                <c:pt idx="497">
                  <c:v>44</c:v>
                </c:pt>
                <c:pt idx="498">
                  <c:v>112</c:v>
                </c:pt>
                <c:pt idx="499">
                  <c:v>59</c:v>
                </c:pt>
                <c:pt idx="500">
                  <c:v>27</c:v>
                </c:pt>
                <c:pt idx="501">
                  <c:v>50</c:v>
                </c:pt>
                <c:pt idx="502">
                  <c:v>80</c:v>
                </c:pt>
                <c:pt idx="503">
                  <c:v>167</c:v>
                </c:pt>
                <c:pt idx="504">
                  <c:v>61</c:v>
                </c:pt>
                <c:pt idx="505">
                  <c:v>151</c:v>
                </c:pt>
                <c:pt idx="506">
                  <c:v>53</c:v>
                </c:pt>
                <c:pt idx="507">
                  <c:v>30</c:v>
                </c:pt>
                <c:pt idx="508">
                  <c:v>72</c:v>
                </c:pt>
                <c:pt idx="509">
                  <c:v>102</c:v>
                </c:pt>
                <c:pt idx="510">
                  <c:v>101</c:v>
                </c:pt>
                <c:pt idx="511">
                  <c:v>93</c:v>
                </c:pt>
                <c:pt idx="512">
                  <c:v>123</c:v>
                </c:pt>
                <c:pt idx="513">
                  <c:v>70</c:v>
                </c:pt>
                <c:pt idx="514">
                  <c:v>76</c:v>
                </c:pt>
                <c:pt idx="515">
                  <c:v>67</c:v>
                </c:pt>
                <c:pt idx="516">
                  <c:v>95</c:v>
                </c:pt>
                <c:pt idx="517">
                  <c:v>110</c:v>
                </c:pt>
                <c:pt idx="518">
                  <c:v>54</c:v>
                </c:pt>
                <c:pt idx="519">
                  <c:v>67</c:v>
                </c:pt>
                <c:pt idx="520">
                  <c:v>97</c:v>
                </c:pt>
                <c:pt idx="521">
                  <c:v>45</c:v>
                </c:pt>
                <c:pt idx="522">
                  <c:v>89</c:v>
                </c:pt>
                <c:pt idx="523">
                  <c:v>120</c:v>
                </c:pt>
                <c:pt idx="524">
                  <c:v>127</c:v>
                </c:pt>
                <c:pt idx="525">
                  <c:v>100</c:v>
                </c:pt>
                <c:pt idx="526">
                  <c:v>181</c:v>
                </c:pt>
                <c:pt idx="527">
                  <c:v>62</c:v>
                </c:pt>
                <c:pt idx="528">
                  <c:v>78</c:v>
                </c:pt>
                <c:pt idx="529">
                  <c:v>153</c:v>
                </c:pt>
                <c:pt idx="530">
                  <c:v>157</c:v>
                </c:pt>
                <c:pt idx="531">
                  <c:v>77</c:v>
                </c:pt>
                <c:pt idx="532">
                  <c:v>205</c:v>
                </c:pt>
                <c:pt idx="533">
                  <c:v>118</c:v>
                </c:pt>
                <c:pt idx="534">
                  <c:v>149</c:v>
                </c:pt>
                <c:pt idx="535">
                  <c:v>112</c:v>
                </c:pt>
                <c:pt idx="536">
                  <c:v>93</c:v>
                </c:pt>
                <c:pt idx="537">
                  <c:v>297</c:v>
                </c:pt>
                <c:pt idx="538">
                  <c:v>166</c:v>
                </c:pt>
                <c:pt idx="539">
                  <c:v>148</c:v>
                </c:pt>
                <c:pt idx="540">
                  <c:v>215</c:v>
                </c:pt>
                <c:pt idx="541">
                  <c:v>157</c:v>
                </c:pt>
                <c:pt idx="542">
                  <c:v>122</c:v>
                </c:pt>
                <c:pt idx="543">
                  <c:v>138</c:v>
                </c:pt>
                <c:pt idx="544">
                  <c:v>226</c:v>
                </c:pt>
                <c:pt idx="545">
                  <c:v>383</c:v>
                </c:pt>
                <c:pt idx="546">
                  <c:v>382</c:v>
                </c:pt>
                <c:pt idx="547">
                  <c:v>303</c:v>
                </c:pt>
                <c:pt idx="548">
                  <c:v>175</c:v>
                </c:pt>
                <c:pt idx="549">
                  <c:v>333</c:v>
                </c:pt>
                <c:pt idx="550">
                  <c:v>331</c:v>
                </c:pt>
                <c:pt idx="551">
                  <c:v>457</c:v>
                </c:pt>
                <c:pt idx="552">
                  <c:v>411</c:v>
                </c:pt>
                <c:pt idx="553">
                  <c:v>460</c:v>
                </c:pt>
                <c:pt idx="554">
                  <c:v>374</c:v>
                </c:pt>
                <c:pt idx="555">
                  <c:v>265</c:v>
                </c:pt>
                <c:pt idx="556">
                  <c:v>151</c:v>
                </c:pt>
                <c:pt idx="557">
                  <c:v>220</c:v>
                </c:pt>
                <c:pt idx="558">
                  <c:v>633</c:v>
                </c:pt>
                <c:pt idx="559">
                  <c:v>453</c:v>
                </c:pt>
                <c:pt idx="560">
                  <c:v>377</c:v>
                </c:pt>
                <c:pt idx="561">
                  <c:v>413</c:v>
                </c:pt>
                <c:pt idx="562">
                  <c:v>291</c:v>
                </c:pt>
                <c:pt idx="563">
                  <c:v>183</c:v>
                </c:pt>
                <c:pt idx="564">
                  <c:v>221</c:v>
                </c:pt>
                <c:pt idx="565">
                  <c:v>596</c:v>
                </c:pt>
                <c:pt idx="566">
                  <c:v>516</c:v>
                </c:pt>
                <c:pt idx="567">
                  <c:v>433</c:v>
                </c:pt>
                <c:pt idx="568">
                  <c:v>450</c:v>
                </c:pt>
                <c:pt idx="569">
                  <c:v>413</c:v>
                </c:pt>
                <c:pt idx="570">
                  <c:v>287</c:v>
                </c:pt>
                <c:pt idx="571">
                  <c:v>243</c:v>
                </c:pt>
                <c:pt idx="572">
                  <c:v>370</c:v>
                </c:pt>
                <c:pt idx="573">
                  <c:v>520</c:v>
                </c:pt>
                <c:pt idx="574">
                  <c:v>523</c:v>
                </c:pt>
                <c:pt idx="575">
                  <c:v>248</c:v>
                </c:pt>
                <c:pt idx="576">
                  <c:v>334</c:v>
                </c:pt>
                <c:pt idx="577">
                  <c:v>178</c:v>
                </c:pt>
                <c:pt idx="578">
                  <c:v>246</c:v>
                </c:pt>
                <c:pt idx="579">
                  <c:v>555</c:v>
                </c:pt>
                <c:pt idx="580">
                  <c:v>423</c:v>
                </c:pt>
                <c:pt idx="581">
                  <c:v>458</c:v>
                </c:pt>
                <c:pt idx="582">
                  <c:v>479</c:v>
                </c:pt>
                <c:pt idx="583">
                  <c:v>271</c:v>
                </c:pt>
                <c:pt idx="584">
                  <c:v>190</c:v>
                </c:pt>
                <c:pt idx="585">
                  <c:v>199</c:v>
                </c:pt>
                <c:pt idx="586">
                  <c:v>189</c:v>
                </c:pt>
                <c:pt idx="587">
                  <c:v>573</c:v>
                </c:pt>
                <c:pt idx="588">
                  <c:v>473</c:v>
                </c:pt>
                <c:pt idx="589">
                  <c:v>384</c:v>
                </c:pt>
                <c:pt idx="590">
                  <c:v>238</c:v>
                </c:pt>
                <c:pt idx="591">
                  <c:v>272</c:v>
                </c:pt>
                <c:pt idx="592">
                  <c:v>299</c:v>
                </c:pt>
                <c:pt idx="593">
                  <c:v>553</c:v>
                </c:pt>
                <c:pt idx="594">
                  <c:v>384</c:v>
                </c:pt>
                <c:pt idx="595">
                  <c:v>317</c:v>
                </c:pt>
                <c:pt idx="596">
                  <c:v>289</c:v>
                </c:pt>
                <c:pt idx="597">
                  <c:v>268</c:v>
                </c:pt>
                <c:pt idx="598">
                  <c:v>170</c:v>
                </c:pt>
                <c:pt idx="599">
                  <c:v>163</c:v>
                </c:pt>
                <c:pt idx="600">
                  <c:v>369</c:v>
                </c:pt>
                <c:pt idx="601">
                  <c:v>516</c:v>
                </c:pt>
                <c:pt idx="602">
                  <c:v>357</c:v>
                </c:pt>
                <c:pt idx="603">
                  <c:v>361</c:v>
                </c:pt>
                <c:pt idx="604">
                  <c:v>274</c:v>
                </c:pt>
                <c:pt idx="605">
                  <c:v>134</c:v>
                </c:pt>
                <c:pt idx="606">
                  <c:v>235</c:v>
                </c:pt>
                <c:pt idx="607">
                  <c:v>431</c:v>
                </c:pt>
                <c:pt idx="608">
                  <c:v>235</c:v>
                </c:pt>
                <c:pt idx="609">
                  <c:v>418</c:v>
                </c:pt>
                <c:pt idx="610">
                  <c:v>247</c:v>
                </c:pt>
                <c:pt idx="611">
                  <c:v>182</c:v>
                </c:pt>
                <c:pt idx="612">
                  <c:v>76</c:v>
                </c:pt>
                <c:pt idx="613">
                  <c:v>198</c:v>
                </c:pt>
                <c:pt idx="614">
                  <c:v>282</c:v>
                </c:pt>
                <c:pt idx="615">
                  <c:v>253</c:v>
                </c:pt>
                <c:pt idx="616">
                  <c:v>175</c:v>
                </c:pt>
                <c:pt idx="617">
                  <c:v>281</c:v>
                </c:pt>
                <c:pt idx="618">
                  <c:v>143</c:v>
                </c:pt>
                <c:pt idx="619">
                  <c:v>126</c:v>
                </c:pt>
                <c:pt idx="620">
                  <c:v>125</c:v>
                </c:pt>
                <c:pt idx="621">
                  <c:v>300</c:v>
                </c:pt>
                <c:pt idx="622">
                  <c:v>166</c:v>
                </c:pt>
                <c:pt idx="623">
                  <c:v>311</c:v>
                </c:pt>
                <c:pt idx="624">
                  <c:v>173</c:v>
                </c:pt>
                <c:pt idx="625">
                  <c:v>164</c:v>
                </c:pt>
                <c:pt idx="626">
                  <c:v>58</c:v>
                </c:pt>
                <c:pt idx="627">
                  <c:v>42</c:v>
                </c:pt>
                <c:pt idx="628">
                  <c:v>160</c:v>
                </c:pt>
                <c:pt idx="629">
                  <c:v>124</c:v>
                </c:pt>
                <c:pt idx="630">
                  <c:v>155</c:v>
                </c:pt>
                <c:pt idx="631">
                  <c:v>312</c:v>
                </c:pt>
                <c:pt idx="632">
                  <c:v>34</c:v>
                </c:pt>
                <c:pt idx="633">
                  <c:v>51</c:v>
                </c:pt>
                <c:pt idx="634">
                  <c:v>164</c:v>
                </c:pt>
                <c:pt idx="635">
                  <c:v>201</c:v>
                </c:pt>
                <c:pt idx="636">
                  <c:v>108</c:v>
                </c:pt>
                <c:pt idx="637">
                  <c:v>101</c:v>
                </c:pt>
                <c:pt idx="638">
                  <c:v>79</c:v>
                </c:pt>
                <c:pt idx="639">
                  <c:v>48</c:v>
                </c:pt>
                <c:pt idx="640">
                  <c:v>27</c:v>
                </c:pt>
                <c:pt idx="641">
                  <c:v>39</c:v>
                </c:pt>
                <c:pt idx="642">
                  <c:v>103</c:v>
                </c:pt>
                <c:pt idx="643">
                  <c:v>59</c:v>
                </c:pt>
                <c:pt idx="644">
                  <c:v>123</c:v>
                </c:pt>
                <c:pt idx="645">
                  <c:v>132</c:v>
                </c:pt>
                <c:pt idx="646">
                  <c:v>56</c:v>
                </c:pt>
                <c:pt idx="647">
                  <c:v>25</c:v>
                </c:pt>
                <c:pt idx="648">
                  <c:v>29</c:v>
                </c:pt>
                <c:pt idx="649">
                  <c:v>83</c:v>
                </c:pt>
                <c:pt idx="650">
                  <c:v>37</c:v>
                </c:pt>
                <c:pt idx="651">
                  <c:v>40</c:v>
                </c:pt>
                <c:pt idx="652">
                  <c:v>56</c:v>
                </c:pt>
                <c:pt idx="653">
                  <c:v>25</c:v>
                </c:pt>
                <c:pt idx="654">
                  <c:v>25</c:v>
                </c:pt>
                <c:pt idx="655">
                  <c:v>7</c:v>
                </c:pt>
                <c:pt idx="656">
                  <c:v>55</c:v>
                </c:pt>
                <c:pt idx="657">
                  <c:v>80</c:v>
                </c:pt>
                <c:pt idx="658">
                  <c:v>81</c:v>
                </c:pt>
                <c:pt idx="659">
                  <c:v>56</c:v>
                </c:pt>
                <c:pt idx="660">
                  <c:v>23</c:v>
                </c:pt>
                <c:pt idx="661">
                  <c:v>11</c:v>
                </c:pt>
                <c:pt idx="662">
                  <c:v>9</c:v>
                </c:pt>
                <c:pt idx="663">
                  <c:v>53</c:v>
                </c:pt>
                <c:pt idx="664">
                  <c:v>62</c:v>
                </c:pt>
                <c:pt idx="665">
                  <c:v>55</c:v>
                </c:pt>
                <c:pt idx="666">
                  <c:v>47</c:v>
                </c:pt>
                <c:pt idx="667">
                  <c:v>12</c:v>
                </c:pt>
                <c:pt idx="668">
                  <c:v>14</c:v>
                </c:pt>
                <c:pt idx="669">
                  <c:v>2</c:v>
                </c:pt>
                <c:pt idx="670">
                  <c:v>18</c:v>
                </c:pt>
                <c:pt idx="671">
                  <c:v>23</c:v>
                </c:pt>
                <c:pt idx="672">
                  <c:v>31</c:v>
                </c:pt>
                <c:pt idx="673">
                  <c:v>44</c:v>
                </c:pt>
                <c:pt idx="674">
                  <c:v>24</c:v>
                </c:pt>
                <c:pt idx="675">
                  <c:v>13</c:v>
                </c:pt>
                <c:pt idx="676">
                  <c:v>20</c:v>
                </c:pt>
                <c:pt idx="677">
                  <c:v>35</c:v>
                </c:pt>
                <c:pt idx="678">
                  <c:v>48</c:v>
                </c:pt>
                <c:pt idx="679">
                  <c:v>17</c:v>
                </c:pt>
                <c:pt idx="680">
                  <c:v>17</c:v>
                </c:pt>
                <c:pt idx="681">
                  <c:v>7</c:v>
                </c:pt>
                <c:pt idx="682">
                  <c:v>8</c:v>
                </c:pt>
                <c:pt idx="683">
                  <c:v>5</c:v>
                </c:pt>
                <c:pt idx="684">
                  <c:v>15</c:v>
                </c:pt>
                <c:pt idx="685">
                  <c:v>11</c:v>
                </c:pt>
                <c:pt idx="686">
                  <c:v>40</c:v>
                </c:pt>
                <c:pt idx="687">
                  <c:v>7</c:v>
                </c:pt>
                <c:pt idx="688">
                  <c:v>10</c:v>
                </c:pt>
                <c:pt idx="689">
                  <c:v>2</c:v>
                </c:pt>
                <c:pt idx="690">
                  <c:v>10</c:v>
                </c:pt>
                <c:pt idx="691">
                  <c:v>51</c:v>
                </c:pt>
                <c:pt idx="692">
                  <c:v>22</c:v>
                </c:pt>
                <c:pt idx="693">
                  <c:v>114</c:v>
                </c:pt>
                <c:pt idx="694">
                  <c:v>12</c:v>
                </c:pt>
                <c:pt idx="695">
                  <c:v>8</c:v>
                </c:pt>
                <c:pt idx="696">
                  <c:v>6</c:v>
                </c:pt>
                <c:pt idx="697">
                  <c:v>25</c:v>
                </c:pt>
                <c:pt idx="698">
                  <c:v>21</c:v>
                </c:pt>
                <c:pt idx="699">
                  <c:v>28</c:v>
                </c:pt>
                <c:pt idx="700">
                  <c:v>44</c:v>
                </c:pt>
                <c:pt idx="701">
                  <c:v>29</c:v>
                </c:pt>
                <c:pt idx="702">
                  <c:v>21</c:v>
                </c:pt>
                <c:pt idx="703">
                  <c:v>1</c:v>
                </c:pt>
                <c:pt idx="704">
                  <c:v>9</c:v>
                </c:pt>
                <c:pt idx="705">
                  <c:v>27</c:v>
                </c:pt>
                <c:pt idx="706">
                  <c:v>36</c:v>
                </c:pt>
                <c:pt idx="707">
                  <c:v>22</c:v>
                </c:pt>
                <c:pt idx="708">
                  <c:v>20</c:v>
                </c:pt>
                <c:pt idx="709">
                  <c:v>36</c:v>
                </c:pt>
                <c:pt idx="710">
                  <c:v>21</c:v>
                </c:pt>
                <c:pt idx="711">
                  <c:v>11</c:v>
                </c:pt>
                <c:pt idx="712">
                  <c:v>24</c:v>
                </c:pt>
                <c:pt idx="713">
                  <c:v>54</c:v>
                </c:pt>
                <c:pt idx="714">
                  <c:v>36</c:v>
                </c:pt>
                <c:pt idx="715">
                  <c:v>35</c:v>
                </c:pt>
                <c:pt idx="716">
                  <c:v>48</c:v>
                </c:pt>
                <c:pt idx="717">
                  <c:v>3</c:v>
                </c:pt>
                <c:pt idx="718">
                  <c:v>105</c:v>
                </c:pt>
                <c:pt idx="719">
                  <c:v>35</c:v>
                </c:pt>
                <c:pt idx="720">
                  <c:v>99</c:v>
                </c:pt>
                <c:pt idx="721">
                  <c:v>75</c:v>
                </c:pt>
                <c:pt idx="722">
                  <c:v>81</c:v>
                </c:pt>
                <c:pt idx="723">
                  <c:v>30</c:v>
                </c:pt>
                <c:pt idx="724">
                  <c:v>41</c:v>
                </c:pt>
                <c:pt idx="725">
                  <c:v>15</c:v>
                </c:pt>
                <c:pt idx="726">
                  <c:v>25</c:v>
                </c:pt>
                <c:pt idx="727">
                  <c:v>81</c:v>
                </c:pt>
                <c:pt idx="728">
                  <c:v>126</c:v>
                </c:pt>
                <c:pt idx="729">
                  <c:v>84</c:v>
                </c:pt>
                <c:pt idx="730">
                  <c:v>53</c:v>
                </c:pt>
                <c:pt idx="731">
                  <c:v>30</c:v>
                </c:pt>
                <c:pt idx="732">
                  <c:v>84</c:v>
                </c:pt>
                <c:pt idx="733">
                  <c:v>139</c:v>
                </c:pt>
                <c:pt idx="734">
                  <c:v>110</c:v>
                </c:pt>
                <c:pt idx="735">
                  <c:v>551</c:v>
                </c:pt>
                <c:pt idx="736">
                  <c:v>140</c:v>
                </c:pt>
                <c:pt idx="737">
                  <c:v>119</c:v>
                </c:pt>
                <c:pt idx="738">
                  <c:v>82</c:v>
                </c:pt>
                <c:pt idx="739">
                  <c:v>77</c:v>
                </c:pt>
                <c:pt idx="740">
                  <c:v>119</c:v>
                </c:pt>
                <c:pt idx="741">
                  <c:v>181</c:v>
                </c:pt>
                <c:pt idx="742">
                  <c:v>159</c:v>
                </c:pt>
                <c:pt idx="743">
                  <c:v>128</c:v>
                </c:pt>
                <c:pt idx="744">
                  <c:v>161</c:v>
                </c:pt>
                <c:pt idx="745">
                  <c:v>86</c:v>
                </c:pt>
                <c:pt idx="746">
                  <c:v>87</c:v>
                </c:pt>
                <c:pt idx="747">
                  <c:v>100</c:v>
                </c:pt>
                <c:pt idx="748">
                  <c:v>156</c:v>
                </c:pt>
                <c:pt idx="749">
                  <c:v>139</c:v>
                </c:pt>
                <c:pt idx="750">
                  <c:v>103</c:v>
                </c:pt>
                <c:pt idx="751">
                  <c:v>114</c:v>
                </c:pt>
                <c:pt idx="752">
                  <c:v>114</c:v>
                </c:pt>
                <c:pt idx="753">
                  <c:v>88</c:v>
                </c:pt>
                <c:pt idx="754">
                  <c:v>132</c:v>
                </c:pt>
                <c:pt idx="755">
                  <c:v>94</c:v>
                </c:pt>
                <c:pt idx="756">
                  <c:v>160</c:v>
                </c:pt>
                <c:pt idx="757">
                  <c:v>133</c:v>
                </c:pt>
                <c:pt idx="758">
                  <c:v>121</c:v>
                </c:pt>
                <c:pt idx="759">
                  <c:v>117</c:v>
                </c:pt>
                <c:pt idx="760">
                  <c:v>71</c:v>
                </c:pt>
                <c:pt idx="761">
                  <c:v>195</c:v>
                </c:pt>
                <c:pt idx="762">
                  <c:v>175</c:v>
                </c:pt>
                <c:pt idx="763">
                  <c:v>82</c:v>
                </c:pt>
                <c:pt idx="764">
                  <c:v>221</c:v>
                </c:pt>
                <c:pt idx="765">
                  <c:v>51</c:v>
                </c:pt>
                <c:pt idx="766">
                  <c:v>18</c:v>
                </c:pt>
                <c:pt idx="767">
                  <c:v>186</c:v>
                </c:pt>
                <c:pt idx="768">
                  <c:v>268</c:v>
                </c:pt>
                <c:pt idx="769">
                  <c:v>213</c:v>
                </c:pt>
                <c:pt idx="770">
                  <c:v>203</c:v>
                </c:pt>
                <c:pt idx="771">
                  <c:v>146</c:v>
                </c:pt>
                <c:pt idx="772">
                  <c:v>134</c:v>
                </c:pt>
                <c:pt idx="773">
                  <c:v>8</c:v>
                </c:pt>
                <c:pt idx="774">
                  <c:v>257</c:v>
                </c:pt>
                <c:pt idx="775">
                  <c:v>181</c:v>
                </c:pt>
                <c:pt idx="776">
                  <c:v>89</c:v>
                </c:pt>
                <c:pt idx="777">
                  <c:v>435</c:v>
                </c:pt>
                <c:pt idx="778">
                  <c:v>343</c:v>
                </c:pt>
                <c:pt idx="779">
                  <c:v>319</c:v>
                </c:pt>
                <c:pt idx="780">
                  <c:v>50</c:v>
                </c:pt>
                <c:pt idx="781">
                  <c:v>137</c:v>
                </c:pt>
                <c:pt idx="782">
                  <c:v>64</c:v>
                </c:pt>
                <c:pt idx="783">
                  <c:v>110</c:v>
                </c:pt>
                <c:pt idx="784">
                  <c:v>40</c:v>
                </c:pt>
                <c:pt idx="785">
                  <c:v>127</c:v>
                </c:pt>
                <c:pt idx="786">
                  <c:v>46</c:v>
                </c:pt>
                <c:pt idx="787">
                  <c:v>38</c:v>
                </c:pt>
                <c:pt idx="788">
                  <c:v>183</c:v>
                </c:pt>
                <c:pt idx="789">
                  <c:v>18</c:v>
                </c:pt>
                <c:pt idx="790">
                  <c:v>28</c:v>
                </c:pt>
                <c:pt idx="791">
                  <c:v>41</c:v>
                </c:pt>
                <c:pt idx="792">
                  <c:v>18</c:v>
                </c:pt>
                <c:pt idx="793">
                  <c:v>26</c:v>
                </c:pt>
                <c:pt idx="794">
                  <c:v>0</c:v>
                </c:pt>
                <c:pt idx="795">
                  <c:v>66</c:v>
                </c:pt>
                <c:pt idx="796">
                  <c:v>16</c:v>
                </c:pt>
                <c:pt idx="797">
                  <c:v>31</c:v>
                </c:pt>
                <c:pt idx="798">
                  <c:v>25</c:v>
                </c:pt>
                <c:pt idx="799">
                  <c:v>28</c:v>
                </c:pt>
                <c:pt idx="800">
                  <c:v>3</c:v>
                </c:pt>
                <c:pt idx="801">
                  <c:v>13</c:v>
                </c:pt>
                <c:pt idx="802">
                  <c:v>0</c:v>
                </c:pt>
                <c:pt idx="803">
                  <c:v>2</c:v>
                </c:pt>
                <c:pt idx="804">
                  <c:v>40</c:v>
                </c:pt>
                <c:pt idx="805">
                  <c:v>62</c:v>
                </c:pt>
                <c:pt idx="806">
                  <c:v>39</c:v>
                </c:pt>
                <c:pt idx="807">
                  <c:v>11</c:v>
                </c:pt>
                <c:pt idx="808">
                  <c:v>2</c:v>
                </c:pt>
                <c:pt idx="809">
                  <c:v>9</c:v>
                </c:pt>
                <c:pt idx="810">
                  <c:v>3</c:v>
                </c:pt>
                <c:pt idx="811">
                  <c:v>6</c:v>
                </c:pt>
                <c:pt idx="812">
                  <c:v>33</c:v>
                </c:pt>
                <c:pt idx="813">
                  <c:v>7</c:v>
                </c:pt>
                <c:pt idx="814">
                  <c:v>26</c:v>
                </c:pt>
                <c:pt idx="815">
                  <c:v>1</c:v>
                </c:pt>
                <c:pt idx="816">
                  <c:v>4</c:v>
                </c:pt>
                <c:pt idx="817">
                  <c:v>6</c:v>
                </c:pt>
                <c:pt idx="818">
                  <c:v>44</c:v>
                </c:pt>
                <c:pt idx="819">
                  <c:v>12</c:v>
                </c:pt>
                <c:pt idx="820">
                  <c:v>10</c:v>
                </c:pt>
                <c:pt idx="821">
                  <c:v>4</c:v>
                </c:pt>
                <c:pt idx="822">
                  <c:v>4</c:v>
                </c:pt>
                <c:pt idx="823">
                  <c:v>2</c:v>
                </c:pt>
                <c:pt idx="824">
                  <c:v>15</c:v>
                </c:pt>
                <c:pt idx="825">
                  <c:v>3</c:v>
                </c:pt>
                <c:pt idx="826">
                  <c:v>5</c:v>
                </c:pt>
                <c:pt idx="827">
                  <c:v>9</c:v>
                </c:pt>
                <c:pt idx="828">
                  <c:v>12</c:v>
                </c:pt>
                <c:pt idx="829">
                  <c:v>0</c:v>
                </c:pt>
                <c:pt idx="830">
                  <c:v>2</c:v>
                </c:pt>
                <c:pt idx="831">
                  <c:v>18</c:v>
                </c:pt>
                <c:pt idx="832">
                  <c:v>16</c:v>
                </c:pt>
                <c:pt idx="833">
                  <c:v>6</c:v>
                </c:pt>
                <c:pt idx="834">
                  <c:v>4</c:v>
                </c:pt>
                <c:pt idx="835">
                  <c:v>2</c:v>
                </c:pt>
                <c:pt idx="836">
                  <c:v>3</c:v>
                </c:pt>
                <c:pt idx="837">
                  <c:v>34</c:v>
                </c:pt>
                <c:pt idx="838">
                  <c:v>14</c:v>
                </c:pt>
                <c:pt idx="839">
                  <c:v>16</c:v>
                </c:pt>
                <c:pt idx="840">
                  <c:v>65</c:v>
                </c:pt>
                <c:pt idx="841">
                  <c:v>10</c:v>
                </c:pt>
                <c:pt idx="842">
                  <c:v>12</c:v>
                </c:pt>
                <c:pt idx="843">
                  <c:v>5</c:v>
                </c:pt>
                <c:pt idx="844">
                  <c:v>30</c:v>
                </c:pt>
                <c:pt idx="845">
                  <c:v>15</c:v>
                </c:pt>
                <c:pt idx="846">
                  <c:v>3</c:v>
                </c:pt>
                <c:pt idx="847">
                  <c:v>0</c:v>
                </c:pt>
                <c:pt idx="848">
                  <c:v>9</c:v>
                </c:pt>
                <c:pt idx="849">
                  <c:v>3</c:v>
                </c:pt>
                <c:pt idx="850">
                  <c:v>0</c:v>
                </c:pt>
                <c:pt idx="851">
                  <c:v>7</c:v>
                </c:pt>
                <c:pt idx="852">
                  <c:v>7</c:v>
                </c:pt>
                <c:pt idx="853">
                  <c:v>94</c:v>
                </c:pt>
                <c:pt idx="854">
                  <c:v>0</c:v>
                </c:pt>
                <c:pt idx="855">
                  <c:v>34</c:v>
                </c:pt>
                <c:pt idx="856">
                  <c:v>11</c:v>
                </c:pt>
                <c:pt idx="857">
                  <c:v>7</c:v>
                </c:pt>
                <c:pt idx="858">
                  <c:v>10</c:v>
                </c:pt>
                <c:pt idx="859">
                  <c:v>26</c:v>
                </c:pt>
                <c:pt idx="860">
                  <c:v>50</c:v>
                </c:pt>
                <c:pt idx="861">
                  <c:v>21</c:v>
                </c:pt>
                <c:pt idx="862">
                  <c:v>114</c:v>
                </c:pt>
                <c:pt idx="863">
                  <c:v>9</c:v>
                </c:pt>
                <c:pt idx="864">
                  <c:v>2</c:v>
                </c:pt>
                <c:pt idx="865">
                  <c:v>16</c:v>
                </c:pt>
                <c:pt idx="866">
                  <c:v>41</c:v>
                </c:pt>
                <c:pt idx="867">
                  <c:v>55</c:v>
                </c:pt>
                <c:pt idx="868">
                  <c:v>31</c:v>
                </c:pt>
                <c:pt idx="869">
                  <c:v>18</c:v>
                </c:pt>
                <c:pt idx="870">
                  <c:v>15</c:v>
                </c:pt>
                <c:pt idx="871">
                  <c:v>2</c:v>
                </c:pt>
                <c:pt idx="872">
                  <c:v>19</c:v>
                </c:pt>
                <c:pt idx="873">
                  <c:v>50</c:v>
                </c:pt>
                <c:pt idx="874">
                  <c:v>41</c:v>
                </c:pt>
                <c:pt idx="875">
                  <c:v>49</c:v>
                </c:pt>
                <c:pt idx="876">
                  <c:v>36</c:v>
                </c:pt>
                <c:pt idx="877">
                  <c:v>14</c:v>
                </c:pt>
                <c:pt idx="878">
                  <c:v>4</c:v>
                </c:pt>
                <c:pt idx="879">
                  <c:v>16</c:v>
                </c:pt>
                <c:pt idx="880">
                  <c:v>28</c:v>
                </c:pt>
                <c:pt idx="881">
                  <c:v>29</c:v>
                </c:pt>
                <c:pt idx="882">
                  <c:v>31</c:v>
                </c:pt>
                <c:pt idx="883">
                  <c:v>35</c:v>
                </c:pt>
                <c:pt idx="884">
                  <c:v>28</c:v>
                </c:pt>
                <c:pt idx="885">
                  <c:v>4</c:v>
                </c:pt>
                <c:pt idx="886">
                  <c:v>33</c:v>
                </c:pt>
                <c:pt idx="887">
                  <c:v>47</c:v>
                </c:pt>
                <c:pt idx="888">
                  <c:v>27</c:v>
                </c:pt>
                <c:pt idx="889">
                  <c:v>24</c:v>
                </c:pt>
                <c:pt idx="890">
                  <c:v>20</c:v>
                </c:pt>
                <c:pt idx="891">
                  <c:v>9</c:v>
                </c:pt>
                <c:pt idx="892">
                  <c:v>7</c:v>
                </c:pt>
                <c:pt idx="893">
                  <c:v>25</c:v>
                </c:pt>
                <c:pt idx="894">
                  <c:v>41</c:v>
                </c:pt>
                <c:pt idx="895">
                  <c:v>26</c:v>
                </c:pt>
                <c:pt idx="896">
                  <c:v>8</c:v>
                </c:pt>
                <c:pt idx="897">
                  <c:v>5</c:v>
                </c:pt>
                <c:pt idx="898">
                  <c:v>9</c:v>
                </c:pt>
                <c:pt idx="899">
                  <c:v>6</c:v>
                </c:pt>
                <c:pt idx="900">
                  <c:v>16</c:v>
                </c:pt>
                <c:pt idx="901">
                  <c:v>20</c:v>
                </c:pt>
                <c:pt idx="902">
                  <c:v>57</c:v>
                </c:pt>
                <c:pt idx="903">
                  <c:v>7</c:v>
                </c:pt>
                <c:pt idx="904">
                  <c:v>23</c:v>
                </c:pt>
                <c:pt idx="905">
                  <c:v>4</c:v>
                </c:pt>
                <c:pt idx="906">
                  <c:v>9</c:v>
                </c:pt>
                <c:pt idx="907">
                  <c:v>5</c:v>
                </c:pt>
                <c:pt idx="908">
                  <c:v>19</c:v>
                </c:pt>
                <c:pt idx="909">
                  <c:v>29</c:v>
                </c:pt>
                <c:pt idx="910">
                  <c:v>16</c:v>
                </c:pt>
                <c:pt idx="911">
                  <c:v>2</c:v>
                </c:pt>
                <c:pt idx="912">
                  <c:v>1</c:v>
                </c:pt>
                <c:pt idx="913">
                  <c:v>3</c:v>
                </c:pt>
                <c:pt idx="914">
                  <c:v>32</c:v>
                </c:pt>
                <c:pt idx="915">
                  <c:v>12</c:v>
                </c:pt>
                <c:pt idx="916">
                  <c:v>9</c:v>
                </c:pt>
                <c:pt idx="917">
                  <c:v>8</c:v>
                </c:pt>
                <c:pt idx="918">
                  <c:v>0</c:v>
                </c:pt>
                <c:pt idx="919">
                  <c:v>0</c:v>
                </c:pt>
                <c:pt idx="920">
                  <c:v>4</c:v>
                </c:pt>
                <c:pt idx="921">
                  <c:v>15</c:v>
                </c:pt>
                <c:pt idx="922">
                  <c:v>12</c:v>
                </c:pt>
                <c:pt idx="923">
                  <c:v>8</c:v>
                </c:pt>
                <c:pt idx="924">
                  <c:v>3</c:v>
                </c:pt>
                <c:pt idx="925">
                  <c:v>0</c:v>
                </c:pt>
                <c:pt idx="926">
                  <c:v>0</c:v>
                </c:pt>
                <c:pt idx="927">
                  <c:v>4</c:v>
                </c:pt>
                <c:pt idx="928">
                  <c:v>13</c:v>
                </c:pt>
                <c:pt idx="929">
                  <c:v>4</c:v>
                </c:pt>
                <c:pt idx="930">
                  <c:v>3</c:v>
                </c:pt>
                <c:pt idx="931">
                  <c:v>1</c:v>
                </c:pt>
                <c:pt idx="932">
                  <c:v>0</c:v>
                </c:pt>
                <c:pt idx="933">
                  <c:v>0</c:v>
                </c:pt>
                <c:pt idx="934">
                  <c:v>12</c:v>
                </c:pt>
                <c:pt idx="935">
                  <c:v>7</c:v>
                </c:pt>
                <c:pt idx="936">
                  <c:v>5</c:v>
                </c:pt>
                <c:pt idx="937">
                  <c:v>0</c:v>
                </c:pt>
                <c:pt idx="938">
                  <c:v>10</c:v>
                </c:pt>
                <c:pt idx="939">
                  <c:v>5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84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18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24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21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17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23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16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9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52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11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54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52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8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24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33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36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86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18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20</c:v>
                </c:pt>
                <c:pt idx="1114">
                  <c:v>0</c:v>
                </c:pt>
                <c:pt idx="1115">
                  <c:v>7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8-4CAD-BAE7-F2D314105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8282576"/>
        <c:axId val="286833600"/>
      </c:barChart>
      <c:lineChart>
        <c:grouping val="standard"/>
        <c:varyColors val="0"/>
        <c:ser>
          <c:idx val="1"/>
          <c:order val="1"/>
          <c:tx>
            <c:v>% da pop. Vacinada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'arica do sul'!$N$2:$N$1259</c:f>
              <c:numCache>
                <c:formatCode>0%</c:formatCode>
                <c:ptCount val="12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3.8105714356530216E-5</c:v>
                </c:pt>
                <c:pt idx="413">
                  <c:v>1.1000074356725802E-4</c:v>
                </c:pt>
                <c:pt idx="414">
                  <c:v>1.7558978288004676E-4</c:v>
                </c:pt>
                <c:pt idx="415">
                  <c:v>2.5945607633552517E-4</c:v>
                </c:pt>
                <c:pt idx="416">
                  <c:v>3.887963129855001E-4</c:v>
                </c:pt>
                <c:pt idx="417">
                  <c:v>5.4486113249171411E-4</c:v>
                </c:pt>
                <c:pt idx="418">
                  <c:v>7.0493885466025295E-4</c:v>
                </c:pt>
                <c:pt idx="419">
                  <c:v>8.8767767421603816E-4</c:v>
                </c:pt>
                <c:pt idx="420">
                  <c:v>1.0731648262674491E-3</c:v>
                </c:pt>
                <c:pt idx="421">
                  <c:v>1.134791545724581E-3</c:v>
                </c:pt>
                <c:pt idx="422">
                  <c:v>1.1891512019570824E-3</c:v>
                </c:pt>
                <c:pt idx="423">
                  <c:v>1.2316407595581694E-3</c:v>
                </c:pt>
                <c:pt idx="424">
                  <c:v>1.2820549568705699E-3</c:v>
                </c:pt>
                <c:pt idx="425">
                  <c:v>1.4090683844138186E-3</c:v>
                </c:pt>
                <c:pt idx="426">
                  <c:v>1.5516950382819111E-3</c:v>
                </c:pt>
                <c:pt idx="427">
                  <c:v>1.6891285239987598E-3</c:v>
                </c:pt>
                <c:pt idx="428">
                  <c:v>1.7126158072282493E-3</c:v>
                </c:pt>
                <c:pt idx="429">
                  <c:v>1.7126158072282493E-3</c:v>
                </c:pt>
                <c:pt idx="430">
                  <c:v>1.7171345379572538E-3</c:v>
                </c:pt>
                <c:pt idx="431">
                  <c:v>1.805030595010613E-3</c:v>
                </c:pt>
                <c:pt idx="432">
                  <c:v>2.1731554010044735E-3</c:v>
                </c:pt>
                <c:pt idx="433">
                  <c:v>2.3270451598239651E-3</c:v>
                </c:pt>
                <c:pt idx="434">
                  <c:v>2.448460756762626E-3</c:v>
                </c:pt>
                <c:pt idx="435">
                  <c:v>2.4540080045605457E-3</c:v>
                </c:pt>
                <c:pt idx="436">
                  <c:v>2.4540080045605457E-3</c:v>
                </c:pt>
                <c:pt idx="437">
                  <c:v>2.4912538112037206E-3</c:v>
                </c:pt>
                <c:pt idx="438">
                  <c:v>2.6519891098589431E-3</c:v>
                </c:pt>
                <c:pt idx="439">
                  <c:v>2.8396007397904085E-3</c:v>
                </c:pt>
                <c:pt idx="440">
                  <c:v>2.9890223506875637E-3</c:v>
                </c:pt>
                <c:pt idx="441">
                  <c:v>3.0852645708411364E-3</c:v>
                </c:pt>
                <c:pt idx="442">
                  <c:v>3.0852645708411364E-3</c:v>
                </c:pt>
                <c:pt idx="443">
                  <c:v>3.0852645708411364E-3</c:v>
                </c:pt>
                <c:pt idx="444">
                  <c:v>3.0852645708411364E-3</c:v>
                </c:pt>
                <c:pt idx="445">
                  <c:v>3.275354758299332E-3</c:v>
                </c:pt>
                <c:pt idx="446">
                  <c:v>3.5038372960185093E-3</c:v>
                </c:pt>
                <c:pt idx="447">
                  <c:v>3.7115808830038228E-3</c:v>
                </c:pt>
                <c:pt idx="448">
                  <c:v>3.8949098353040675E-3</c:v>
                </c:pt>
                <c:pt idx="449">
                  <c:v>3.9050769794443277E-3</c:v>
                </c:pt>
                <c:pt idx="450">
                  <c:v>3.9050769794443277E-3</c:v>
                </c:pt>
                <c:pt idx="451">
                  <c:v>4.0409761200255814E-3</c:v>
                </c:pt>
                <c:pt idx="452">
                  <c:v>4.2440155059907747E-3</c:v>
                </c:pt>
                <c:pt idx="453">
                  <c:v>4.4492299526426903E-3</c:v>
                </c:pt>
                <c:pt idx="454">
                  <c:v>4.5373114799871651E-3</c:v>
                </c:pt>
                <c:pt idx="455">
                  <c:v>4.5373114799871651E-3</c:v>
                </c:pt>
                <c:pt idx="456">
                  <c:v>4.5373114799871651E-3</c:v>
                </c:pt>
                <c:pt idx="457">
                  <c:v>4.5373114799871651E-3</c:v>
                </c:pt>
                <c:pt idx="458">
                  <c:v>4.5373114799871651E-3</c:v>
                </c:pt>
                <c:pt idx="459">
                  <c:v>4.5935595610019373E-3</c:v>
                </c:pt>
                <c:pt idx="460">
                  <c:v>4.7026666749847281E-3</c:v>
                </c:pt>
                <c:pt idx="461">
                  <c:v>4.7822502908089863E-3</c:v>
                </c:pt>
                <c:pt idx="462">
                  <c:v>4.8621542644088078E-3</c:v>
                </c:pt>
                <c:pt idx="463">
                  <c:v>4.8627949799599354E-3</c:v>
                </c:pt>
                <c:pt idx="464">
                  <c:v>4.8627949799599354E-3</c:v>
                </c:pt>
                <c:pt idx="465">
                  <c:v>4.8860799319627533E-3</c:v>
                </c:pt>
                <c:pt idx="466">
                  <c:v>4.9338975451995318E-3</c:v>
                </c:pt>
                <c:pt idx="467">
                  <c:v>4.9338975451995318E-3</c:v>
                </c:pt>
                <c:pt idx="468">
                  <c:v>4.9338975451995318E-3</c:v>
                </c:pt>
                <c:pt idx="469">
                  <c:v>4.9338975451995318E-3</c:v>
                </c:pt>
                <c:pt idx="470">
                  <c:v>4.9338975451995318E-3</c:v>
                </c:pt>
                <c:pt idx="471">
                  <c:v>4.9338975451995318E-3</c:v>
                </c:pt>
                <c:pt idx="472">
                  <c:v>4.9338975451995318E-3</c:v>
                </c:pt>
                <c:pt idx="473">
                  <c:v>4.9338975451995318E-3</c:v>
                </c:pt>
                <c:pt idx="474">
                  <c:v>4.9338975451995318E-3</c:v>
                </c:pt>
                <c:pt idx="475">
                  <c:v>4.9338975451995318E-3</c:v>
                </c:pt>
                <c:pt idx="476">
                  <c:v>4.9338975451995318E-3</c:v>
                </c:pt>
                <c:pt idx="477">
                  <c:v>4.9338975451995318E-3</c:v>
                </c:pt>
                <c:pt idx="478">
                  <c:v>4.9338975451995318E-3</c:v>
                </c:pt>
                <c:pt idx="479">
                  <c:v>4.9338975451995318E-3</c:v>
                </c:pt>
                <c:pt idx="480">
                  <c:v>4.9338975451995318E-3</c:v>
                </c:pt>
                <c:pt idx="481">
                  <c:v>5.0271385188241386E-3</c:v>
                </c:pt>
                <c:pt idx="482">
                  <c:v>5.1862720286015426E-3</c:v>
                </c:pt>
                <c:pt idx="483">
                  <c:v>5.3559773449725493E-3</c:v>
                </c:pt>
                <c:pt idx="484">
                  <c:v>5.3730743336263204E-3</c:v>
                </c:pt>
                <c:pt idx="485">
                  <c:v>5.3730743336263204E-3</c:v>
                </c:pt>
                <c:pt idx="486">
                  <c:v>5.5489001696041509E-3</c:v>
                </c:pt>
                <c:pt idx="487">
                  <c:v>5.9549620805989818E-3</c:v>
                </c:pt>
                <c:pt idx="488">
                  <c:v>6.1728053679823312E-3</c:v>
                </c:pt>
                <c:pt idx="489">
                  <c:v>6.1728053679823312E-3</c:v>
                </c:pt>
                <c:pt idx="490">
                  <c:v>6.4268996668110524E-3</c:v>
                </c:pt>
                <c:pt idx="491">
                  <c:v>6.4489706314538389E-3</c:v>
                </c:pt>
                <c:pt idx="492">
                  <c:v>6.4489706314538389E-3</c:v>
                </c:pt>
                <c:pt idx="493">
                  <c:v>6.6639475597926713E-3</c:v>
                </c:pt>
                <c:pt idx="494">
                  <c:v>6.9866995882053706E-3</c:v>
                </c:pt>
                <c:pt idx="495">
                  <c:v>7.2625107720302035E-3</c:v>
                </c:pt>
                <c:pt idx="496">
                  <c:v>7.6745751760829654E-3</c:v>
                </c:pt>
                <c:pt idx="497">
                  <c:v>7.9974452310445573E-3</c:v>
                </c:pt>
                <c:pt idx="498">
                  <c:v>8.0671483386330067E-3</c:v>
                </c:pt>
                <c:pt idx="499">
                  <c:v>8.0718862615242384E-3</c:v>
                </c:pt>
                <c:pt idx="500">
                  <c:v>8.0718862615242384E-3</c:v>
                </c:pt>
                <c:pt idx="501">
                  <c:v>8.7531692235994427E-3</c:v>
                </c:pt>
                <c:pt idx="502">
                  <c:v>9.4112683992851644E-3</c:v>
                </c:pt>
                <c:pt idx="503">
                  <c:v>1.0072824066759863E-2</c:v>
                </c:pt>
                <c:pt idx="504">
                  <c:v>1.0831161504325925E-2</c:v>
                </c:pt>
                <c:pt idx="505">
                  <c:v>1.0925599604375008E-2</c:v>
                </c:pt>
                <c:pt idx="506">
                  <c:v>1.098705771447658E-2</c:v>
                </c:pt>
                <c:pt idx="507">
                  <c:v>1.1817897174933386E-2</c:v>
                </c:pt>
                <c:pt idx="508">
                  <c:v>1.2846397382913027E-2</c:v>
                </c:pt>
                <c:pt idx="509">
                  <c:v>1.3964294271210509E-2</c:v>
                </c:pt>
                <c:pt idx="510">
                  <c:v>1.5157222322732132E-2</c:v>
                </c:pt>
                <c:pt idx="511">
                  <c:v>1.6251851119962354E-2</c:v>
                </c:pt>
                <c:pt idx="512">
                  <c:v>1.6326764256637601E-2</c:v>
                </c:pt>
                <c:pt idx="513">
                  <c:v>1.6362661188436298E-2</c:v>
                </c:pt>
                <c:pt idx="514">
                  <c:v>1.762143119330405E-2</c:v>
                </c:pt>
                <c:pt idx="515">
                  <c:v>1.8843258888368634E-2</c:v>
                </c:pt>
                <c:pt idx="516">
                  <c:v>2.0121031167607984E-2</c:v>
                </c:pt>
                <c:pt idx="517">
                  <c:v>2.1361001229330812E-2</c:v>
                </c:pt>
                <c:pt idx="518">
                  <c:v>2.2535432834547519E-2</c:v>
                </c:pt>
                <c:pt idx="519">
                  <c:v>2.2651537236786042E-2</c:v>
                </c:pt>
                <c:pt idx="520">
                  <c:v>2.2766393929793426E-2</c:v>
                </c:pt>
                <c:pt idx="521">
                  <c:v>2.4174029134684985E-2</c:v>
                </c:pt>
                <c:pt idx="522">
                  <c:v>2.5717496036415575E-2</c:v>
                </c:pt>
                <c:pt idx="523">
                  <c:v>2.7298040135433778E-2</c:v>
                </c:pt>
                <c:pt idx="524">
                  <c:v>2.8495419473942182E-2</c:v>
                </c:pt>
                <c:pt idx="525">
                  <c:v>2.9800270415684445E-2</c:v>
                </c:pt>
                <c:pt idx="526">
                  <c:v>2.9901469750891481E-2</c:v>
                </c:pt>
                <c:pt idx="527">
                  <c:v>2.9966738432428704E-2</c:v>
                </c:pt>
                <c:pt idx="528">
                  <c:v>3.1563452168645104E-2</c:v>
                </c:pt>
                <c:pt idx="529">
                  <c:v>3.3145429447185563E-2</c:v>
                </c:pt>
                <c:pt idx="530">
                  <c:v>3.3285156020138026E-2</c:v>
                </c:pt>
                <c:pt idx="531">
                  <c:v>3.4891109549039102E-2</c:v>
                </c:pt>
                <c:pt idx="532">
                  <c:v>3.6033016409568311E-2</c:v>
                </c:pt>
                <c:pt idx="533">
                  <c:v>3.6109784249154717E-2</c:v>
                </c:pt>
                <c:pt idx="534">
                  <c:v>3.6109784249154717E-2</c:v>
                </c:pt>
                <c:pt idx="535">
                  <c:v>3.7587105700699175E-2</c:v>
                </c:pt>
                <c:pt idx="536">
                  <c:v>3.7587105700699175E-2</c:v>
                </c:pt>
                <c:pt idx="537">
                  <c:v>3.7587105700699175E-2</c:v>
                </c:pt>
                <c:pt idx="538">
                  <c:v>4.299956717978428E-2</c:v>
                </c:pt>
                <c:pt idx="539">
                  <c:v>4.4873322948121096E-2</c:v>
                </c:pt>
                <c:pt idx="540">
                  <c:v>4.5233000425401404E-2</c:v>
                </c:pt>
                <c:pt idx="541">
                  <c:v>4.6871917083314438E-2</c:v>
                </c:pt>
                <c:pt idx="542">
                  <c:v>4.7008220886349032E-2</c:v>
                </c:pt>
                <c:pt idx="543">
                  <c:v>4.8907942495442065E-2</c:v>
                </c:pt>
                <c:pt idx="544">
                  <c:v>5.1031914547429724E-2</c:v>
                </c:pt>
                <c:pt idx="545">
                  <c:v>5.3208340969932065E-2</c:v>
                </c:pt>
                <c:pt idx="546">
                  <c:v>5.3208340969932065E-2</c:v>
                </c:pt>
                <c:pt idx="547">
                  <c:v>5.5769028113755337E-2</c:v>
                </c:pt>
                <c:pt idx="548">
                  <c:v>5.588182777262489E-2</c:v>
                </c:pt>
                <c:pt idx="549">
                  <c:v>5.8443846930357084E-2</c:v>
                </c:pt>
                <c:pt idx="550">
                  <c:v>6.1223776819214856E-2</c:v>
                </c:pt>
                <c:pt idx="551">
                  <c:v>6.1223776819214856E-2</c:v>
                </c:pt>
                <c:pt idx="552">
                  <c:v>6.1357602064722724E-2</c:v>
                </c:pt>
                <c:pt idx="553">
                  <c:v>6.3334428732113285E-2</c:v>
                </c:pt>
                <c:pt idx="554">
                  <c:v>6.3801611534498565E-2</c:v>
                </c:pt>
                <c:pt idx="555">
                  <c:v>6.3801611534498565E-2</c:v>
                </c:pt>
                <c:pt idx="556">
                  <c:v>6.55403617918386E-2</c:v>
                </c:pt>
                <c:pt idx="557">
                  <c:v>6.7359774764878463E-2</c:v>
                </c:pt>
                <c:pt idx="558">
                  <c:v>6.7359774764878463E-2</c:v>
                </c:pt>
                <c:pt idx="559">
                  <c:v>7.3100872738885311E-2</c:v>
                </c:pt>
                <c:pt idx="560">
                  <c:v>7.3100872738885311E-2</c:v>
                </c:pt>
                <c:pt idx="561">
                  <c:v>7.3100872738885311E-2</c:v>
                </c:pt>
                <c:pt idx="562">
                  <c:v>7.3100872738885311E-2</c:v>
                </c:pt>
                <c:pt idx="563">
                  <c:v>7.3783858655451673E-2</c:v>
                </c:pt>
                <c:pt idx="564">
                  <c:v>7.6446908539035338E-2</c:v>
                </c:pt>
                <c:pt idx="565">
                  <c:v>7.6446908539035338E-2</c:v>
                </c:pt>
                <c:pt idx="566">
                  <c:v>8.5076824323720518E-2</c:v>
                </c:pt>
                <c:pt idx="567">
                  <c:v>8.7720416687672581E-2</c:v>
                </c:pt>
                <c:pt idx="568">
                  <c:v>8.7720416687672581E-2</c:v>
                </c:pt>
                <c:pt idx="569">
                  <c:v>8.8806193493735905E-2</c:v>
                </c:pt>
                <c:pt idx="570">
                  <c:v>8.8806193493735905E-2</c:v>
                </c:pt>
                <c:pt idx="571">
                  <c:v>9.4099650489666856E-2</c:v>
                </c:pt>
                <c:pt idx="572">
                  <c:v>9.4099650489666856E-2</c:v>
                </c:pt>
                <c:pt idx="573">
                  <c:v>9.9844171233591572E-2</c:v>
                </c:pt>
                <c:pt idx="574">
                  <c:v>9.9844171233591572E-2</c:v>
                </c:pt>
                <c:pt idx="575">
                  <c:v>9.9844171233591572E-2</c:v>
                </c:pt>
                <c:pt idx="576">
                  <c:v>9.9844171233591572E-2</c:v>
                </c:pt>
                <c:pt idx="577">
                  <c:v>0.10325510477469658</c:v>
                </c:pt>
                <c:pt idx="578">
                  <c:v>0.10797419400091285</c:v>
                </c:pt>
                <c:pt idx="579">
                  <c:v>0.10797419400091285</c:v>
                </c:pt>
                <c:pt idx="580">
                  <c:v>0.11037859713306768</c:v>
                </c:pt>
                <c:pt idx="581">
                  <c:v>0.11037859713306768</c:v>
                </c:pt>
                <c:pt idx="582">
                  <c:v>0.11037859713306768</c:v>
                </c:pt>
                <c:pt idx="583">
                  <c:v>0.11576868415067</c:v>
                </c:pt>
                <c:pt idx="584">
                  <c:v>0.11576868415067</c:v>
                </c:pt>
                <c:pt idx="585">
                  <c:v>0.11794998338354801</c:v>
                </c:pt>
                <c:pt idx="586">
                  <c:v>0.11794998338354801</c:v>
                </c:pt>
                <c:pt idx="587">
                  <c:v>0.12222568058744848</c:v>
                </c:pt>
                <c:pt idx="588">
                  <c:v>0.12222568058744848</c:v>
                </c:pt>
                <c:pt idx="589">
                  <c:v>0.12222568058744848</c:v>
                </c:pt>
                <c:pt idx="590">
                  <c:v>0.12458627900902887</c:v>
                </c:pt>
                <c:pt idx="591">
                  <c:v>0.12622157056579736</c:v>
                </c:pt>
                <c:pt idx="592">
                  <c:v>0.12622157056579736</c:v>
                </c:pt>
                <c:pt idx="593">
                  <c:v>0.12986795021100617</c:v>
                </c:pt>
                <c:pt idx="594">
                  <c:v>0.13166119501206316</c:v>
                </c:pt>
                <c:pt idx="595">
                  <c:v>0.13465556227932196</c:v>
                </c:pt>
                <c:pt idx="596">
                  <c:v>0.13465556227932196</c:v>
                </c:pt>
                <c:pt idx="597">
                  <c:v>0.13518292176070656</c:v>
                </c:pt>
                <c:pt idx="598">
                  <c:v>0.13893523866401367</c:v>
                </c:pt>
                <c:pt idx="599">
                  <c:v>0.1422991976386597</c:v>
                </c:pt>
                <c:pt idx="600">
                  <c:v>0.1422991976386597</c:v>
                </c:pt>
                <c:pt idx="601">
                  <c:v>0.1422991976386597</c:v>
                </c:pt>
                <c:pt idx="602">
                  <c:v>0.15219388592127056</c:v>
                </c:pt>
                <c:pt idx="603">
                  <c:v>0.15219388592127056</c:v>
                </c:pt>
                <c:pt idx="604">
                  <c:v>0.15219388592127056</c:v>
                </c:pt>
                <c:pt idx="605">
                  <c:v>0.15601435472609496</c:v>
                </c:pt>
                <c:pt idx="606">
                  <c:v>0.15879941033936174</c:v>
                </c:pt>
                <c:pt idx="607">
                  <c:v>0.16154733817253425</c:v>
                </c:pt>
                <c:pt idx="608">
                  <c:v>0.1642534171636568</c:v>
                </c:pt>
                <c:pt idx="609">
                  <c:v>0.1642534171636568</c:v>
                </c:pt>
                <c:pt idx="610">
                  <c:v>0.1642534171636568</c:v>
                </c:pt>
                <c:pt idx="611">
                  <c:v>0.1679627386812961</c:v>
                </c:pt>
                <c:pt idx="612">
                  <c:v>0.1679627386812961</c:v>
                </c:pt>
                <c:pt idx="613">
                  <c:v>0.17228891752625122</c:v>
                </c:pt>
                <c:pt idx="614">
                  <c:v>0.17228891752625122</c:v>
                </c:pt>
                <c:pt idx="615">
                  <c:v>0.17467342475444997</c:v>
                </c:pt>
                <c:pt idx="616">
                  <c:v>0.17981987125326829</c:v>
                </c:pt>
                <c:pt idx="617">
                  <c:v>0.18053447142400211</c:v>
                </c:pt>
                <c:pt idx="618">
                  <c:v>0.18075546770633444</c:v>
                </c:pt>
                <c:pt idx="619">
                  <c:v>0.18312058485864383</c:v>
                </c:pt>
                <c:pt idx="620">
                  <c:v>0.18604413619656748</c:v>
                </c:pt>
                <c:pt idx="621">
                  <c:v>0.18895672792637977</c:v>
                </c:pt>
                <c:pt idx="622">
                  <c:v>0.19165908065074444</c:v>
                </c:pt>
                <c:pt idx="623">
                  <c:v>0.19165908065074444</c:v>
                </c:pt>
                <c:pt idx="624">
                  <c:v>0.19165908065074444</c:v>
                </c:pt>
                <c:pt idx="625">
                  <c:v>0.1952327728027714</c:v>
                </c:pt>
                <c:pt idx="626">
                  <c:v>0.1952327728027714</c:v>
                </c:pt>
                <c:pt idx="627">
                  <c:v>0.19977514256342535</c:v>
                </c:pt>
                <c:pt idx="628">
                  <c:v>0.20211221997990514</c:v>
                </c:pt>
                <c:pt idx="629">
                  <c:v>0.20428407708887181</c:v>
                </c:pt>
                <c:pt idx="630">
                  <c:v>0.2046320699378118</c:v>
                </c:pt>
                <c:pt idx="631">
                  <c:v>0.2046320699378118</c:v>
                </c:pt>
                <c:pt idx="632">
                  <c:v>0.20516096376433202</c:v>
                </c:pt>
                <c:pt idx="633">
                  <c:v>0.20685835414675319</c:v>
                </c:pt>
                <c:pt idx="634">
                  <c:v>0.20685835414675319</c:v>
                </c:pt>
                <c:pt idx="635">
                  <c:v>0.20685835414675319</c:v>
                </c:pt>
                <c:pt idx="636">
                  <c:v>0.21233441507475548</c:v>
                </c:pt>
                <c:pt idx="637">
                  <c:v>0.21233441507475548</c:v>
                </c:pt>
                <c:pt idx="638">
                  <c:v>0.21233441507475548</c:v>
                </c:pt>
                <c:pt idx="639">
                  <c:v>0.21649950454140868</c:v>
                </c:pt>
                <c:pt idx="640">
                  <c:v>0.21649950454140868</c:v>
                </c:pt>
                <c:pt idx="641">
                  <c:v>0.22025662681134922</c:v>
                </c:pt>
                <c:pt idx="642">
                  <c:v>0.22227007543076741</c:v>
                </c:pt>
                <c:pt idx="643">
                  <c:v>0.22227007543076741</c:v>
                </c:pt>
                <c:pt idx="644">
                  <c:v>0.22429566392378589</c:v>
                </c:pt>
                <c:pt idx="645">
                  <c:v>0.22429566392378589</c:v>
                </c:pt>
                <c:pt idx="646">
                  <c:v>0.22429566392378589</c:v>
                </c:pt>
                <c:pt idx="647">
                  <c:v>0.22705908695673432</c:v>
                </c:pt>
                <c:pt idx="648">
                  <c:v>0.22705908695673432</c:v>
                </c:pt>
                <c:pt idx="649">
                  <c:v>0.23448912798444882</c:v>
                </c:pt>
                <c:pt idx="650">
                  <c:v>0.23448912798444882</c:v>
                </c:pt>
                <c:pt idx="651">
                  <c:v>0.23486320470069394</c:v>
                </c:pt>
                <c:pt idx="652">
                  <c:v>0.23486320470069394</c:v>
                </c:pt>
                <c:pt idx="653">
                  <c:v>0.23770413745439328</c:v>
                </c:pt>
                <c:pt idx="654">
                  <c:v>0.23770413745439328</c:v>
                </c:pt>
                <c:pt idx="655">
                  <c:v>0.2413371800995773</c:v>
                </c:pt>
                <c:pt idx="656">
                  <c:v>0.2413371800995773</c:v>
                </c:pt>
                <c:pt idx="657">
                  <c:v>0.2413371800995773</c:v>
                </c:pt>
                <c:pt idx="658">
                  <c:v>0.2413371800995773</c:v>
                </c:pt>
                <c:pt idx="659">
                  <c:v>0.2485785472584203</c:v>
                </c:pt>
                <c:pt idx="660">
                  <c:v>0.2485785472584203</c:v>
                </c:pt>
                <c:pt idx="661">
                  <c:v>0.25063465404479512</c:v>
                </c:pt>
                <c:pt idx="662">
                  <c:v>0.25063465404479512</c:v>
                </c:pt>
                <c:pt idx="663">
                  <c:v>0.25063465404479512</c:v>
                </c:pt>
                <c:pt idx="664">
                  <c:v>0.25063465404479512</c:v>
                </c:pt>
                <c:pt idx="665">
                  <c:v>0.25063465404479512</c:v>
                </c:pt>
                <c:pt idx="666">
                  <c:v>0.25822165352160031</c:v>
                </c:pt>
                <c:pt idx="667">
                  <c:v>0.25846291664847093</c:v>
                </c:pt>
                <c:pt idx="668">
                  <c:v>0.25846291664847093</c:v>
                </c:pt>
                <c:pt idx="669">
                  <c:v>0.26033292928911428</c:v>
                </c:pt>
                <c:pt idx="670">
                  <c:v>0.26239640430432709</c:v>
                </c:pt>
                <c:pt idx="671">
                  <c:v>0.26396688242481836</c:v>
                </c:pt>
                <c:pt idx="672">
                  <c:v>0.26396688242481836</c:v>
                </c:pt>
                <c:pt idx="673">
                  <c:v>0.26590895870402803</c:v>
                </c:pt>
                <c:pt idx="674">
                  <c:v>0.2660508266157961</c:v>
                </c:pt>
                <c:pt idx="675">
                  <c:v>0.26709141611456938</c:v>
                </c:pt>
                <c:pt idx="676">
                  <c:v>0.26838955640396034</c:v>
                </c:pt>
                <c:pt idx="677">
                  <c:v>0.26970572103346069</c:v>
                </c:pt>
                <c:pt idx="678">
                  <c:v>0.26970572103346069</c:v>
                </c:pt>
                <c:pt idx="679">
                  <c:v>0.27257565459631633</c:v>
                </c:pt>
                <c:pt idx="680">
                  <c:v>0.27349867279145773</c:v>
                </c:pt>
                <c:pt idx="681">
                  <c:v>0.27403060158637799</c:v>
                </c:pt>
                <c:pt idx="682">
                  <c:v>0.27529545838898145</c:v>
                </c:pt>
                <c:pt idx="683">
                  <c:v>0.27660096690721037</c:v>
                </c:pt>
                <c:pt idx="684">
                  <c:v>0.27786314282106045</c:v>
                </c:pt>
                <c:pt idx="685">
                  <c:v>0.27905145097623973</c:v>
                </c:pt>
                <c:pt idx="686">
                  <c:v>0.27905145097623973</c:v>
                </c:pt>
                <c:pt idx="687">
                  <c:v>0.28056625428752513</c:v>
                </c:pt>
                <c:pt idx="688">
                  <c:v>0.280777774724075</c:v>
                </c:pt>
                <c:pt idx="689">
                  <c:v>0.2817925838523832</c:v>
                </c:pt>
                <c:pt idx="690">
                  <c:v>0.28294949694555721</c:v>
                </c:pt>
                <c:pt idx="691">
                  <c:v>0.28422839890747881</c:v>
                </c:pt>
                <c:pt idx="692">
                  <c:v>0.28422839890747881</c:v>
                </c:pt>
                <c:pt idx="693">
                  <c:v>0.28653662726322232</c:v>
                </c:pt>
                <c:pt idx="694">
                  <c:v>0.2869540703057174</c:v>
                </c:pt>
                <c:pt idx="695">
                  <c:v>0.2869540703057174</c:v>
                </c:pt>
                <c:pt idx="696">
                  <c:v>0.28898859509458058</c:v>
                </c:pt>
                <c:pt idx="697">
                  <c:v>0.29102315360531483</c:v>
                </c:pt>
                <c:pt idx="698">
                  <c:v>0.29299079106282738</c:v>
                </c:pt>
                <c:pt idx="699">
                  <c:v>0.29777980258879433</c:v>
                </c:pt>
                <c:pt idx="700">
                  <c:v>0.29777980258879433</c:v>
                </c:pt>
                <c:pt idx="701">
                  <c:v>0.30046327106533627</c:v>
                </c:pt>
                <c:pt idx="702">
                  <c:v>0.30080907199265405</c:v>
                </c:pt>
                <c:pt idx="703">
                  <c:v>0.30256582972916785</c:v>
                </c:pt>
                <c:pt idx="704">
                  <c:v>0.30439183532801012</c:v>
                </c:pt>
                <c:pt idx="705">
                  <c:v>0.30614946983317287</c:v>
                </c:pt>
                <c:pt idx="706">
                  <c:v>0.30614946983317287</c:v>
                </c:pt>
                <c:pt idx="707">
                  <c:v>0.30929740650147558</c:v>
                </c:pt>
                <c:pt idx="708">
                  <c:v>0.30929740650147558</c:v>
                </c:pt>
                <c:pt idx="709">
                  <c:v>0.30989888665556431</c:v>
                </c:pt>
                <c:pt idx="710">
                  <c:v>0.31113147162751359</c:v>
                </c:pt>
                <c:pt idx="711">
                  <c:v>0.31244409546054719</c:v>
                </c:pt>
                <c:pt idx="712">
                  <c:v>0.31362250624655508</c:v>
                </c:pt>
                <c:pt idx="713">
                  <c:v>0.31458457436844417</c:v>
                </c:pt>
                <c:pt idx="714">
                  <c:v>0.31458457436844417</c:v>
                </c:pt>
                <c:pt idx="715">
                  <c:v>0.31458457436844417</c:v>
                </c:pt>
                <c:pt idx="716">
                  <c:v>0.31486933870904921</c:v>
                </c:pt>
                <c:pt idx="717">
                  <c:v>0.31486933870904921</c:v>
                </c:pt>
                <c:pt idx="718">
                  <c:v>0.31644750541615402</c:v>
                </c:pt>
                <c:pt idx="719">
                  <c:v>0.31644750541615402</c:v>
                </c:pt>
                <c:pt idx="720">
                  <c:v>0.31644750541615402</c:v>
                </c:pt>
                <c:pt idx="721">
                  <c:v>0.31773805828454482</c:v>
                </c:pt>
                <c:pt idx="722">
                  <c:v>0.31773805828454482</c:v>
                </c:pt>
                <c:pt idx="723">
                  <c:v>0.31776796958422115</c:v>
                </c:pt>
                <c:pt idx="724">
                  <c:v>0.31780121934913752</c:v>
                </c:pt>
                <c:pt idx="725">
                  <c:v>0.31824815216792007</c:v>
                </c:pt>
                <c:pt idx="726">
                  <c:v>0.31876792422830447</c:v>
                </c:pt>
                <c:pt idx="727">
                  <c:v>0.31876792422830447</c:v>
                </c:pt>
                <c:pt idx="728">
                  <c:v>0.31876792422830447</c:v>
                </c:pt>
                <c:pt idx="729">
                  <c:v>0.31940027675539623</c:v>
                </c:pt>
                <c:pt idx="730">
                  <c:v>0.31941637894885216</c:v>
                </c:pt>
                <c:pt idx="731">
                  <c:v>0.32000986701948736</c:v>
                </c:pt>
                <c:pt idx="732">
                  <c:v>0.321455321302831</c:v>
                </c:pt>
                <c:pt idx="733">
                  <c:v>0.321455321302831</c:v>
                </c:pt>
                <c:pt idx="734">
                  <c:v>0.321455321302831</c:v>
                </c:pt>
                <c:pt idx="735">
                  <c:v>0.32301817828045098</c:v>
                </c:pt>
                <c:pt idx="736">
                  <c:v>0.32301817828045098</c:v>
                </c:pt>
                <c:pt idx="737">
                  <c:v>0.32325406276887925</c:v>
                </c:pt>
                <c:pt idx="738">
                  <c:v>0.32325406276887925</c:v>
                </c:pt>
                <c:pt idx="739">
                  <c:v>0.32325406276887925</c:v>
                </c:pt>
                <c:pt idx="740">
                  <c:v>0.32325406276887925</c:v>
                </c:pt>
                <c:pt idx="741">
                  <c:v>0.32325406276887925</c:v>
                </c:pt>
                <c:pt idx="742">
                  <c:v>0.32325406276887925</c:v>
                </c:pt>
                <c:pt idx="743">
                  <c:v>0.32325406276887925</c:v>
                </c:pt>
                <c:pt idx="744">
                  <c:v>0.32325406276887925</c:v>
                </c:pt>
                <c:pt idx="745">
                  <c:v>0.32407180128240903</c:v>
                </c:pt>
                <c:pt idx="746">
                  <c:v>0.32469749373995616</c:v>
                </c:pt>
                <c:pt idx="747">
                  <c:v>0.32530384670442053</c:v>
                </c:pt>
                <c:pt idx="748">
                  <c:v>0.32589170322258004</c:v>
                </c:pt>
                <c:pt idx="749">
                  <c:v>0.32649235719082653</c:v>
                </c:pt>
                <c:pt idx="750">
                  <c:v>0.32665673445156185</c:v>
                </c:pt>
                <c:pt idx="751">
                  <c:v>0.32665673445156185</c:v>
                </c:pt>
                <c:pt idx="752">
                  <c:v>0.32731802034406765</c:v>
                </c:pt>
                <c:pt idx="753">
                  <c:v>0.32731802034406765</c:v>
                </c:pt>
                <c:pt idx="754">
                  <c:v>0.32859913108854705</c:v>
                </c:pt>
                <c:pt idx="755">
                  <c:v>0.32923706458530783</c:v>
                </c:pt>
                <c:pt idx="756">
                  <c:v>0.32986709030329281</c:v>
                </c:pt>
                <c:pt idx="757">
                  <c:v>0.32986709030329281</c:v>
                </c:pt>
                <c:pt idx="758">
                  <c:v>0.33008786739346291</c:v>
                </c:pt>
                <c:pt idx="759">
                  <c:v>0.33067080051844006</c:v>
                </c:pt>
                <c:pt idx="760">
                  <c:v>0.33067080051844006</c:v>
                </c:pt>
                <c:pt idx="761">
                  <c:v>0.33186312157628167</c:v>
                </c:pt>
                <c:pt idx="762">
                  <c:v>0.33244101328152753</c:v>
                </c:pt>
                <c:pt idx="763">
                  <c:v>0.33244101328152753</c:v>
                </c:pt>
                <c:pt idx="764">
                  <c:v>0.33244101328152753</c:v>
                </c:pt>
                <c:pt idx="765">
                  <c:v>0.33315197149018128</c:v>
                </c:pt>
                <c:pt idx="766">
                  <c:v>0.33315197149018128</c:v>
                </c:pt>
                <c:pt idx="767">
                  <c:v>0.33315197149018128</c:v>
                </c:pt>
                <c:pt idx="768">
                  <c:v>0.33495668172741633</c:v>
                </c:pt>
                <c:pt idx="769">
                  <c:v>0.33495668172741633</c:v>
                </c:pt>
                <c:pt idx="770">
                  <c:v>0.33622427000157989</c:v>
                </c:pt>
                <c:pt idx="771">
                  <c:v>0.33632413732287797</c:v>
                </c:pt>
                <c:pt idx="772">
                  <c:v>0.33651193442310057</c:v>
                </c:pt>
                <c:pt idx="773">
                  <c:v>0.3369225150648244</c:v>
                </c:pt>
                <c:pt idx="774">
                  <c:v>0.3369225150648244</c:v>
                </c:pt>
                <c:pt idx="775">
                  <c:v>0.33811992812520392</c:v>
                </c:pt>
                <c:pt idx="776">
                  <c:v>0.33877391323261397</c:v>
                </c:pt>
                <c:pt idx="777">
                  <c:v>0.33877391323261397</c:v>
                </c:pt>
                <c:pt idx="778">
                  <c:v>0.33954739179030929</c:v>
                </c:pt>
                <c:pt idx="779">
                  <c:v>0.33957863510389458</c:v>
                </c:pt>
                <c:pt idx="780">
                  <c:v>0.33957863510389458</c:v>
                </c:pt>
                <c:pt idx="781">
                  <c:v>0.34077061894302502</c:v>
                </c:pt>
                <c:pt idx="782">
                  <c:v>0.34143225891517753</c:v>
                </c:pt>
                <c:pt idx="783">
                  <c:v>0.34143225891517753</c:v>
                </c:pt>
                <c:pt idx="784">
                  <c:v>0.34264821900466863</c:v>
                </c:pt>
                <c:pt idx="785">
                  <c:v>0.34264821900466863</c:v>
                </c:pt>
                <c:pt idx="786">
                  <c:v>0.34288621111004136</c:v>
                </c:pt>
                <c:pt idx="787">
                  <c:v>0.34288621111004136</c:v>
                </c:pt>
                <c:pt idx="788">
                  <c:v>0.34390585932685414</c:v>
                </c:pt>
                <c:pt idx="789">
                  <c:v>0.34390585932685414</c:v>
                </c:pt>
                <c:pt idx="790">
                  <c:v>0.34390585932685414</c:v>
                </c:pt>
                <c:pt idx="791">
                  <c:v>0.34553828452457808</c:v>
                </c:pt>
                <c:pt idx="792">
                  <c:v>0.34564850446030759</c:v>
                </c:pt>
                <c:pt idx="793">
                  <c:v>0.34567743782572163</c:v>
                </c:pt>
                <c:pt idx="794">
                  <c:v>0.34615141558513601</c:v>
                </c:pt>
                <c:pt idx="795">
                  <c:v>0.34615141558513601</c:v>
                </c:pt>
                <c:pt idx="796">
                  <c:v>0.34663156444696386</c:v>
                </c:pt>
                <c:pt idx="797">
                  <c:v>0.34709903388525359</c:v>
                </c:pt>
                <c:pt idx="798">
                  <c:v>0.34805304247994689</c:v>
                </c:pt>
                <c:pt idx="799">
                  <c:v>0.34805304247994689</c:v>
                </c:pt>
                <c:pt idx="800">
                  <c:v>0.3481441589756914</c:v>
                </c:pt>
                <c:pt idx="801">
                  <c:v>0.34818717122229476</c:v>
                </c:pt>
                <c:pt idx="802">
                  <c:v>0.34859534075023407</c:v>
                </c:pt>
                <c:pt idx="803">
                  <c:v>0.34905365470051691</c:v>
                </c:pt>
                <c:pt idx="804">
                  <c:v>0.34952493471024232</c:v>
                </c:pt>
                <c:pt idx="805">
                  <c:v>0.34991924454915463</c:v>
                </c:pt>
                <c:pt idx="806">
                  <c:v>0.35025202883422313</c:v>
                </c:pt>
                <c:pt idx="807">
                  <c:v>0.35032046737164485</c:v>
                </c:pt>
                <c:pt idx="808">
                  <c:v>0.35035127230090563</c:v>
                </c:pt>
                <c:pt idx="809">
                  <c:v>0.35039349208353782</c:v>
                </c:pt>
                <c:pt idx="810">
                  <c:v>0.35074274950264456</c:v>
                </c:pt>
                <c:pt idx="811">
                  <c:v>0.35114928351983493</c:v>
                </c:pt>
                <c:pt idx="812">
                  <c:v>0.3515495621299341</c:v>
                </c:pt>
                <c:pt idx="813">
                  <c:v>0.35186993676643341</c:v>
                </c:pt>
                <c:pt idx="814">
                  <c:v>0.35197344604981157</c:v>
                </c:pt>
                <c:pt idx="815">
                  <c:v>0.35197344604981157</c:v>
                </c:pt>
                <c:pt idx="816">
                  <c:v>0.35229500095179983</c:v>
                </c:pt>
                <c:pt idx="817">
                  <c:v>0.352623620585786</c:v>
                </c:pt>
                <c:pt idx="818">
                  <c:v>0.35297326580641047</c:v>
                </c:pt>
                <c:pt idx="819">
                  <c:v>0.35330689313825681</c:v>
                </c:pt>
                <c:pt idx="820">
                  <c:v>0.35330689313825681</c:v>
                </c:pt>
                <c:pt idx="821">
                  <c:v>0.35330689313825681</c:v>
                </c:pt>
                <c:pt idx="822">
                  <c:v>0.35363708083924972</c:v>
                </c:pt>
                <c:pt idx="823">
                  <c:v>0.35386119639465985</c:v>
                </c:pt>
                <c:pt idx="824">
                  <c:v>0.35410473574783052</c:v>
                </c:pt>
                <c:pt idx="825">
                  <c:v>0.35436913207828397</c:v>
                </c:pt>
                <c:pt idx="826">
                  <c:v>0.35468048611426084</c:v>
                </c:pt>
                <c:pt idx="827">
                  <c:v>0.35499666237780669</c:v>
                </c:pt>
                <c:pt idx="828">
                  <c:v>0.35509720413652707</c:v>
                </c:pt>
                <c:pt idx="829">
                  <c:v>0.35514180131107265</c:v>
                </c:pt>
                <c:pt idx="830">
                  <c:v>0.35541511707643519</c:v>
                </c:pt>
                <c:pt idx="831">
                  <c:v>0.35572358789243197</c:v>
                </c:pt>
                <c:pt idx="832">
                  <c:v>0.3560234090484885</c:v>
                </c:pt>
                <c:pt idx="833">
                  <c:v>0.35623152357605603</c:v>
                </c:pt>
                <c:pt idx="834">
                  <c:v>0.35623152357605603</c:v>
                </c:pt>
                <c:pt idx="835">
                  <c:v>0.35623152357605603</c:v>
                </c:pt>
                <c:pt idx="836">
                  <c:v>0.35628785596174861</c:v>
                </c:pt>
                <c:pt idx="837">
                  <c:v>0.35631028100603807</c:v>
                </c:pt>
                <c:pt idx="838">
                  <c:v>0.35656810157162466</c:v>
                </c:pt>
                <c:pt idx="839">
                  <c:v>0.35688284465564829</c:v>
                </c:pt>
                <c:pt idx="840">
                  <c:v>0.35721342015815893</c:v>
                </c:pt>
                <c:pt idx="841">
                  <c:v>0.35761138882008692</c:v>
                </c:pt>
                <c:pt idx="842">
                  <c:v>0.35761138882008692</c:v>
                </c:pt>
                <c:pt idx="843">
                  <c:v>0.35764065940421208</c:v>
                </c:pt>
                <c:pt idx="844">
                  <c:v>0.3579807276134408</c:v>
                </c:pt>
                <c:pt idx="845">
                  <c:v>0.35834369297315455</c:v>
                </c:pt>
                <c:pt idx="846">
                  <c:v>0.35841901077228311</c:v>
                </c:pt>
                <c:pt idx="847">
                  <c:v>0.35879824693480838</c:v>
                </c:pt>
                <c:pt idx="848">
                  <c:v>0.35911659825904096</c:v>
                </c:pt>
                <c:pt idx="849">
                  <c:v>0.35917776973323806</c:v>
                </c:pt>
                <c:pt idx="850">
                  <c:v>0.35919678886854522</c:v>
                </c:pt>
                <c:pt idx="851">
                  <c:v>0.35922680133383489</c:v>
                </c:pt>
                <c:pt idx="852">
                  <c:v>0.3595382396744895</c:v>
                </c:pt>
                <c:pt idx="853">
                  <c:v>0.3598716983969803</c:v>
                </c:pt>
                <c:pt idx="854">
                  <c:v>0.36022437858600487</c:v>
                </c:pt>
                <c:pt idx="855">
                  <c:v>0.36053954319341736</c:v>
                </c:pt>
                <c:pt idx="856">
                  <c:v>0.36060939804942582</c:v>
                </c:pt>
                <c:pt idx="857">
                  <c:v>0.3606373197587065</c:v>
                </c:pt>
                <c:pt idx="858">
                  <c:v>0.36096507948497936</c:v>
                </c:pt>
                <c:pt idx="859">
                  <c:v>0.36133694741866662</c:v>
                </c:pt>
                <c:pt idx="860">
                  <c:v>0.36174388609831037</c:v>
                </c:pt>
                <c:pt idx="861">
                  <c:v>0.36212691597133573</c:v>
                </c:pt>
                <c:pt idx="862">
                  <c:v>0.36246209450925321</c:v>
                </c:pt>
                <c:pt idx="863">
                  <c:v>0.36252593001126815</c:v>
                </c:pt>
                <c:pt idx="864">
                  <c:v>0.36255383485961334</c:v>
                </c:pt>
                <c:pt idx="865">
                  <c:v>0.36287808751129053</c:v>
                </c:pt>
                <c:pt idx="866">
                  <c:v>0.36325887487988689</c:v>
                </c:pt>
                <c:pt idx="867">
                  <c:v>0.36365627027000597</c:v>
                </c:pt>
                <c:pt idx="868">
                  <c:v>0.36405928035166518</c:v>
                </c:pt>
                <c:pt idx="869">
                  <c:v>0.36439430714116261</c:v>
                </c:pt>
                <c:pt idx="870">
                  <c:v>0.36444805980371509</c:v>
                </c:pt>
                <c:pt idx="871">
                  <c:v>0.36447314887582244</c:v>
                </c:pt>
                <c:pt idx="872">
                  <c:v>0.36480692795608871</c:v>
                </c:pt>
                <c:pt idx="873">
                  <c:v>0.36517709293528489</c:v>
                </c:pt>
                <c:pt idx="874">
                  <c:v>0.36553088594605615</c:v>
                </c:pt>
                <c:pt idx="875">
                  <c:v>0.36589501471032321</c:v>
                </c:pt>
                <c:pt idx="876">
                  <c:v>0.36620931941002238</c:v>
                </c:pt>
                <c:pt idx="877">
                  <c:v>0.36627111473883506</c:v>
                </c:pt>
                <c:pt idx="878">
                  <c:v>0.36629788990449796</c:v>
                </c:pt>
                <c:pt idx="879">
                  <c:v>0.36659192775965882</c:v>
                </c:pt>
                <c:pt idx="880">
                  <c:v>0.36687734967675056</c:v>
                </c:pt>
                <c:pt idx="881">
                  <c:v>0.36716632925124465</c:v>
                </c:pt>
                <c:pt idx="882">
                  <c:v>0.36746168225937886</c:v>
                </c:pt>
                <c:pt idx="883">
                  <c:v>0.36771636669095203</c:v>
                </c:pt>
                <c:pt idx="884">
                  <c:v>0.36776592098055105</c:v>
                </c:pt>
                <c:pt idx="885">
                  <c:v>0.36778257958488042</c:v>
                </c:pt>
                <c:pt idx="886">
                  <c:v>0.36801590121110411</c:v>
                </c:pt>
                <c:pt idx="887">
                  <c:v>0.36828331564902211</c:v>
                </c:pt>
                <c:pt idx="888">
                  <c:v>0.36855990243588249</c:v>
                </c:pt>
                <c:pt idx="889">
                  <c:v>0.36883052045155607</c:v>
                </c:pt>
                <c:pt idx="890">
                  <c:v>0.36903895533689918</c:v>
                </c:pt>
                <c:pt idx="891">
                  <c:v>0.36908721133446043</c:v>
                </c:pt>
                <c:pt idx="892">
                  <c:v>0.36910134079845636</c:v>
                </c:pt>
                <c:pt idx="893">
                  <c:v>0.36933929918195801</c:v>
                </c:pt>
                <c:pt idx="894">
                  <c:v>0.36959722091315794</c:v>
                </c:pt>
                <c:pt idx="895">
                  <c:v>0.36983479149514176</c:v>
                </c:pt>
                <c:pt idx="896">
                  <c:v>0.36988264283024969</c:v>
                </c:pt>
                <c:pt idx="897">
                  <c:v>0.37006755671049218</c:v>
                </c:pt>
                <c:pt idx="898">
                  <c:v>0.37010492054368421</c:v>
                </c:pt>
                <c:pt idx="899">
                  <c:v>0.37011446383320895</c:v>
                </c:pt>
                <c:pt idx="900">
                  <c:v>0.37032706336963439</c:v>
                </c:pt>
                <c:pt idx="901">
                  <c:v>0.37054318684159099</c:v>
                </c:pt>
                <c:pt idx="902">
                  <c:v>0.37074934550063404</c:v>
                </c:pt>
                <c:pt idx="903">
                  <c:v>0.37092078749336732</c:v>
                </c:pt>
                <c:pt idx="904">
                  <c:v>0.37105118996895731</c:v>
                </c:pt>
                <c:pt idx="905">
                  <c:v>0.37107597554422461</c:v>
                </c:pt>
                <c:pt idx="906">
                  <c:v>0.37108304027622258</c:v>
                </c:pt>
                <c:pt idx="907">
                  <c:v>0.37119462594773212</c:v>
                </c:pt>
                <c:pt idx="908">
                  <c:v>0.37131317518562623</c:v>
                </c:pt>
                <c:pt idx="909">
                  <c:v>0.37142941447534922</c:v>
                </c:pt>
                <c:pt idx="910">
                  <c:v>0.37153619478022532</c:v>
                </c:pt>
                <c:pt idx="911">
                  <c:v>0.37161319867290948</c:v>
                </c:pt>
                <c:pt idx="912">
                  <c:v>0.37162849154145877</c:v>
                </c:pt>
                <c:pt idx="913">
                  <c:v>0.37163360040493221</c:v>
                </c:pt>
                <c:pt idx="914">
                  <c:v>0.37172257556186117</c:v>
                </c:pt>
                <c:pt idx="915">
                  <c:v>0.37181738460249247</c:v>
                </c:pt>
                <c:pt idx="916">
                  <c:v>0.3719082481842037</c:v>
                </c:pt>
                <c:pt idx="917">
                  <c:v>0.37200221417805723</c:v>
                </c:pt>
                <c:pt idx="918">
                  <c:v>0.37210243557900202</c:v>
                </c:pt>
                <c:pt idx="919">
                  <c:v>0.37210243557900202</c:v>
                </c:pt>
                <c:pt idx="920">
                  <c:v>0.37210690372692434</c:v>
                </c:pt>
                <c:pt idx="921">
                  <c:v>0.37220321339082013</c:v>
                </c:pt>
                <c:pt idx="922">
                  <c:v>0.37230326618240933</c:v>
                </c:pt>
                <c:pt idx="923">
                  <c:v>0.37239812580584736</c:v>
                </c:pt>
                <c:pt idx="924">
                  <c:v>0.37247426979081816</c:v>
                </c:pt>
                <c:pt idx="925">
                  <c:v>0.37254952014620457</c:v>
                </c:pt>
                <c:pt idx="926">
                  <c:v>0.37254952014620457</c:v>
                </c:pt>
                <c:pt idx="927">
                  <c:v>0.37254952014620457</c:v>
                </c:pt>
                <c:pt idx="928">
                  <c:v>0.37265965577725624</c:v>
                </c:pt>
                <c:pt idx="929">
                  <c:v>0.37275318338678531</c:v>
                </c:pt>
                <c:pt idx="930">
                  <c:v>0.37285375886737676</c:v>
                </c:pt>
                <c:pt idx="931">
                  <c:v>0.37296177002054842</c:v>
                </c:pt>
                <c:pt idx="932">
                  <c:v>0.37304669855294392</c:v>
                </c:pt>
                <c:pt idx="933">
                  <c:v>0.37304669855294392</c:v>
                </c:pt>
                <c:pt idx="934">
                  <c:v>0.37304669855294392</c:v>
                </c:pt>
                <c:pt idx="935">
                  <c:v>0.37316008834455794</c:v>
                </c:pt>
                <c:pt idx="936">
                  <c:v>0.37327057805525632</c:v>
                </c:pt>
                <c:pt idx="937">
                  <c:v>0.37337054654216778</c:v>
                </c:pt>
                <c:pt idx="938">
                  <c:v>0.37346648526548132</c:v>
                </c:pt>
                <c:pt idx="939">
                  <c:v>0.37355105971823016</c:v>
                </c:pt>
                <c:pt idx="940">
                  <c:v>0.37355105971823016</c:v>
                </c:pt>
                <c:pt idx="941">
                  <c:v>0.37355105971823016</c:v>
                </c:pt>
                <c:pt idx="942">
                  <c:v>0.37366530941755755</c:v>
                </c:pt>
                <c:pt idx="943">
                  <c:v>0.37375762303972654</c:v>
                </c:pt>
                <c:pt idx="944">
                  <c:v>0.37385209486164678</c:v>
                </c:pt>
                <c:pt idx="945">
                  <c:v>0.37394493117281802</c:v>
                </c:pt>
                <c:pt idx="946">
                  <c:v>0.37402041758130217</c:v>
                </c:pt>
                <c:pt idx="947">
                  <c:v>0.37402041758130217</c:v>
                </c:pt>
                <c:pt idx="948">
                  <c:v>0.37402041758130217</c:v>
                </c:pt>
                <c:pt idx="949">
                  <c:v>0.37408030762439703</c:v>
                </c:pt>
                <c:pt idx="950">
                  <c:v>0.3740884683172061</c:v>
                </c:pt>
                <c:pt idx="951">
                  <c:v>0.37417213227943491</c:v>
                </c:pt>
                <c:pt idx="952">
                  <c:v>0.37427097108366414</c:v>
                </c:pt>
                <c:pt idx="953">
                  <c:v>0.37435311756169287</c:v>
                </c:pt>
                <c:pt idx="954">
                  <c:v>0.37436141314198645</c:v>
                </c:pt>
                <c:pt idx="955">
                  <c:v>0.37436635339610436</c:v>
                </c:pt>
                <c:pt idx="956">
                  <c:v>0.37445575007642218</c:v>
                </c:pt>
                <c:pt idx="957">
                  <c:v>0.37454553455825784</c:v>
                </c:pt>
                <c:pt idx="958">
                  <c:v>0.37463661733213127</c:v>
                </c:pt>
                <c:pt idx="959">
                  <c:v>0.37472616576086909</c:v>
                </c:pt>
                <c:pt idx="960">
                  <c:v>0.37479301937034859</c:v>
                </c:pt>
                <c:pt idx="961">
                  <c:v>0.37480114634128658</c:v>
                </c:pt>
                <c:pt idx="962">
                  <c:v>0.37480399583939555</c:v>
                </c:pt>
                <c:pt idx="963">
                  <c:v>0.3748815561429531</c:v>
                </c:pt>
                <c:pt idx="964">
                  <c:v>0.37496565848950636</c:v>
                </c:pt>
                <c:pt idx="965">
                  <c:v>0.37501789366785881</c:v>
                </c:pt>
                <c:pt idx="966">
                  <c:v>0.37508774852386723</c:v>
                </c:pt>
                <c:pt idx="967">
                  <c:v>0.37513602138236402</c:v>
                </c:pt>
                <c:pt idx="968">
                  <c:v>0.37514499140007984</c:v>
                </c:pt>
                <c:pt idx="969">
                  <c:v>0.3751481443950288</c:v>
                </c:pt>
                <c:pt idx="970">
                  <c:v>0.37520966994887256</c:v>
                </c:pt>
                <c:pt idx="971">
                  <c:v>0.37527183621826748</c:v>
                </c:pt>
                <c:pt idx="972">
                  <c:v>0.37533263675188239</c:v>
                </c:pt>
                <c:pt idx="973">
                  <c:v>0.37539343728549729</c:v>
                </c:pt>
                <c:pt idx="974">
                  <c:v>0.37544501488736304</c:v>
                </c:pt>
                <c:pt idx="975">
                  <c:v>0.37545531691898776</c:v>
                </c:pt>
                <c:pt idx="976">
                  <c:v>0.37545870596703451</c:v>
                </c:pt>
                <c:pt idx="977">
                  <c:v>0.37551033415170693</c:v>
                </c:pt>
                <c:pt idx="978">
                  <c:v>0.37557164051338848</c:v>
                </c:pt>
                <c:pt idx="979">
                  <c:v>0.37562515712284322</c:v>
                </c:pt>
                <c:pt idx="980">
                  <c:v>0.37568568788148921</c:v>
                </c:pt>
                <c:pt idx="981">
                  <c:v>0.37575604856556433</c:v>
                </c:pt>
                <c:pt idx="982">
                  <c:v>0.37576387203966233</c:v>
                </c:pt>
                <c:pt idx="983">
                  <c:v>0.37576683956432017</c:v>
                </c:pt>
                <c:pt idx="984">
                  <c:v>0.37582595400437946</c:v>
                </c:pt>
                <c:pt idx="985">
                  <c:v>0.37589255469982563</c:v>
                </c:pt>
                <c:pt idx="986">
                  <c:v>0.37595836293130064</c:v>
                </c:pt>
                <c:pt idx="987">
                  <c:v>0.37602302461915782</c:v>
                </c:pt>
                <c:pt idx="988">
                  <c:v>0.37602302461915782</c:v>
                </c:pt>
                <c:pt idx="989">
                  <c:v>0.37608205475453932</c:v>
                </c:pt>
                <c:pt idx="990">
                  <c:v>0.37608367340435273</c:v>
                </c:pt>
                <c:pt idx="991">
                  <c:v>0.37613162590507393</c:v>
                </c:pt>
                <c:pt idx="992">
                  <c:v>0.37618271453980856</c:v>
                </c:pt>
                <c:pt idx="993">
                  <c:v>0.37622697449564307</c:v>
                </c:pt>
                <c:pt idx="994">
                  <c:v>0.37627472466513762</c:v>
                </c:pt>
                <c:pt idx="995">
                  <c:v>0.37631173441868299</c:v>
                </c:pt>
                <c:pt idx="996">
                  <c:v>0.37631601709631424</c:v>
                </c:pt>
                <c:pt idx="997">
                  <c:v>0.3763191700912632</c:v>
                </c:pt>
                <c:pt idx="998">
                  <c:v>0.37636508241878214</c:v>
                </c:pt>
                <c:pt idx="999">
                  <c:v>0.37641499078802787</c:v>
                </c:pt>
                <c:pt idx="1000">
                  <c:v>0.37646935044426039</c:v>
                </c:pt>
                <c:pt idx="1001">
                  <c:v>0.37651409936722596</c:v>
                </c:pt>
                <c:pt idx="1002">
                  <c:v>0.37651409936722596</c:v>
                </c:pt>
                <c:pt idx="1003">
                  <c:v>0.37651409936722596</c:v>
                </c:pt>
                <c:pt idx="1004">
                  <c:v>0.37651409936722596</c:v>
                </c:pt>
                <c:pt idx="1005">
                  <c:v>0.37658948461009678</c:v>
                </c:pt>
                <c:pt idx="1006">
                  <c:v>0.37662932700081558</c:v>
                </c:pt>
                <c:pt idx="1007">
                  <c:v>0.37667289565829221</c:v>
                </c:pt>
                <c:pt idx="1008">
                  <c:v>0.37671612709705776</c:v>
                </c:pt>
                <c:pt idx="1009">
                  <c:v>0.37675354151305651</c:v>
                </c:pt>
                <c:pt idx="1010">
                  <c:v>0.37675787477349443</c:v>
                </c:pt>
                <c:pt idx="1011">
                  <c:v>0.37675895387336999</c:v>
                </c:pt>
                <c:pt idx="1012">
                  <c:v>0.37680130854348665</c:v>
                </c:pt>
                <c:pt idx="1013">
                  <c:v>0.37684757495065224</c:v>
                </c:pt>
                <c:pt idx="1014">
                  <c:v>0.37684757495065224</c:v>
                </c:pt>
                <c:pt idx="1015">
                  <c:v>0.37695509713669278</c:v>
                </c:pt>
                <c:pt idx="1016">
                  <c:v>0.37700444909506514</c:v>
                </c:pt>
                <c:pt idx="1017">
                  <c:v>0.37701122719115865</c:v>
                </c:pt>
                <c:pt idx="1018">
                  <c:v>0.37701323364248984</c:v>
                </c:pt>
                <c:pt idx="1019">
                  <c:v>0.37706755957685123</c:v>
                </c:pt>
                <c:pt idx="1020">
                  <c:v>0.37712454953903046</c:v>
                </c:pt>
                <c:pt idx="1021">
                  <c:v>0.37718924494875877</c:v>
                </c:pt>
                <c:pt idx="1022">
                  <c:v>0.37724967454179142</c:v>
                </c:pt>
                <c:pt idx="1023">
                  <c:v>0.37724967454179142</c:v>
                </c:pt>
                <c:pt idx="1024">
                  <c:v>0.37731421820309974</c:v>
                </c:pt>
                <c:pt idx="1025">
                  <c:v>0.37731725317149983</c:v>
                </c:pt>
                <c:pt idx="1026">
                  <c:v>0.37737119130434343</c:v>
                </c:pt>
                <c:pt idx="1027">
                  <c:v>0.37743511111103617</c:v>
                </c:pt>
                <c:pt idx="1028">
                  <c:v>0.37748943704539756</c:v>
                </c:pt>
                <c:pt idx="1029">
                  <c:v>0.37753496157139871</c:v>
                </c:pt>
                <c:pt idx="1030">
                  <c:v>0.37758085703798211</c:v>
                </c:pt>
                <c:pt idx="1031">
                  <c:v>0.3775870787232023</c:v>
                </c:pt>
                <c:pt idx="1032">
                  <c:v>0.3775870787232023</c:v>
                </c:pt>
                <c:pt idx="1033">
                  <c:v>0.37763808305325913</c:v>
                </c:pt>
                <c:pt idx="1034">
                  <c:v>0.37767994875624467</c:v>
                </c:pt>
                <c:pt idx="1035">
                  <c:v>0.37774263771464184</c:v>
                </c:pt>
                <c:pt idx="1036">
                  <c:v>0.37780541097771675</c:v>
                </c:pt>
                <c:pt idx="1037">
                  <c:v>0.37785584203596473</c:v>
                </c:pt>
                <c:pt idx="1038">
                  <c:v>0.3778618613899582</c:v>
                </c:pt>
                <c:pt idx="1039">
                  <c:v>0.37786309223825376</c:v>
                </c:pt>
                <c:pt idx="1040">
                  <c:v>0.37791111218271722</c:v>
                </c:pt>
                <c:pt idx="1041">
                  <c:v>0.37796385318913639</c:v>
                </c:pt>
                <c:pt idx="1042">
                  <c:v>0.3780297288643536</c:v>
                </c:pt>
                <c:pt idx="1043">
                  <c:v>0.37809425566472638</c:v>
                </c:pt>
                <c:pt idx="1044">
                  <c:v>0.37814907056621888</c:v>
                </c:pt>
                <c:pt idx="1045">
                  <c:v>0.37815519108582568</c:v>
                </c:pt>
                <c:pt idx="1046">
                  <c:v>0.37815687717938129</c:v>
                </c:pt>
                <c:pt idx="1047">
                  <c:v>0.37821258571045829</c:v>
                </c:pt>
                <c:pt idx="1048">
                  <c:v>0.37827245889261757</c:v>
                </c:pt>
                <c:pt idx="1049">
                  <c:v>0.37833287162471468</c:v>
                </c:pt>
                <c:pt idx="1050">
                  <c:v>0.37839222211787177</c:v>
                </c:pt>
                <c:pt idx="1051">
                  <c:v>0.37844494626335534</c:v>
                </c:pt>
                <c:pt idx="1052">
                  <c:v>0.37845010570963544</c:v>
                </c:pt>
                <c:pt idx="1053">
                  <c:v>0.37845172435944885</c:v>
                </c:pt>
                <c:pt idx="1054">
                  <c:v>0.37849950825081452</c:v>
                </c:pt>
                <c:pt idx="1055">
                  <c:v>0.37854666828756461</c:v>
                </c:pt>
                <c:pt idx="1056">
                  <c:v>0.37860037036731042</c:v>
                </c:pt>
                <c:pt idx="1057">
                  <c:v>0.3786560451765163</c:v>
                </c:pt>
                <c:pt idx="1058">
                  <c:v>0.37869863589973074</c:v>
                </c:pt>
                <c:pt idx="1059">
                  <c:v>0.3787039302334953</c:v>
                </c:pt>
                <c:pt idx="1060">
                  <c:v>0.37870573435359978</c:v>
                </c:pt>
                <c:pt idx="1061">
                  <c:v>0.37875402407303216</c:v>
                </c:pt>
                <c:pt idx="1062">
                  <c:v>0.37880814767616683</c:v>
                </c:pt>
                <c:pt idx="1063">
                  <c:v>0.37886028168890595</c:v>
                </c:pt>
                <c:pt idx="1064">
                  <c:v>0.37891089821744506</c:v>
                </c:pt>
                <c:pt idx="1065">
                  <c:v>0.37894932428957712</c:v>
                </c:pt>
                <c:pt idx="1066">
                  <c:v>0.37895273019855946</c:v>
                </c:pt>
                <c:pt idx="1067">
                  <c:v>0.37895402849059723</c:v>
                </c:pt>
                <c:pt idx="1068">
                  <c:v>0.37898785152732256</c:v>
                </c:pt>
                <c:pt idx="1069">
                  <c:v>0.37903224637064148</c:v>
                </c:pt>
                <c:pt idx="1070">
                  <c:v>0.37907303297375139</c:v>
                </c:pt>
                <c:pt idx="1071">
                  <c:v>0.37911424110025022</c:v>
                </c:pt>
                <c:pt idx="1072">
                  <c:v>0.37914656351371107</c:v>
                </c:pt>
                <c:pt idx="1073">
                  <c:v>0.37915103166163339</c:v>
                </c:pt>
                <c:pt idx="1074">
                  <c:v>0.37915103166163339</c:v>
                </c:pt>
                <c:pt idx="1075">
                  <c:v>0.37918407909532315</c:v>
                </c:pt>
                <c:pt idx="1076">
                  <c:v>0.37921571021042616</c:v>
                </c:pt>
                <c:pt idx="1077">
                  <c:v>0.37925265252022933</c:v>
                </c:pt>
                <c:pt idx="1078">
                  <c:v>0.37927602177690994</c:v>
                </c:pt>
                <c:pt idx="1079">
                  <c:v>0.3792794108249567</c:v>
                </c:pt>
                <c:pt idx="1080">
                  <c:v>0.40403500734883874</c:v>
                </c:pt>
                <c:pt idx="1081">
                  <c:v>0.40403500734883874</c:v>
                </c:pt>
                <c:pt idx="1082">
                  <c:v>0.40403500734883874</c:v>
                </c:pt>
                <c:pt idx="1083">
                  <c:v>0.40403500734883874</c:v>
                </c:pt>
                <c:pt idx="1084">
                  <c:v>0.40403500734883874</c:v>
                </c:pt>
                <c:pt idx="1085">
                  <c:v>0.40403500734883874</c:v>
                </c:pt>
                <c:pt idx="1086">
                  <c:v>0.40403500734883874</c:v>
                </c:pt>
                <c:pt idx="1087">
                  <c:v>0.4041716483705845</c:v>
                </c:pt>
                <c:pt idx="1088">
                  <c:v>0.4041716483705845</c:v>
                </c:pt>
                <c:pt idx="1089">
                  <c:v>0.4041716483705845</c:v>
                </c:pt>
                <c:pt idx="1090">
                  <c:v>0.4041716483705845</c:v>
                </c:pt>
                <c:pt idx="1091">
                  <c:v>0.4041716483705845</c:v>
                </c:pt>
                <c:pt idx="1092">
                  <c:v>0.4041716483705845</c:v>
                </c:pt>
                <c:pt idx="1093">
                  <c:v>0.4041716483705845</c:v>
                </c:pt>
                <c:pt idx="1094">
                  <c:v>0.4041716483705845</c:v>
                </c:pt>
                <c:pt idx="1095">
                  <c:v>0.4041716483705845</c:v>
                </c:pt>
                <c:pt idx="1096">
                  <c:v>0.4041716483705845</c:v>
                </c:pt>
                <c:pt idx="1097">
                  <c:v>0.4041716483705845</c:v>
                </c:pt>
                <c:pt idx="1098">
                  <c:v>0.4041716483705845</c:v>
                </c:pt>
                <c:pt idx="1099">
                  <c:v>0.4041716483705845</c:v>
                </c:pt>
                <c:pt idx="1100">
                  <c:v>0.4041716483705845</c:v>
                </c:pt>
                <c:pt idx="1101">
                  <c:v>0.4041716483705845</c:v>
                </c:pt>
                <c:pt idx="1102">
                  <c:v>0.4041716483705845</c:v>
                </c:pt>
                <c:pt idx="1103">
                  <c:v>0.4041716483705845</c:v>
                </c:pt>
                <c:pt idx="1104">
                  <c:v>0.4041716483705845</c:v>
                </c:pt>
                <c:pt idx="1105">
                  <c:v>0.4041716483705845</c:v>
                </c:pt>
                <c:pt idx="1106">
                  <c:v>0.4041716483705845</c:v>
                </c:pt>
                <c:pt idx="1107">
                  <c:v>0.4041716483705845</c:v>
                </c:pt>
                <c:pt idx="1108">
                  <c:v>0.4041716483705845</c:v>
                </c:pt>
                <c:pt idx="1109">
                  <c:v>0.4041716483705845</c:v>
                </c:pt>
                <c:pt idx="1110">
                  <c:v>0.4041716483705845</c:v>
                </c:pt>
                <c:pt idx="1111">
                  <c:v>0.4041716483705845</c:v>
                </c:pt>
                <c:pt idx="1112">
                  <c:v>0.4041716483705845</c:v>
                </c:pt>
                <c:pt idx="1113">
                  <c:v>0.4041716483705845</c:v>
                </c:pt>
                <c:pt idx="1114">
                  <c:v>0.4041716483705845</c:v>
                </c:pt>
                <c:pt idx="1115">
                  <c:v>0.4041716483705845</c:v>
                </c:pt>
                <c:pt idx="1116">
                  <c:v>0.4041716483705845</c:v>
                </c:pt>
                <c:pt idx="1117">
                  <c:v>0.4041716483705845</c:v>
                </c:pt>
                <c:pt idx="1118">
                  <c:v>0.4041716483705845</c:v>
                </c:pt>
                <c:pt idx="1119">
                  <c:v>0.4041716483705845</c:v>
                </c:pt>
                <c:pt idx="1120">
                  <c:v>0.4041716483705845</c:v>
                </c:pt>
                <c:pt idx="1121">
                  <c:v>0.4041716483705845</c:v>
                </c:pt>
                <c:pt idx="1122">
                  <c:v>0.4041716483705845</c:v>
                </c:pt>
                <c:pt idx="1123">
                  <c:v>0.4041716483705845</c:v>
                </c:pt>
                <c:pt idx="1124">
                  <c:v>0.4041716483705845</c:v>
                </c:pt>
                <c:pt idx="1125">
                  <c:v>0.4041716483705845</c:v>
                </c:pt>
                <c:pt idx="1126">
                  <c:v>0.4041716483705845</c:v>
                </c:pt>
                <c:pt idx="1127">
                  <c:v>0.4041716483705845</c:v>
                </c:pt>
                <c:pt idx="1128">
                  <c:v>0.4041716483705845</c:v>
                </c:pt>
                <c:pt idx="1129">
                  <c:v>0.4041716483705845</c:v>
                </c:pt>
                <c:pt idx="1130">
                  <c:v>0.4041716483705845</c:v>
                </c:pt>
                <c:pt idx="1131">
                  <c:v>0.4041716483705845</c:v>
                </c:pt>
                <c:pt idx="1132">
                  <c:v>0.4041716483705845</c:v>
                </c:pt>
                <c:pt idx="1133">
                  <c:v>0.4041716483705845</c:v>
                </c:pt>
                <c:pt idx="1134">
                  <c:v>0.4041716483705845</c:v>
                </c:pt>
                <c:pt idx="1135">
                  <c:v>0.4041716483705845</c:v>
                </c:pt>
                <c:pt idx="1136">
                  <c:v>0.4041716483705845</c:v>
                </c:pt>
                <c:pt idx="1137">
                  <c:v>0.4041716483705845</c:v>
                </c:pt>
                <c:pt idx="1138">
                  <c:v>0.4041716483705845</c:v>
                </c:pt>
                <c:pt idx="1139">
                  <c:v>0.4041716483705845</c:v>
                </c:pt>
                <c:pt idx="1140">
                  <c:v>0.4041716483705845</c:v>
                </c:pt>
                <c:pt idx="1141">
                  <c:v>0.4041716483705845</c:v>
                </c:pt>
                <c:pt idx="1142">
                  <c:v>0.4041716483705845</c:v>
                </c:pt>
                <c:pt idx="1143">
                  <c:v>0.4041716483705845</c:v>
                </c:pt>
                <c:pt idx="1144">
                  <c:v>0.4041716483705845</c:v>
                </c:pt>
                <c:pt idx="1145">
                  <c:v>0.4041716483705845</c:v>
                </c:pt>
                <c:pt idx="1146">
                  <c:v>0.4041716483705845</c:v>
                </c:pt>
                <c:pt idx="1147">
                  <c:v>0.4041716483705845</c:v>
                </c:pt>
                <c:pt idx="1148">
                  <c:v>0.4041716483705845</c:v>
                </c:pt>
                <c:pt idx="1149">
                  <c:v>0.4041716483705845</c:v>
                </c:pt>
                <c:pt idx="1150">
                  <c:v>0.4041716483705845</c:v>
                </c:pt>
                <c:pt idx="1151">
                  <c:v>0.4041716483705845</c:v>
                </c:pt>
                <c:pt idx="1152">
                  <c:v>0.4041716483705845</c:v>
                </c:pt>
                <c:pt idx="1153">
                  <c:v>0.4041716483705845</c:v>
                </c:pt>
                <c:pt idx="1154">
                  <c:v>0.4041716483705845</c:v>
                </c:pt>
                <c:pt idx="1155">
                  <c:v>0.4041716483705845</c:v>
                </c:pt>
                <c:pt idx="1156">
                  <c:v>0.4041716483705845</c:v>
                </c:pt>
                <c:pt idx="1157">
                  <c:v>0.4041716483705845</c:v>
                </c:pt>
                <c:pt idx="1158">
                  <c:v>0.4041716483705845</c:v>
                </c:pt>
                <c:pt idx="1159">
                  <c:v>0.4041716483705845</c:v>
                </c:pt>
                <c:pt idx="1160">
                  <c:v>0.4041716483705845</c:v>
                </c:pt>
                <c:pt idx="1161">
                  <c:v>0.4041716483705845</c:v>
                </c:pt>
                <c:pt idx="1162">
                  <c:v>0.4041716483705845</c:v>
                </c:pt>
                <c:pt idx="1163">
                  <c:v>0.4041716483705845</c:v>
                </c:pt>
                <c:pt idx="1164">
                  <c:v>0.40727114357103489</c:v>
                </c:pt>
                <c:pt idx="1165">
                  <c:v>0.40727114357103489</c:v>
                </c:pt>
                <c:pt idx="1166">
                  <c:v>0.40727114357103489</c:v>
                </c:pt>
                <c:pt idx="1167">
                  <c:v>0.40727114357103489</c:v>
                </c:pt>
                <c:pt idx="1168">
                  <c:v>0.40727114357103489</c:v>
                </c:pt>
                <c:pt idx="1169">
                  <c:v>0.40727114357103489</c:v>
                </c:pt>
                <c:pt idx="1170">
                  <c:v>0.40727114357103489</c:v>
                </c:pt>
                <c:pt idx="1171">
                  <c:v>0.40744715487730382</c:v>
                </c:pt>
                <c:pt idx="1172">
                  <c:v>0.40744715487730382</c:v>
                </c:pt>
                <c:pt idx="1173">
                  <c:v>0.40744715487730382</c:v>
                </c:pt>
                <c:pt idx="1174">
                  <c:v>0.40744715487730382</c:v>
                </c:pt>
                <c:pt idx="1175">
                  <c:v>0.40744715487730382</c:v>
                </c:pt>
                <c:pt idx="1176">
                  <c:v>0.40744715487730382</c:v>
                </c:pt>
                <c:pt idx="1177">
                  <c:v>0.40744715487730382</c:v>
                </c:pt>
                <c:pt idx="1178">
                  <c:v>0.40744715487730382</c:v>
                </c:pt>
                <c:pt idx="1179">
                  <c:v>0.40744715487730382</c:v>
                </c:pt>
                <c:pt idx="1180">
                  <c:v>0.40744715487730382</c:v>
                </c:pt>
                <c:pt idx="1181">
                  <c:v>0.40744715487730382</c:v>
                </c:pt>
                <c:pt idx="1182">
                  <c:v>0.40744715487730382</c:v>
                </c:pt>
                <c:pt idx="1183">
                  <c:v>0.40744715487730382</c:v>
                </c:pt>
                <c:pt idx="1184">
                  <c:v>0.40744715487730382</c:v>
                </c:pt>
                <c:pt idx="1185">
                  <c:v>0.40744715487730382</c:v>
                </c:pt>
                <c:pt idx="1186">
                  <c:v>0.40744715487730382</c:v>
                </c:pt>
                <c:pt idx="1187">
                  <c:v>0.40744715487730382</c:v>
                </c:pt>
                <c:pt idx="1188">
                  <c:v>0.40744715487730382</c:v>
                </c:pt>
                <c:pt idx="1189">
                  <c:v>0.40744715487730382</c:v>
                </c:pt>
                <c:pt idx="1190">
                  <c:v>0.40744715487730382</c:v>
                </c:pt>
                <c:pt idx="1191">
                  <c:v>0.40744715487730382</c:v>
                </c:pt>
                <c:pt idx="1192">
                  <c:v>0.40744715487730382</c:v>
                </c:pt>
                <c:pt idx="1193">
                  <c:v>0.40744715487730382</c:v>
                </c:pt>
                <c:pt idx="1194">
                  <c:v>0.40744715487730382</c:v>
                </c:pt>
                <c:pt idx="1195">
                  <c:v>0.40744715487730382</c:v>
                </c:pt>
                <c:pt idx="1196">
                  <c:v>0.40744715487730382</c:v>
                </c:pt>
                <c:pt idx="1197">
                  <c:v>0.40744715487730382</c:v>
                </c:pt>
                <c:pt idx="1198">
                  <c:v>0.40744715487730382</c:v>
                </c:pt>
                <c:pt idx="1199">
                  <c:v>0.40744715487730382</c:v>
                </c:pt>
                <c:pt idx="1200">
                  <c:v>0.40744715487730382</c:v>
                </c:pt>
                <c:pt idx="1201">
                  <c:v>0.40744715487730382</c:v>
                </c:pt>
                <c:pt idx="1202">
                  <c:v>0.40744715487730382</c:v>
                </c:pt>
                <c:pt idx="1203">
                  <c:v>0.40744715487730382</c:v>
                </c:pt>
                <c:pt idx="1204">
                  <c:v>0.40744715487730382</c:v>
                </c:pt>
                <c:pt idx="1205">
                  <c:v>0.40744715487730382</c:v>
                </c:pt>
                <c:pt idx="1206">
                  <c:v>0.40744715487730382</c:v>
                </c:pt>
                <c:pt idx="1207">
                  <c:v>0.40744715487730382</c:v>
                </c:pt>
                <c:pt idx="1208">
                  <c:v>0.40744715487730382</c:v>
                </c:pt>
                <c:pt idx="1209">
                  <c:v>0.40744715487730382</c:v>
                </c:pt>
                <c:pt idx="1210">
                  <c:v>0.40744715487730382</c:v>
                </c:pt>
                <c:pt idx="1211">
                  <c:v>0.40744715487730382</c:v>
                </c:pt>
                <c:pt idx="1212">
                  <c:v>0.40744715487730382</c:v>
                </c:pt>
                <c:pt idx="1213">
                  <c:v>0.40744715487730382</c:v>
                </c:pt>
                <c:pt idx="1214">
                  <c:v>0.40744715487730382</c:v>
                </c:pt>
                <c:pt idx="1215">
                  <c:v>0.40744715487730382</c:v>
                </c:pt>
                <c:pt idx="1216">
                  <c:v>0.40744715487730382</c:v>
                </c:pt>
                <c:pt idx="1217">
                  <c:v>0.40744715487730382</c:v>
                </c:pt>
                <c:pt idx="1218">
                  <c:v>0.40744715487730382</c:v>
                </c:pt>
                <c:pt idx="1219">
                  <c:v>0.40744715487730382</c:v>
                </c:pt>
                <c:pt idx="1220">
                  <c:v>0.40744715487730382</c:v>
                </c:pt>
                <c:pt idx="1221">
                  <c:v>0.40744715487730382</c:v>
                </c:pt>
                <c:pt idx="1222">
                  <c:v>0.40744715487730382</c:v>
                </c:pt>
                <c:pt idx="1223">
                  <c:v>0.40744715487730382</c:v>
                </c:pt>
                <c:pt idx="1224">
                  <c:v>0.40744715487730382</c:v>
                </c:pt>
                <c:pt idx="1225">
                  <c:v>0.40744715487730382</c:v>
                </c:pt>
                <c:pt idx="1226">
                  <c:v>0.40744715487730382</c:v>
                </c:pt>
                <c:pt idx="1227">
                  <c:v>0.40820220443243649</c:v>
                </c:pt>
                <c:pt idx="1228">
                  <c:v>0.40820220443243649</c:v>
                </c:pt>
                <c:pt idx="1229">
                  <c:v>0.40820220443243649</c:v>
                </c:pt>
                <c:pt idx="1230">
                  <c:v>0.40820220443243649</c:v>
                </c:pt>
                <c:pt idx="1231">
                  <c:v>0.40820220443243649</c:v>
                </c:pt>
                <c:pt idx="1232">
                  <c:v>0.40820220443243649</c:v>
                </c:pt>
                <c:pt idx="1233">
                  <c:v>0.40820220443243649</c:v>
                </c:pt>
                <c:pt idx="1234">
                  <c:v>0.40820220443243649</c:v>
                </c:pt>
                <c:pt idx="1235">
                  <c:v>0.40820220443243649</c:v>
                </c:pt>
                <c:pt idx="1236">
                  <c:v>0.40820220443243649</c:v>
                </c:pt>
                <c:pt idx="1237">
                  <c:v>0.40820220443243649</c:v>
                </c:pt>
                <c:pt idx="1238">
                  <c:v>0.40820220443243649</c:v>
                </c:pt>
                <c:pt idx="1239">
                  <c:v>0.40820220443243649</c:v>
                </c:pt>
                <c:pt idx="1240">
                  <c:v>0.40820220443243649</c:v>
                </c:pt>
                <c:pt idx="1241">
                  <c:v>0.40820220443243649</c:v>
                </c:pt>
                <c:pt idx="1242">
                  <c:v>0.40820220443243649</c:v>
                </c:pt>
                <c:pt idx="1243">
                  <c:v>0.40820220443243649</c:v>
                </c:pt>
                <c:pt idx="1244">
                  <c:v>0.40820220443243649</c:v>
                </c:pt>
                <c:pt idx="1245">
                  <c:v>0.40820220443243649</c:v>
                </c:pt>
                <c:pt idx="1246">
                  <c:v>0.40820220443243649</c:v>
                </c:pt>
                <c:pt idx="1247">
                  <c:v>0.40820220443243649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D8-4CAD-BAE7-F2D314105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429504"/>
        <c:axId val="286843152"/>
      </c:lineChart>
      <c:catAx>
        <c:axId val="4882825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833600"/>
        <c:crosses val="autoZero"/>
        <c:auto val="1"/>
        <c:lblAlgn val="ctr"/>
        <c:lblOffset val="100"/>
        <c:noMultiLvlLbl val="0"/>
      </c:catAx>
      <c:valAx>
        <c:axId val="28683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8282576"/>
        <c:crosses val="autoZero"/>
        <c:crossBetween val="between"/>
      </c:valAx>
      <c:valAx>
        <c:axId val="28684315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429504"/>
        <c:crosses val="max"/>
        <c:crossBetween val="between"/>
      </c:valAx>
      <c:catAx>
        <c:axId val="487429504"/>
        <c:scaling>
          <c:orientation val="minMax"/>
        </c:scaling>
        <c:delete val="1"/>
        <c:axPos val="b"/>
        <c:majorTickMark val="out"/>
        <c:minorTickMark val="none"/>
        <c:tickLblPos val="nextTo"/>
        <c:crossAx val="286843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Novos óbitos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FILIPINAS!$I$2:$I$1173</c:f>
              <c:numCache>
                <c:formatCode>General</c:formatCode>
                <c:ptCount val="11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1</c:v>
                </c:pt>
                <c:pt idx="74">
                  <c:v>0</c:v>
                </c:pt>
                <c:pt idx="75">
                  <c:v>5</c:v>
                </c:pt>
                <c:pt idx="76">
                  <c:v>0</c:v>
                </c:pt>
                <c:pt idx="77">
                  <c:v>1</c:v>
                </c:pt>
                <c:pt idx="78">
                  <c:v>1</c:v>
                </c:pt>
                <c:pt idx="79">
                  <c:v>6</c:v>
                </c:pt>
                <c:pt idx="80">
                  <c:v>0</c:v>
                </c:pt>
                <c:pt idx="81">
                  <c:v>8</c:v>
                </c:pt>
                <c:pt idx="82">
                  <c:v>2</c:v>
                </c:pt>
                <c:pt idx="83">
                  <c:v>3</c:v>
                </c:pt>
                <c:pt idx="84">
                  <c:v>7</c:v>
                </c:pt>
                <c:pt idx="85">
                  <c:v>9</c:v>
                </c:pt>
                <c:pt idx="86">
                  <c:v>14</c:v>
                </c:pt>
                <c:pt idx="87">
                  <c:v>3</c:v>
                </c:pt>
                <c:pt idx="88">
                  <c:v>17</c:v>
                </c:pt>
                <c:pt idx="89">
                  <c:v>0</c:v>
                </c:pt>
                <c:pt idx="90">
                  <c:v>8</c:v>
                </c:pt>
                <c:pt idx="91">
                  <c:v>11</c:v>
                </c:pt>
                <c:pt idx="92">
                  <c:v>29</c:v>
                </c:pt>
                <c:pt idx="93">
                  <c:v>8</c:v>
                </c:pt>
                <c:pt idx="94">
                  <c:v>8</c:v>
                </c:pt>
                <c:pt idx="95">
                  <c:v>11</c:v>
                </c:pt>
                <c:pt idx="96">
                  <c:v>14</c:v>
                </c:pt>
                <c:pt idx="97">
                  <c:v>5</c:v>
                </c:pt>
                <c:pt idx="98">
                  <c:v>21</c:v>
                </c:pt>
                <c:pt idx="99">
                  <c:v>18</c:v>
                </c:pt>
                <c:pt idx="100">
                  <c:v>26</c:v>
                </c:pt>
                <c:pt idx="101">
                  <c:v>50</c:v>
                </c:pt>
                <c:pt idx="102">
                  <c:v>18</c:v>
                </c:pt>
                <c:pt idx="103">
                  <c:v>20</c:v>
                </c:pt>
                <c:pt idx="104">
                  <c:v>14</c:v>
                </c:pt>
                <c:pt idx="105">
                  <c:v>13</c:v>
                </c:pt>
                <c:pt idx="106">
                  <c:v>25</c:v>
                </c:pt>
                <c:pt idx="107">
                  <c:v>10</c:v>
                </c:pt>
                <c:pt idx="108">
                  <c:v>12</c:v>
                </c:pt>
                <c:pt idx="109">
                  <c:v>19</c:v>
                </c:pt>
                <c:pt idx="110">
                  <c:v>9</c:v>
                </c:pt>
                <c:pt idx="111">
                  <c:v>9</c:v>
                </c:pt>
                <c:pt idx="112">
                  <c:v>16</c:v>
                </c:pt>
                <c:pt idx="113">
                  <c:v>15</c:v>
                </c:pt>
                <c:pt idx="114">
                  <c:v>17</c:v>
                </c:pt>
                <c:pt idx="115">
                  <c:v>7</c:v>
                </c:pt>
                <c:pt idx="116">
                  <c:v>10</c:v>
                </c:pt>
                <c:pt idx="117">
                  <c:v>19</c:v>
                </c:pt>
                <c:pt idx="118">
                  <c:v>28</c:v>
                </c:pt>
                <c:pt idx="119">
                  <c:v>10</c:v>
                </c:pt>
                <c:pt idx="120">
                  <c:v>11</c:v>
                </c:pt>
                <c:pt idx="121">
                  <c:v>24</c:v>
                </c:pt>
                <c:pt idx="122">
                  <c:v>4</c:v>
                </c:pt>
                <c:pt idx="123">
                  <c:v>16</c:v>
                </c:pt>
                <c:pt idx="124">
                  <c:v>14</c:v>
                </c:pt>
                <c:pt idx="125">
                  <c:v>21</c:v>
                </c:pt>
                <c:pt idx="126">
                  <c:v>27</c:v>
                </c:pt>
                <c:pt idx="127">
                  <c:v>11</c:v>
                </c:pt>
                <c:pt idx="128">
                  <c:v>8</c:v>
                </c:pt>
                <c:pt idx="129">
                  <c:v>15</c:v>
                </c:pt>
                <c:pt idx="130">
                  <c:v>7</c:v>
                </c:pt>
                <c:pt idx="131">
                  <c:v>25</c:v>
                </c:pt>
                <c:pt idx="132">
                  <c:v>21</c:v>
                </c:pt>
                <c:pt idx="133">
                  <c:v>18</c:v>
                </c:pt>
                <c:pt idx="134">
                  <c:v>16</c:v>
                </c:pt>
                <c:pt idx="135">
                  <c:v>11</c:v>
                </c:pt>
                <c:pt idx="136">
                  <c:v>7</c:v>
                </c:pt>
                <c:pt idx="137">
                  <c:v>7</c:v>
                </c:pt>
                <c:pt idx="138">
                  <c:v>6</c:v>
                </c:pt>
                <c:pt idx="139">
                  <c:v>5</c:v>
                </c:pt>
                <c:pt idx="140">
                  <c:v>4</c:v>
                </c:pt>
                <c:pt idx="141">
                  <c:v>11</c:v>
                </c:pt>
                <c:pt idx="142">
                  <c:v>6</c:v>
                </c:pt>
                <c:pt idx="143">
                  <c:v>5</c:v>
                </c:pt>
                <c:pt idx="144">
                  <c:v>5</c:v>
                </c:pt>
                <c:pt idx="145">
                  <c:v>13</c:v>
                </c:pt>
                <c:pt idx="146">
                  <c:v>18</c:v>
                </c:pt>
                <c:pt idx="147">
                  <c:v>17</c:v>
                </c:pt>
                <c:pt idx="148">
                  <c:v>21</c:v>
                </c:pt>
                <c:pt idx="149">
                  <c:v>8</c:v>
                </c:pt>
                <c:pt idx="150">
                  <c:v>7</c:v>
                </c:pt>
                <c:pt idx="151">
                  <c:v>3</c:v>
                </c:pt>
                <c:pt idx="152">
                  <c:v>6</c:v>
                </c:pt>
                <c:pt idx="153">
                  <c:v>8</c:v>
                </c:pt>
                <c:pt idx="154">
                  <c:v>10</c:v>
                </c:pt>
                <c:pt idx="155">
                  <c:v>3</c:v>
                </c:pt>
                <c:pt idx="156">
                  <c:v>7</c:v>
                </c:pt>
                <c:pt idx="157">
                  <c:v>9</c:v>
                </c:pt>
                <c:pt idx="158">
                  <c:v>8</c:v>
                </c:pt>
                <c:pt idx="159">
                  <c:v>6</c:v>
                </c:pt>
                <c:pt idx="160">
                  <c:v>10</c:v>
                </c:pt>
                <c:pt idx="161">
                  <c:v>9</c:v>
                </c:pt>
                <c:pt idx="162">
                  <c:v>16</c:v>
                </c:pt>
                <c:pt idx="163">
                  <c:v>23</c:v>
                </c:pt>
                <c:pt idx="164">
                  <c:v>13</c:v>
                </c:pt>
                <c:pt idx="165">
                  <c:v>10</c:v>
                </c:pt>
                <c:pt idx="166">
                  <c:v>5</c:v>
                </c:pt>
                <c:pt idx="167">
                  <c:v>5</c:v>
                </c:pt>
                <c:pt idx="168">
                  <c:v>8</c:v>
                </c:pt>
                <c:pt idx="169">
                  <c:v>14</c:v>
                </c:pt>
                <c:pt idx="170">
                  <c:v>20</c:v>
                </c:pt>
                <c:pt idx="171">
                  <c:v>19</c:v>
                </c:pt>
                <c:pt idx="172">
                  <c:v>8</c:v>
                </c:pt>
                <c:pt idx="173">
                  <c:v>9</c:v>
                </c:pt>
                <c:pt idx="174">
                  <c:v>18</c:v>
                </c:pt>
                <c:pt idx="175">
                  <c:v>8</c:v>
                </c:pt>
                <c:pt idx="176">
                  <c:v>12</c:v>
                </c:pt>
                <c:pt idx="177">
                  <c:v>12</c:v>
                </c:pt>
                <c:pt idx="178">
                  <c:v>8</c:v>
                </c:pt>
                <c:pt idx="179">
                  <c:v>11</c:v>
                </c:pt>
                <c:pt idx="180">
                  <c:v>11</c:v>
                </c:pt>
                <c:pt idx="181">
                  <c:v>4</c:v>
                </c:pt>
                <c:pt idx="182">
                  <c:v>4</c:v>
                </c:pt>
                <c:pt idx="183">
                  <c:v>6</c:v>
                </c:pt>
                <c:pt idx="184">
                  <c:v>10</c:v>
                </c:pt>
                <c:pt idx="185">
                  <c:v>7</c:v>
                </c:pt>
                <c:pt idx="186">
                  <c:v>6</c:v>
                </c:pt>
                <c:pt idx="187">
                  <c:v>6</c:v>
                </c:pt>
                <c:pt idx="188">
                  <c:v>5</c:v>
                </c:pt>
                <c:pt idx="189">
                  <c:v>4</c:v>
                </c:pt>
                <c:pt idx="190">
                  <c:v>42</c:v>
                </c:pt>
                <c:pt idx="191">
                  <c:v>12</c:v>
                </c:pt>
                <c:pt idx="192">
                  <c:v>162</c:v>
                </c:pt>
                <c:pt idx="193">
                  <c:v>65</c:v>
                </c:pt>
                <c:pt idx="194">
                  <c:v>4</c:v>
                </c:pt>
                <c:pt idx="195">
                  <c:v>11</c:v>
                </c:pt>
                <c:pt idx="196">
                  <c:v>29</c:v>
                </c:pt>
                <c:pt idx="197">
                  <c:v>17</c:v>
                </c:pt>
                <c:pt idx="198">
                  <c:v>113</c:v>
                </c:pt>
                <c:pt idx="199">
                  <c:v>58</c:v>
                </c:pt>
                <c:pt idx="200">
                  <c:v>4</c:v>
                </c:pt>
                <c:pt idx="201">
                  <c:v>2</c:v>
                </c:pt>
                <c:pt idx="202">
                  <c:v>6</c:v>
                </c:pt>
                <c:pt idx="203">
                  <c:v>28</c:v>
                </c:pt>
                <c:pt idx="204">
                  <c:v>8</c:v>
                </c:pt>
                <c:pt idx="205">
                  <c:v>18</c:v>
                </c:pt>
                <c:pt idx="206">
                  <c:v>35</c:v>
                </c:pt>
                <c:pt idx="207">
                  <c:v>13</c:v>
                </c:pt>
                <c:pt idx="208">
                  <c:v>2</c:v>
                </c:pt>
                <c:pt idx="209">
                  <c:v>15</c:v>
                </c:pt>
                <c:pt idx="210">
                  <c:v>21</c:v>
                </c:pt>
                <c:pt idx="211">
                  <c:v>40</c:v>
                </c:pt>
                <c:pt idx="212">
                  <c:v>16</c:v>
                </c:pt>
                <c:pt idx="213">
                  <c:v>20</c:v>
                </c:pt>
                <c:pt idx="214">
                  <c:v>45</c:v>
                </c:pt>
                <c:pt idx="215">
                  <c:v>11</c:v>
                </c:pt>
                <c:pt idx="216">
                  <c:v>8</c:v>
                </c:pt>
                <c:pt idx="217">
                  <c:v>27</c:v>
                </c:pt>
                <c:pt idx="218">
                  <c:v>18</c:v>
                </c:pt>
                <c:pt idx="219">
                  <c:v>41</c:v>
                </c:pt>
                <c:pt idx="220">
                  <c:v>61</c:v>
                </c:pt>
                <c:pt idx="221">
                  <c:v>23</c:v>
                </c:pt>
                <c:pt idx="222">
                  <c:v>19</c:v>
                </c:pt>
                <c:pt idx="223">
                  <c:v>92</c:v>
                </c:pt>
                <c:pt idx="224">
                  <c:v>22</c:v>
                </c:pt>
                <c:pt idx="225">
                  <c:v>16</c:v>
                </c:pt>
                <c:pt idx="226">
                  <c:v>158</c:v>
                </c:pt>
                <c:pt idx="227">
                  <c:v>65</c:v>
                </c:pt>
                <c:pt idx="228">
                  <c:v>16</c:v>
                </c:pt>
                <c:pt idx="229">
                  <c:v>6</c:v>
                </c:pt>
                <c:pt idx="230">
                  <c:v>108</c:v>
                </c:pt>
                <c:pt idx="231">
                  <c:v>88</c:v>
                </c:pt>
                <c:pt idx="232">
                  <c:v>57</c:v>
                </c:pt>
                <c:pt idx="233">
                  <c:v>26</c:v>
                </c:pt>
                <c:pt idx="234">
                  <c:v>32</c:v>
                </c:pt>
                <c:pt idx="235">
                  <c:v>12</c:v>
                </c:pt>
                <c:pt idx="236">
                  <c:v>28</c:v>
                </c:pt>
                <c:pt idx="237">
                  <c:v>99</c:v>
                </c:pt>
                <c:pt idx="238">
                  <c:v>97</c:v>
                </c:pt>
                <c:pt idx="239">
                  <c:v>91</c:v>
                </c:pt>
                <c:pt idx="240">
                  <c:v>94</c:v>
                </c:pt>
                <c:pt idx="241">
                  <c:v>101</c:v>
                </c:pt>
                <c:pt idx="242">
                  <c:v>38</c:v>
                </c:pt>
                <c:pt idx="243">
                  <c:v>39</c:v>
                </c:pt>
                <c:pt idx="244">
                  <c:v>26</c:v>
                </c:pt>
                <c:pt idx="245">
                  <c:v>65</c:v>
                </c:pt>
                <c:pt idx="246">
                  <c:v>49</c:v>
                </c:pt>
                <c:pt idx="247">
                  <c:v>53</c:v>
                </c:pt>
                <c:pt idx="248">
                  <c:v>85</c:v>
                </c:pt>
                <c:pt idx="249">
                  <c:v>15</c:v>
                </c:pt>
                <c:pt idx="250">
                  <c:v>26</c:v>
                </c:pt>
                <c:pt idx="251">
                  <c:v>70</c:v>
                </c:pt>
                <c:pt idx="252">
                  <c:v>80</c:v>
                </c:pt>
                <c:pt idx="253">
                  <c:v>42</c:v>
                </c:pt>
                <c:pt idx="254">
                  <c:v>184</c:v>
                </c:pt>
                <c:pt idx="255">
                  <c:v>79</c:v>
                </c:pt>
                <c:pt idx="256">
                  <c:v>259</c:v>
                </c:pt>
                <c:pt idx="257">
                  <c:v>33</c:v>
                </c:pt>
                <c:pt idx="258">
                  <c:v>69</c:v>
                </c:pt>
                <c:pt idx="259">
                  <c:v>53</c:v>
                </c:pt>
                <c:pt idx="260">
                  <c:v>45</c:v>
                </c:pt>
                <c:pt idx="261">
                  <c:v>100</c:v>
                </c:pt>
                <c:pt idx="262">
                  <c:v>54</c:v>
                </c:pt>
                <c:pt idx="263">
                  <c:v>15</c:v>
                </c:pt>
                <c:pt idx="264">
                  <c:v>50</c:v>
                </c:pt>
                <c:pt idx="265">
                  <c:v>42</c:v>
                </c:pt>
                <c:pt idx="266">
                  <c:v>36</c:v>
                </c:pt>
                <c:pt idx="267">
                  <c:v>69</c:v>
                </c:pt>
                <c:pt idx="268">
                  <c:v>88</c:v>
                </c:pt>
                <c:pt idx="269">
                  <c:v>60</c:v>
                </c:pt>
                <c:pt idx="270">
                  <c:v>37</c:v>
                </c:pt>
                <c:pt idx="271">
                  <c:v>67</c:v>
                </c:pt>
                <c:pt idx="272">
                  <c:v>56</c:v>
                </c:pt>
                <c:pt idx="273">
                  <c:v>58</c:v>
                </c:pt>
                <c:pt idx="274">
                  <c:v>54</c:v>
                </c:pt>
                <c:pt idx="275">
                  <c:v>62</c:v>
                </c:pt>
                <c:pt idx="276">
                  <c:v>98</c:v>
                </c:pt>
                <c:pt idx="277">
                  <c:v>64</c:v>
                </c:pt>
                <c:pt idx="278">
                  <c:v>25</c:v>
                </c:pt>
                <c:pt idx="279">
                  <c:v>60</c:v>
                </c:pt>
                <c:pt idx="280">
                  <c:v>144</c:v>
                </c:pt>
                <c:pt idx="281">
                  <c:v>83</c:v>
                </c:pt>
                <c:pt idx="282">
                  <c:v>86</c:v>
                </c:pt>
                <c:pt idx="283">
                  <c:v>83</c:v>
                </c:pt>
                <c:pt idx="284">
                  <c:v>11</c:v>
                </c:pt>
                <c:pt idx="285">
                  <c:v>40</c:v>
                </c:pt>
                <c:pt idx="286">
                  <c:v>77</c:v>
                </c:pt>
                <c:pt idx="287">
                  <c:v>48</c:v>
                </c:pt>
                <c:pt idx="288">
                  <c:v>34</c:v>
                </c:pt>
                <c:pt idx="289">
                  <c:v>72</c:v>
                </c:pt>
                <c:pt idx="290">
                  <c:v>49</c:v>
                </c:pt>
                <c:pt idx="291">
                  <c:v>23</c:v>
                </c:pt>
                <c:pt idx="292">
                  <c:v>15</c:v>
                </c:pt>
                <c:pt idx="293">
                  <c:v>57</c:v>
                </c:pt>
                <c:pt idx="294">
                  <c:v>36</c:v>
                </c:pt>
                <c:pt idx="295">
                  <c:v>132</c:v>
                </c:pt>
                <c:pt idx="296">
                  <c:v>19</c:v>
                </c:pt>
                <c:pt idx="297">
                  <c:v>43</c:v>
                </c:pt>
                <c:pt idx="298">
                  <c:v>62</c:v>
                </c:pt>
                <c:pt idx="299">
                  <c:v>14</c:v>
                </c:pt>
                <c:pt idx="300">
                  <c:v>61</c:v>
                </c:pt>
                <c:pt idx="301">
                  <c:v>33</c:v>
                </c:pt>
                <c:pt idx="302">
                  <c:v>38</c:v>
                </c:pt>
                <c:pt idx="303">
                  <c:v>36</c:v>
                </c:pt>
                <c:pt idx="304">
                  <c:v>17</c:v>
                </c:pt>
                <c:pt idx="305">
                  <c:v>31</c:v>
                </c:pt>
                <c:pt idx="306">
                  <c:v>49</c:v>
                </c:pt>
                <c:pt idx="307">
                  <c:v>49</c:v>
                </c:pt>
                <c:pt idx="308">
                  <c:v>42</c:v>
                </c:pt>
                <c:pt idx="309">
                  <c:v>52</c:v>
                </c:pt>
                <c:pt idx="310">
                  <c:v>24</c:v>
                </c:pt>
                <c:pt idx="311">
                  <c:v>54</c:v>
                </c:pt>
                <c:pt idx="312">
                  <c:v>108</c:v>
                </c:pt>
                <c:pt idx="313">
                  <c:v>14</c:v>
                </c:pt>
                <c:pt idx="314">
                  <c:v>49</c:v>
                </c:pt>
                <c:pt idx="315">
                  <c:v>11</c:v>
                </c:pt>
                <c:pt idx="316">
                  <c:v>31</c:v>
                </c:pt>
                <c:pt idx="317">
                  <c:v>39</c:v>
                </c:pt>
                <c:pt idx="318">
                  <c:v>41</c:v>
                </c:pt>
                <c:pt idx="319">
                  <c:v>7</c:v>
                </c:pt>
                <c:pt idx="320">
                  <c:v>23</c:v>
                </c:pt>
                <c:pt idx="321">
                  <c:v>95</c:v>
                </c:pt>
                <c:pt idx="322">
                  <c:v>41</c:v>
                </c:pt>
                <c:pt idx="323">
                  <c:v>27</c:v>
                </c:pt>
                <c:pt idx="324">
                  <c:v>55</c:v>
                </c:pt>
                <c:pt idx="325">
                  <c:v>43</c:v>
                </c:pt>
                <c:pt idx="326">
                  <c:v>50</c:v>
                </c:pt>
                <c:pt idx="327">
                  <c:v>12</c:v>
                </c:pt>
                <c:pt idx="328">
                  <c:v>30</c:v>
                </c:pt>
                <c:pt idx="329">
                  <c:v>27</c:v>
                </c:pt>
                <c:pt idx="330">
                  <c:v>13</c:v>
                </c:pt>
                <c:pt idx="331">
                  <c:v>78</c:v>
                </c:pt>
                <c:pt idx="332">
                  <c:v>40</c:v>
                </c:pt>
                <c:pt idx="333">
                  <c:v>19</c:v>
                </c:pt>
                <c:pt idx="334">
                  <c:v>26</c:v>
                </c:pt>
                <c:pt idx="335">
                  <c:v>18</c:v>
                </c:pt>
                <c:pt idx="336">
                  <c:v>10</c:v>
                </c:pt>
                <c:pt idx="337">
                  <c:v>63</c:v>
                </c:pt>
                <c:pt idx="338">
                  <c:v>17</c:v>
                </c:pt>
                <c:pt idx="339">
                  <c:v>28</c:v>
                </c:pt>
                <c:pt idx="340">
                  <c:v>18</c:v>
                </c:pt>
                <c:pt idx="341">
                  <c:v>98</c:v>
                </c:pt>
                <c:pt idx="342">
                  <c:v>7</c:v>
                </c:pt>
                <c:pt idx="343">
                  <c:v>24</c:v>
                </c:pt>
                <c:pt idx="344">
                  <c:v>8</c:v>
                </c:pt>
                <c:pt idx="345">
                  <c:v>21</c:v>
                </c:pt>
                <c:pt idx="346">
                  <c:v>3</c:v>
                </c:pt>
                <c:pt idx="347">
                  <c:v>24</c:v>
                </c:pt>
                <c:pt idx="348">
                  <c:v>55</c:v>
                </c:pt>
                <c:pt idx="349">
                  <c:v>21</c:v>
                </c:pt>
                <c:pt idx="350">
                  <c:v>17</c:v>
                </c:pt>
                <c:pt idx="351">
                  <c:v>25</c:v>
                </c:pt>
                <c:pt idx="352">
                  <c:v>36</c:v>
                </c:pt>
                <c:pt idx="353">
                  <c:v>36</c:v>
                </c:pt>
                <c:pt idx="354">
                  <c:v>10</c:v>
                </c:pt>
                <c:pt idx="355">
                  <c:v>64</c:v>
                </c:pt>
                <c:pt idx="356">
                  <c:v>27</c:v>
                </c:pt>
                <c:pt idx="357">
                  <c:v>7</c:v>
                </c:pt>
                <c:pt idx="358">
                  <c:v>7</c:v>
                </c:pt>
                <c:pt idx="359">
                  <c:v>5</c:v>
                </c:pt>
                <c:pt idx="360">
                  <c:v>42</c:v>
                </c:pt>
                <c:pt idx="361">
                  <c:v>15</c:v>
                </c:pt>
                <c:pt idx="362">
                  <c:v>38</c:v>
                </c:pt>
                <c:pt idx="363">
                  <c:v>68</c:v>
                </c:pt>
                <c:pt idx="364">
                  <c:v>14</c:v>
                </c:pt>
                <c:pt idx="365">
                  <c:v>4</c:v>
                </c:pt>
                <c:pt idx="366">
                  <c:v>5</c:v>
                </c:pt>
                <c:pt idx="367">
                  <c:v>4</c:v>
                </c:pt>
                <c:pt idx="368">
                  <c:v>6</c:v>
                </c:pt>
                <c:pt idx="369">
                  <c:v>58</c:v>
                </c:pt>
                <c:pt idx="370">
                  <c:v>26</c:v>
                </c:pt>
                <c:pt idx="371">
                  <c:v>9</c:v>
                </c:pt>
                <c:pt idx="372">
                  <c:v>8</c:v>
                </c:pt>
                <c:pt idx="373">
                  <c:v>34</c:v>
                </c:pt>
                <c:pt idx="374">
                  <c:v>7</c:v>
                </c:pt>
                <c:pt idx="375">
                  <c:v>11</c:v>
                </c:pt>
                <c:pt idx="376">
                  <c:v>138</c:v>
                </c:pt>
                <c:pt idx="377">
                  <c:v>145</c:v>
                </c:pt>
                <c:pt idx="378">
                  <c:v>40</c:v>
                </c:pt>
                <c:pt idx="379">
                  <c:v>137</c:v>
                </c:pt>
                <c:pt idx="380">
                  <c:v>8</c:v>
                </c:pt>
                <c:pt idx="381">
                  <c:v>11</c:v>
                </c:pt>
                <c:pt idx="382">
                  <c:v>14</c:v>
                </c:pt>
                <c:pt idx="383">
                  <c:v>69</c:v>
                </c:pt>
                <c:pt idx="384">
                  <c:v>64</c:v>
                </c:pt>
                <c:pt idx="385">
                  <c:v>74</c:v>
                </c:pt>
                <c:pt idx="386">
                  <c:v>20</c:v>
                </c:pt>
                <c:pt idx="387">
                  <c:v>54</c:v>
                </c:pt>
                <c:pt idx="388">
                  <c:v>52</c:v>
                </c:pt>
                <c:pt idx="389">
                  <c:v>50</c:v>
                </c:pt>
                <c:pt idx="390">
                  <c:v>94</c:v>
                </c:pt>
                <c:pt idx="391">
                  <c:v>95</c:v>
                </c:pt>
                <c:pt idx="392">
                  <c:v>71</c:v>
                </c:pt>
                <c:pt idx="393">
                  <c:v>48</c:v>
                </c:pt>
                <c:pt idx="394">
                  <c:v>69</c:v>
                </c:pt>
                <c:pt idx="395">
                  <c:v>80</c:v>
                </c:pt>
                <c:pt idx="396">
                  <c:v>58</c:v>
                </c:pt>
                <c:pt idx="397">
                  <c:v>67</c:v>
                </c:pt>
                <c:pt idx="398">
                  <c:v>68</c:v>
                </c:pt>
                <c:pt idx="399">
                  <c:v>55</c:v>
                </c:pt>
                <c:pt idx="400">
                  <c:v>61</c:v>
                </c:pt>
                <c:pt idx="401">
                  <c:v>52</c:v>
                </c:pt>
                <c:pt idx="402">
                  <c:v>69</c:v>
                </c:pt>
                <c:pt idx="403">
                  <c:v>52</c:v>
                </c:pt>
                <c:pt idx="404">
                  <c:v>65</c:v>
                </c:pt>
                <c:pt idx="405">
                  <c:v>105</c:v>
                </c:pt>
                <c:pt idx="406">
                  <c:v>68</c:v>
                </c:pt>
                <c:pt idx="407">
                  <c:v>26</c:v>
                </c:pt>
                <c:pt idx="408">
                  <c:v>12</c:v>
                </c:pt>
                <c:pt idx="409">
                  <c:v>8</c:v>
                </c:pt>
                <c:pt idx="410">
                  <c:v>2</c:v>
                </c:pt>
                <c:pt idx="411">
                  <c:v>7</c:v>
                </c:pt>
                <c:pt idx="412">
                  <c:v>53</c:v>
                </c:pt>
                <c:pt idx="413">
                  <c:v>96</c:v>
                </c:pt>
                <c:pt idx="414">
                  <c:v>156</c:v>
                </c:pt>
                <c:pt idx="415">
                  <c:v>239</c:v>
                </c:pt>
                <c:pt idx="416">
                  <c:v>20</c:v>
                </c:pt>
                <c:pt idx="417">
                  <c:v>6</c:v>
                </c:pt>
                <c:pt idx="418">
                  <c:v>13</c:v>
                </c:pt>
                <c:pt idx="419">
                  <c:v>22</c:v>
                </c:pt>
                <c:pt idx="420">
                  <c:v>72</c:v>
                </c:pt>
                <c:pt idx="421">
                  <c:v>46</c:v>
                </c:pt>
                <c:pt idx="422">
                  <c:v>42</c:v>
                </c:pt>
                <c:pt idx="423">
                  <c:v>29</c:v>
                </c:pt>
                <c:pt idx="424">
                  <c:v>4</c:v>
                </c:pt>
                <c:pt idx="425">
                  <c:v>47</c:v>
                </c:pt>
                <c:pt idx="426">
                  <c:v>20</c:v>
                </c:pt>
                <c:pt idx="427">
                  <c:v>15</c:v>
                </c:pt>
                <c:pt idx="428">
                  <c:v>19</c:v>
                </c:pt>
                <c:pt idx="429">
                  <c:v>42</c:v>
                </c:pt>
                <c:pt idx="430">
                  <c:v>51</c:v>
                </c:pt>
                <c:pt idx="431">
                  <c:v>5</c:v>
                </c:pt>
                <c:pt idx="432">
                  <c:v>7</c:v>
                </c:pt>
                <c:pt idx="433">
                  <c:v>17</c:v>
                </c:pt>
                <c:pt idx="434">
                  <c:v>63</c:v>
                </c:pt>
                <c:pt idx="435">
                  <c:v>86</c:v>
                </c:pt>
                <c:pt idx="436">
                  <c:v>72</c:v>
                </c:pt>
                <c:pt idx="437">
                  <c:v>63</c:v>
                </c:pt>
                <c:pt idx="438">
                  <c:v>8</c:v>
                </c:pt>
                <c:pt idx="439">
                  <c:v>11</c:v>
                </c:pt>
                <c:pt idx="440">
                  <c:v>18</c:v>
                </c:pt>
                <c:pt idx="441">
                  <c:v>21</c:v>
                </c:pt>
                <c:pt idx="442">
                  <c:v>13</c:v>
                </c:pt>
                <c:pt idx="443">
                  <c:v>30</c:v>
                </c:pt>
                <c:pt idx="444">
                  <c:v>38</c:v>
                </c:pt>
                <c:pt idx="445">
                  <c:v>4</c:v>
                </c:pt>
                <c:pt idx="446">
                  <c:v>20</c:v>
                </c:pt>
                <c:pt idx="447">
                  <c:v>47</c:v>
                </c:pt>
                <c:pt idx="448">
                  <c:v>56</c:v>
                </c:pt>
                <c:pt idx="449">
                  <c:v>54</c:v>
                </c:pt>
                <c:pt idx="450">
                  <c:v>10</c:v>
                </c:pt>
                <c:pt idx="451">
                  <c:v>11</c:v>
                </c:pt>
                <c:pt idx="452">
                  <c:v>16</c:v>
                </c:pt>
                <c:pt idx="453">
                  <c:v>5</c:v>
                </c:pt>
                <c:pt idx="454">
                  <c:v>106</c:v>
                </c:pt>
                <c:pt idx="455">
                  <c:v>6</c:v>
                </c:pt>
                <c:pt idx="456">
                  <c:v>17</c:v>
                </c:pt>
                <c:pt idx="457">
                  <c:v>103</c:v>
                </c:pt>
                <c:pt idx="458">
                  <c:v>2</c:v>
                </c:pt>
                <c:pt idx="459">
                  <c:v>10</c:v>
                </c:pt>
                <c:pt idx="460">
                  <c:v>382</c:v>
                </c:pt>
                <c:pt idx="461">
                  <c:v>242</c:v>
                </c:pt>
                <c:pt idx="462">
                  <c:v>60</c:v>
                </c:pt>
                <c:pt idx="463">
                  <c:v>401</c:v>
                </c:pt>
                <c:pt idx="464">
                  <c:v>224</c:v>
                </c:pt>
                <c:pt idx="465">
                  <c:v>201</c:v>
                </c:pt>
                <c:pt idx="466">
                  <c:v>204</c:v>
                </c:pt>
                <c:pt idx="467">
                  <c:v>137</c:v>
                </c:pt>
                <c:pt idx="468">
                  <c:v>161</c:v>
                </c:pt>
                <c:pt idx="469">
                  <c:v>147</c:v>
                </c:pt>
                <c:pt idx="470">
                  <c:v>144</c:v>
                </c:pt>
                <c:pt idx="471">
                  <c:v>72</c:v>
                </c:pt>
                <c:pt idx="472">
                  <c:v>150</c:v>
                </c:pt>
                <c:pt idx="473">
                  <c:v>88</c:v>
                </c:pt>
                <c:pt idx="474">
                  <c:v>93</c:v>
                </c:pt>
                <c:pt idx="475">
                  <c:v>124</c:v>
                </c:pt>
                <c:pt idx="476">
                  <c:v>105</c:v>
                </c:pt>
                <c:pt idx="477">
                  <c:v>159</c:v>
                </c:pt>
                <c:pt idx="478">
                  <c:v>145</c:v>
                </c:pt>
                <c:pt idx="479">
                  <c:v>109</c:v>
                </c:pt>
                <c:pt idx="480">
                  <c:v>70</c:v>
                </c:pt>
                <c:pt idx="481">
                  <c:v>63</c:v>
                </c:pt>
                <c:pt idx="482">
                  <c:v>229</c:v>
                </c:pt>
                <c:pt idx="483">
                  <c:v>89</c:v>
                </c:pt>
                <c:pt idx="484">
                  <c:v>120</c:v>
                </c:pt>
                <c:pt idx="485">
                  <c:v>77</c:v>
                </c:pt>
                <c:pt idx="486">
                  <c:v>94</c:v>
                </c:pt>
                <c:pt idx="487">
                  <c:v>97</c:v>
                </c:pt>
                <c:pt idx="488">
                  <c:v>178</c:v>
                </c:pt>
                <c:pt idx="489">
                  <c:v>191</c:v>
                </c:pt>
                <c:pt idx="490">
                  <c:v>108</c:v>
                </c:pt>
                <c:pt idx="491">
                  <c:v>170</c:v>
                </c:pt>
                <c:pt idx="492">
                  <c:v>203</c:v>
                </c:pt>
                <c:pt idx="493">
                  <c:v>90</c:v>
                </c:pt>
                <c:pt idx="494">
                  <c:v>58</c:v>
                </c:pt>
                <c:pt idx="495">
                  <c:v>94</c:v>
                </c:pt>
                <c:pt idx="496">
                  <c:v>107</c:v>
                </c:pt>
                <c:pt idx="497">
                  <c:v>137</c:v>
                </c:pt>
                <c:pt idx="498">
                  <c:v>93</c:v>
                </c:pt>
                <c:pt idx="499">
                  <c:v>140</c:v>
                </c:pt>
                <c:pt idx="500">
                  <c:v>71</c:v>
                </c:pt>
                <c:pt idx="501">
                  <c:v>110</c:v>
                </c:pt>
                <c:pt idx="502">
                  <c:v>135</c:v>
                </c:pt>
                <c:pt idx="503">
                  <c:v>134</c:v>
                </c:pt>
                <c:pt idx="504">
                  <c:v>122</c:v>
                </c:pt>
                <c:pt idx="505">
                  <c:v>183</c:v>
                </c:pt>
                <c:pt idx="506">
                  <c:v>5</c:v>
                </c:pt>
                <c:pt idx="507">
                  <c:v>32</c:v>
                </c:pt>
                <c:pt idx="508">
                  <c:v>36</c:v>
                </c:pt>
                <c:pt idx="509">
                  <c:v>150</c:v>
                </c:pt>
                <c:pt idx="510">
                  <c:v>210</c:v>
                </c:pt>
                <c:pt idx="511">
                  <c:v>187</c:v>
                </c:pt>
                <c:pt idx="512">
                  <c:v>156</c:v>
                </c:pt>
                <c:pt idx="513">
                  <c:v>138</c:v>
                </c:pt>
                <c:pt idx="514">
                  <c:v>106</c:v>
                </c:pt>
                <c:pt idx="515">
                  <c:v>46</c:v>
                </c:pt>
                <c:pt idx="516">
                  <c:v>146</c:v>
                </c:pt>
                <c:pt idx="517">
                  <c:v>199</c:v>
                </c:pt>
                <c:pt idx="518">
                  <c:v>180</c:v>
                </c:pt>
                <c:pt idx="519">
                  <c:v>195</c:v>
                </c:pt>
                <c:pt idx="520">
                  <c:v>166</c:v>
                </c:pt>
                <c:pt idx="521">
                  <c:v>71</c:v>
                </c:pt>
                <c:pt idx="522">
                  <c:v>95</c:v>
                </c:pt>
                <c:pt idx="523">
                  <c:v>126</c:v>
                </c:pt>
                <c:pt idx="524">
                  <c:v>122</c:v>
                </c:pt>
                <c:pt idx="525">
                  <c:v>195</c:v>
                </c:pt>
                <c:pt idx="526">
                  <c:v>145</c:v>
                </c:pt>
                <c:pt idx="527">
                  <c:v>136</c:v>
                </c:pt>
                <c:pt idx="528">
                  <c:v>57</c:v>
                </c:pt>
                <c:pt idx="529">
                  <c:v>118</c:v>
                </c:pt>
                <c:pt idx="530">
                  <c:v>158</c:v>
                </c:pt>
                <c:pt idx="531">
                  <c:v>155</c:v>
                </c:pt>
                <c:pt idx="532">
                  <c:v>109</c:v>
                </c:pt>
                <c:pt idx="533">
                  <c:v>153</c:v>
                </c:pt>
                <c:pt idx="534">
                  <c:v>83</c:v>
                </c:pt>
                <c:pt idx="535">
                  <c:v>128</c:v>
                </c:pt>
                <c:pt idx="536">
                  <c:v>60</c:v>
                </c:pt>
                <c:pt idx="537">
                  <c:v>119</c:v>
                </c:pt>
                <c:pt idx="538">
                  <c:v>108</c:v>
                </c:pt>
                <c:pt idx="539">
                  <c:v>116</c:v>
                </c:pt>
                <c:pt idx="540">
                  <c:v>92</c:v>
                </c:pt>
                <c:pt idx="541">
                  <c:v>128</c:v>
                </c:pt>
                <c:pt idx="542">
                  <c:v>84</c:v>
                </c:pt>
                <c:pt idx="543">
                  <c:v>101</c:v>
                </c:pt>
                <c:pt idx="544">
                  <c:v>105</c:v>
                </c:pt>
                <c:pt idx="545">
                  <c:v>135</c:v>
                </c:pt>
                <c:pt idx="546">
                  <c:v>176</c:v>
                </c:pt>
                <c:pt idx="547">
                  <c:v>90</c:v>
                </c:pt>
                <c:pt idx="548">
                  <c:v>86</c:v>
                </c:pt>
                <c:pt idx="549">
                  <c:v>43</c:v>
                </c:pt>
                <c:pt idx="550">
                  <c:v>104</c:v>
                </c:pt>
                <c:pt idx="551">
                  <c:v>163</c:v>
                </c:pt>
                <c:pt idx="552">
                  <c:v>191</c:v>
                </c:pt>
                <c:pt idx="553">
                  <c:v>70</c:v>
                </c:pt>
                <c:pt idx="554">
                  <c:v>96</c:v>
                </c:pt>
                <c:pt idx="555">
                  <c:v>99</c:v>
                </c:pt>
                <c:pt idx="556">
                  <c:v>100</c:v>
                </c:pt>
                <c:pt idx="557">
                  <c:v>77</c:v>
                </c:pt>
                <c:pt idx="558">
                  <c:v>140</c:v>
                </c:pt>
                <c:pt idx="559">
                  <c:v>82</c:v>
                </c:pt>
                <c:pt idx="560">
                  <c:v>162</c:v>
                </c:pt>
                <c:pt idx="561">
                  <c:v>122</c:v>
                </c:pt>
                <c:pt idx="562">
                  <c:v>116</c:v>
                </c:pt>
                <c:pt idx="563">
                  <c:v>72</c:v>
                </c:pt>
                <c:pt idx="564">
                  <c:v>58</c:v>
                </c:pt>
                <c:pt idx="565">
                  <c:v>30</c:v>
                </c:pt>
                <c:pt idx="566">
                  <c:v>17</c:v>
                </c:pt>
                <c:pt idx="567">
                  <c:v>0</c:v>
                </c:pt>
                <c:pt idx="568">
                  <c:v>240</c:v>
                </c:pt>
                <c:pt idx="569">
                  <c:v>93</c:v>
                </c:pt>
                <c:pt idx="570">
                  <c:v>23</c:v>
                </c:pt>
                <c:pt idx="571">
                  <c:v>71</c:v>
                </c:pt>
                <c:pt idx="572">
                  <c:v>83</c:v>
                </c:pt>
                <c:pt idx="573">
                  <c:v>176</c:v>
                </c:pt>
                <c:pt idx="574">
                  <c:v>145</c:v>
                </c:pt>
                <c:pt idx="575">
                  <c:v>167</c:v>
                </c:pt>
                <c:pt idx="576">
                  <c:v>127</c:v>
                </c:pt>
                <c:pt idx="577">
                  <c:v>77</c:v>
                </c:pt>
                <c:pt idx="578">
                  <c:v>48</c:v>
                </c:pt>
                <c:pt idx="579">
                  <c:v>90</c:v>
                </c:pt>
                <c:pt idx="580">
                  <c:v>196</c:v>
                </c:pt>
                <c:pt idx="581">
                  <c:v>246</c:v>
                </c:pt>
                <c:pt idx="582">
                  <c:v>162</c:v>
                </c:pt>
                <c:pt idx="583">
                  <c:v>287</c:v>
                </c:pt>
                <c:pt idx="584">
                  <c:v>6</c:v>
                </c:pt>
                <c:pt idx="585">
                  <c:v>92</c:v>
                </c:pt>
                <c:pt idx="586">
                  <c:v>154</c:v>
                </c:pt>
                <c:pt idx="587">
                  <c:v>165</c:v>
                </c:pt>
                <c:pt idx="588">
                  <c:v>299</c:v>
                </c:pt>
                <c:pt idx="589">
                  <c:v>232</c:v>
                </c:pt>
                <c:pt idx="590">
                  <c:v>270</c:v>
                </c:pt>
                <c:pt idx="591">
                  <c:v>26</c:v>
                </c:pt>
                <c:pt idx="592">
                  <c:v>96</c:v>
                </c:pt>
                <c:pt idx="593">
                  <c:v>161</c:v>
                </c:pt>
                <c:pt idx="594">
                  <c:v>258</c:v>
                </c:pt>
                <c:pt idx="595">
                  <c:v>317</c:v>
                </c:pt>
                <c:pt idx="596">
                  <c:v>398</c:v>
                </c:pt>
                <c:pt idx="597">
                  <c:v>214</c:v>
                </c:pt>
                <c:pt idx="598">
                  <c:v>151</c:v>
                </c:pt>
                <c:pt idx="599">
                  <c:v>303</c:v>
                </c:pt>
                <c:pt idx="600">
                  <c:v>228</c:v>
                </c:pt>
                <c:pt idx="601">
                  <c:v>236</c:v>
                </c:pt>
                <c:pt idx="602">
                  <c:v>113</c:v>
                </c:pt>
                <c:pt idx="603">
                  <c:v>167</c:v>
                </c:pt>
                <c:pt idx="604">
                  <c:v>101</c:v>
                </c:pt>
                <c:pt idx="605">
                  <c:v>221</c:v>
                </c:pt>
                <c:pt idx="606">
                  <c:v>118</c:v>
                </c:pt>
                <c:pt idx="607">
                  <c:v>85</c:v>
                </c:pt>
                <c:pt idx="608">
                  <c:v>147</c:v>
                </c:pt>
                <c:pt idx="609">
                  <c:v>193</c:v>
                </c:pt>
                <c:pt idx="610">
                  <c:v>189</c:v>
                </c:pt>
                <c:pt idx="611">
                  <c:v>172</c:v>
                </c:pt>
                <c:pt idx="612">
                  <c:v>103</c:v>
                </c:pt>
                <c:pt idx="613">
                  <c:v>161</c:v>
                </c:pt>
                <c:pt idx="614">
                  <c:v>174</c:v>
                </c:pt>
                <c:pt idx="615">
                  <c:v>61</c:v>
                </c:pt>
                <c:pt idx="616">
                  <c:v>166</c:v>
                </c:pt>
                <c:pt idx="617">
                  <c:v>79</c:v>
                </c:pt>
                <c:pt idx="618">
                  <c:v>167</c:v>
                </c:pt>
                <c:pt idx="619">
                  <c:v>162</c:v>
                </c:pt>
                <c:pt idx="620">
                  <c:v>222</c:v>
                </c:pt>
                <c:pt idx="621">
                  <c:v>213</c:v>
                </c:pt>
                <c:pt idx="622">
                  <c:v>276</c:v>
                </c:pt>
                <c:pt idx="623">
                  <c:v>310</c:v>
                </c:pt>
                <c:pt idx="624">
                  <c:v>255</c:v>
                </c:pt>
                <c:pt idx="625">
                  <c:v>205</c:v>
                </c:pt>
                <c:pt idx="626">
                  <c:v>146</c:v>
                </c:pt>
                <c:pt idx="627">
                  <c:v>140</c:v>
                </c:pt>
                <c:pt idx="628">
                  <c:v>154</c:v>
                </c:pt>
                <c:pt idx="629">
                  <c:v>177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89</c:v>
                </c:pt>
                <c:pt idx="634">
                  <c:v>484</c:v>
                </c:pt>
                <c:pt idx="635">
                  <c:v>186</c:v>
                </c:pt>
                <c:pt idx="636">
                  <c:v>130</c:v>
                </c:pt>
                <c:pt idx="637">
                  <c:v>199</c:v>
                </c:pt>
                <c:pt idx="638">
                  <c:v>163</c:v>
                </c:pt>
                <c:pt idx="639">
                  <c:v>112</c:v>
                </c:pt>
                <c:pt idx="640">
                  <c:v>60</c:v>
                </c:pt>
                <c:pt idx="641">
                  <c:v>0</c:v>
                </c:pt>
                <c:pt idx="642">
                  <c:v>0</c:v>
                </c:pt>
                <c:pt idx="643">
                  <c:v>109</c:v>
                </c:pt>
                <c:pt idx="644">
                  <c:v>295</c:v>
                </c:pt>
                <c:pt idx="645">
                  <c:v>273</c:v>
                </c:pt>
                <c:pt idx="646">
                  <c:v>119</c:v>
                </c:pt>
                <c:pt idx="647">
                  <c:v>36</c:v>
                </c:pt>
                <c:pt idx="648">
                  <c:v>236</c:v>
                </c:pt>
                <c:pt idx="649">
                  <c:v>173</c:v>
                </c:pt>
                <c:pt idx="650">
                  <c:v>152</c:v>
                </c:pt>
                <c:pt idx="651">
                  <c:v>203</c:v>
                </c:pt>
                <c:pt idx="652">
                  <c:v>156</c:v>
                </c:pt>
                <c:pt idx="653">
                  <c:v>95</c:v>
                </c:pt>
                <c:pt idx="654">
                  <c:v>86</c:v>
                </c:pt>
                <c:pt idx="655">
                  <c:v>211</c:v>
                </c:pt>
                <c:pt idx="656">
                  <c:v>5</c:v>
                </c:pt>
                <c:pt idx="657">
                  <c:v>260</c:v>
                </c:pt>
                <c:pt idx="658">
                  <c:v>283</c:v>
                </c:pt>
                <c:pt idx="659">
                  <c:v>65</c:v>
                </c:pt>
                <c:pt idx="660">
                  <c:v>208</c:v>
                </c:pt>
                <c:pt idx="661">
                  <c:v>149</c:v>
                </c:pt>
                <c:pt idx="662">
                  <c:v>135</c:v>
                </c:pt>
                <c:pt idx="663">
                  <c:v>271</c:v>
                </c:pt>
                <c:pt idx="664">
                  <c:v>227</c:v>
                </c:pt>
                <c:pt idx="665">
                  <c:v>46</c:v>
                </c:pt>
                <c:pt idx="666">
                  <c:v>423</c:v>
                </c:pt>
                <c:pt idx="667">
                  <c:v>128</c:v>
                </c:pt>
                <c:pt idx="668">
                  <c:v>104</c:v>
                </c:pt>
                <c:pt idx="669">
                  <c:v>128</c:v>
                </c:pt>
                <c:pt idx="670">
                  <c:v>182</c:v>
                </c:pt>
                <c:pt idx="671">
                  <c:v>239</c:v>
                </c:pt>
                <c:pt idx="672">
                  <c:v>260</c:v>
                </c:pt>
                <c:pt idx="673">
                  <c:v>154</c:v>
                </c:pt>
                <c:pt idx="674">
                  <c:v>191</c:v>
                </c:pt>
                <c:pt idx="675">
                  <c:v>91</c:v>
                </c:pt>
                <c:pt idx="676">
                  <c:v>46</c:v>
                </c:pt>
                <c:pt idx="677">
                  <c:v>98</c:v>
                </c:pt>
                <c:pt idx="678">
                  <c:v>201</c:v>
                </c:pt>
                <c:pt idx="679">
                  <c:v>169</c:v>
                </c:pt>
                <c:pt idx="680">
                  <c:v>237</c:v>
                </c:pt>
                <c:pt idx="681">
                  <c:v>309</c:v>
                </c:pt>
                <c:pt idx="682">
                  <c:v>128</c:v>
                </c:pt>
                <c:pt idx="683">
                  <c:v>99</c:v>
                </c:pt>
                <c:pt idx="684">
                  <c:v>309</c:v>
                </c:pt>
                <c:pt idx="685">
                  <c:v>305</c:v>
                </c:pt>
                <c:pt idx="686">
                  <c:v>276</c:v>
                </c:pt>
                <c:pt idx="687">
                  <c:v>205</c:v>
                </c:pt>
                <c:pt idx="688">
                  <c:v>171</c:v>
                </c:pt>
                <c:pt idx="689">
                  <c:v>214</c:v>
                </c:pt>
                <c:pt idx="690">
                  <c:v>194</c:v>
                </c:pt>
                <c:pt idx="691">
                  <c:v>200</c:v>
                </c:pt>
                <c:pt idx="692">
                  <c:v>193</c:v>
                </c:pt>
                <c:pt idx="693">
                  <c:v>142</c:v>
                </c:pt>
                <c:pt idx="694">
                  <c:v>188</c:v>
                </c:pt>
                <c:pt idx="695">
                  <c:v>156</c:v>
                </c:pt>
                <c:pt idx="696">
                  <c:v>140</c:v>
                </c:pt>
                <c:pt idx="697">
                  <c:v>44</c:v>
                </c:pt>
                <c:pt idx="698">
                  <c:v>167</c:v>
                </c:pt>
                <c:pt idx="699">
                  <c:v>40</c:v>
                </c:pt>
                <c:pt idx="700">
                  <c:v>235</c:v>
                </c:pt>
                <c:pt idx="701">
                  <c:v>243</c:v>
                </c:pt>
                <c:pt idx="702">
                  <c:v>156</c:v>
                </c:pt>
                <c:pt idx="703">
                  <c:v>113</c:v>
                </c:pt>
                <c:pt idx="704">
                  <c:v>92</c:v>
                </c:pt>
                <c:pt idx="705">
                  <c:v>170</c:v>
                </c:pt>
                <c:pt idx="706">
                  <c:v>175</c:v>
                </c:pt>
                <c:pt idx="707">
                  <c:v>25</c:v>
                </c:pt>
                <c:pt idx="708">
                  <c:v>135</c:v>
                </c:pt>
                <c:pt idx="709">
                  <c:v>184</c:v>
                </c:pt>
                <c:pt idx="710">
                  <c:v>61</c:v>
                </c:pt>
                <c:pt idx="711">
                  <c:v>10</c:v>
                </c:pt>
                <c:pt idx="712">
                  <c:v>98</c:v>
                </c:pt>
                <c:pt idx="713">
                  <c:v>47</c:v>
                </c:pt>
                <c:pt idx="714">
                  <c:v>74</c:v>
                </c:pt>
                <c:pt idx="715">
                  <c:v>105</c:v>
                </c:pt>
                <c:pt idx="716">
                  <c:v>64</c:v>
                </c:pt>
                <c:pt idx="717">
                  <c:v>45</c:v>
                </c:pt>
                <c:pt idx="718">
                  <c:v>0</c:v>
                </c:pt>
                <c:pt idx="719">
                  <c:v>132</c:v>
                </c:pt>
                <c:pt idx="720">
                  <c:v>65</c:v>
                </c:pt>
                <c:pt idx="721">
                  <c:v>69</c:v>
                </c:pt>
                <c:pt idx="722">
                  <c:v>137</c:v>
                </c:pt>
                <c:pt idx="723">
                  <c:v>13</c:v>
                </c:pt>
                <c:pt idx="724">
                  <c:v>11</c:v>
                </c:pt>
                <c:pt idx="725">
                  <c:v>2</c:v>
                </c:pt>
                <c:pt idx="726">
                  <c:v>28</c:v>
                </c:pt>
                <c:pt idx="727">
                  <c:v>132</c:v>
                </c:pt>
                <c:pt idx="728">
                  <c:v>131</c:v>
                </c:pt>
                <c:pt idx="729">
                  <c:v>41</c:v>
                </c:pt>
                <c:pt idx="730">
                  <c:v>25</c:v>
                </c:pt>
                <c:pt idx="731">
                  <c:v>16</c:v>
                </c:pt>
                <c:pt idx="732">
                  <c:v>18</c:v>
                </c:pt>
                <c:pt idx="733">
                  <c:v>58</c:v>
                </c:pt>
                <c:pt idx="734">
                  <c:v>81</c:v>
                </c:pt>
                <c:pt idx="735">
                  <c:v>128</c:v>
                </c:pt>
                <c:pt idx="736">
                  <c:v>264</c:v>
                </c:pt>
                <c:pt idx="737">
                  <c:v>15</c:v>
                </c:pt>
                <c:pt idx="738">
                  <c:v>143</c:v>
                </c:pt>
                <c:pt idx="739">
                  <c:v>218</c:v>
                </c:pt>
                <c:pt idx="740">
                  <c:v>143</c:v>
                </c:pt>
                <c:pt idx="741">
                  <c:v>82</c:v>
                </c:pt>
                <c:pt idx="742">
                  <c:v>79</c:v>
                </c:pt>
                <c:pt idx="743">
                  <c:v>43</c:v>
                </c:pt>
                <c:pt idx="744">
                  <c:v>49</c:v>
                </c:pt>
                <c:pt idx="745">
                  <c:v>22</c:v>
                </c:pt>
                <c:pt idx="746">
                  <c:v>33</c:v>
                </c:pt>
                <c:pt idx="747">
                  <c:v>82</c:v>
                </c:pt>
                <c:pt idx="748">
                  <c:v>109</c:v>
                </c:pt>
                <c:pt idx="749">
                  <c:v>156</c:v>
                </c:pt>
                <c:pt idx="750">
                  <c:v>97</c:v>
                </c:pt>
                <c:pt idx="751">
                  <c:v>66</c:v>
                </c:pt>
                <c:pt idx="752">
                  <c:v>47</c:v>
                </c:pt>
                <c:pt idx="753">
                  <c:v>79</c:v>
                </c:pt>
                <c:pt idx="754">
                  <c:v>66</c:v>
                </c:pt>
                <c:pt idx="755">
                  <c:v>72</c:v>
                </c:pt>
                <c:pt idx="756">
                  <c:v>65</c:v>
                </c:pt>
                <c:pt idx="757">
                  <c:v>70</c:v>
                </c:pt>
                <c:pt idx="758">
                  <c:v>20</c:v>
                </c:pt>
                <c:pt idx="759">
                  <c:v>112</c:v>
                </c:pt>
                <c:pt idx="760">
                  <c:v>51</c:v>
                </c:pt>
                <c:pt idx="761">
                  <c:v>43</c:v>
                </c:pt>
                <c:pt idx="762">
                  <c:v>71</c:v>
                </c:pt>
                <c:pt idx="763">
                  <c:v>46</c:v>
                </c:pt>
                <c:pt idx="764">
                  <c:v>0</c:v>
                </c:pt>
                <c:pt idx="765">
                  <c:v>312</c:v>
                </c:pt>
                <c:pt idx="766">
                  <c:v>12</c:v>
                </c:pt>
                <c:pt idx="767">
                  <c:v>83</c:v>
                </c:pt>
                <c:pt idx="768">
                  <c:v>69</c:v>
                </c:pt>
                <c:pt idx="769">
                  <c:v>93</c:v>
                </c:pt>
                <c:pt idx="770">
                  <c:v>71</c:v>
                </c:pt>
                <c:pt idx="771">
                  <c:v>76</c:v>
                </c:pt>
                <c:pt idx="772">
                  <c:v>0</c:v>
                </c:pt>
                <c:pt idx="773">
                  <c:v>164</c:v>
                </c:pt>
                <c:pt idx="774">
                  <c:v>52</c:v>
                </c:pt>
                <c:pt idx="775">
                  <c:v>77</c:v>
                </c:pt>
                <c:pt idx="776">
                  <c:v>107</c:v>
                </c:pt>
                <c:pt idx="777">
                  <c:v>79</c:v>
                </c:pt>
                <c:pt idx="778">
                  <c:v>198</c:v>
                </c:pt>
                <c:pt idx="779">
                  <c:v>77</c:v>
                </c:pt>
                <c:pt idx="780">
                  <c:v>79</c:v>
                </c:pt>
                <c:pt idx="781">
                  <c:v>13</c:v>
                </c:pt>
                <c:pt idx="782">
                  <c:v>201</c:v>
                </c:pt>
                <c:pt idx="783">
                  <c:v>188</c:v>
                </c:pt>
                <c:pt idx="784">
                  <c:v>59</c:v>
                </c:pt>
                <c:pt idx="785">
                  <c:v>127</c:v>
                </c:pt>
                <c:pt idx="786">
                  <c:v>50</c:v>
                </c:pt>
                <c:pt idx="787">
                  <c:v>50</c:v>
                </c:pt>
                <c:pt idx="788">
                  <c:v>0</c:v>
                </c:pt>
                <c:pt idx="789">
                  <c:v>53</c:v>
                </c:pt>
                <c:pt idx="790">
                  <c:v>34</c:v>
                </c:pt>
                <c:pt idx="791">
                  <c:v>232</c:v>
                </c:pt>
                <c:pt idx="792">
                  <c:v>109</c:v>
                </c:pt>
                <c:pt idx="793">
                  <c:v>144</c:v>
                </c:pt>
                <c:pt idx="794">
                  <c:v>43</c:v>
                </c:pt>
                <c:pt idx="795">
                  <c:v>6</c:v>
                </c:pt>
                <c:pt idx="796">
                  <c:v>110</c:v>
                </c:pt>
                <c:pt idx="797">
                  <c:v>76</c:v>
                </c:pt>
                <c:pt idx="798">
                  <c:v>0</c:v>
                </c:pt>
                <c:pt idx="799">
                  <c:v>183</c:v>
                </c:pt>
                <c:pt idx="800">
                  <c:v>169</c:v>
                </c:pt>
                <c:pt idx="801">
                  <c:v>15</c:v>
                </c:pt>
                <c:pt idx="802">
                  <c:v>0</c:v>
                </c:pt>
                <c:pt idx="803">
                  <c:v>110</c:v>
                </c:pt>
                <c:pt idx="804">
                  <c:v>145</c:v>
                </c:pt>
                <c:pt idx="805">
                  <c:v>0</c:v>
                </c:pt>
                <c:pt idx="806">
                  <c:v>143</c:v>
                </c:pt>
                <c:pt idx="807">
                  <c:v>240</c:v>
                </c:pt>
                <c:pt idx="808">
                  <c:v>13</c:v>
                </c:pt>
                <c:pt idx="809">
                  <c:v>5</c:v>
                </c:pt>
                <c:pt idx="810">
                  <c:v>282</c:v>
                </c:pt>
                <c:pt idx="811">
                  <c:v>208</c:v>
                </c:pt>
                <c:pt idx="812">
                  <c:v>0</c:v>
                </c:pt>
                <c:pt idx="813">
                  <c:v>113</c:v>
                </c:pt>
                <c:pt idx="814">
                  <c:v>131</c:v>
                </c:pt>
                <c:pt idx="815">
                  <c:v>15</c:v>
                </c:pt>
                <c:pt idx="816">
                  <c:v>8</c:v>
                </c:pt>
                <c:pt idx="817">
                  <c:v>87</c:v>
                </c:pt>
                <c:pt idx="818">
                  <c:v>124</c:v>
                </c:pt>
                <c:pt idx="819">
                  <c:v>75</c:v>
                </c:pt>
                <c:pt idx="820">
                  <c:v>0</c:v>
                </c:pt>
                <c:pt idx="821">
                  <c:v>19</c:v>
                </c:pt>
                <c:pt idx="822">
                  <c:v>22</c:v>
                </c:pt>
                <c:pt idx="823">
                  <c:v>5</c:v>
                </c:pt>
                <c:pt idx="824">
                  <c:v>52</c:v>
                </c:pt>
                <c:pt idx="825">
                  <c:v>169</c:v>
                </c:pt>
                <c:pt idx="826">
                  <c:v>0</c:v>
                </c:pt>
                <c:pt idx="827">
                  <c:v>139</c:v>
                </c:pt>
                <c:pt idx="828">
                  <c:v>39</c:v>
                </c:pt>
                <c:pt idx="829">
                  <c:v>8</c:v>
                </c:pt>
                <c:pt idx="830">
                  <c:v>1</c:v>
                </c:pt>
                <c:pt idx="831">
                  <c:v>113</c:v>
                </c:pt>
                <c:pt idx="832">
                  <c:v>41</c:v>
                </c:pt>
                <c:pt idx="833">
                  <c:v>0</c:v>
                </c:pt>
                <c:pt idx="834">
                  <c:v>32</c:v>
                </c:pt>
                <c:pt idx="835">
                  <c:v>5</c:v>
                </c:pt>
                <c:pt idx="836">
                  <c:v>7</c:v>
                </c:pt>
                <c:pt idx="837">
                  <c:v>6</c:v>
                </c:pt>
                <c:pt idx="838">
                  <c:v>8</c:v>
                </c:pt>
                <c:pt idx="839">
                  <c:v>66</c:v>
                </c:pt>
                <c:pt idx="840">
                  <c:v>0</c:v>
                </c:pt>
                <c:pt idx="841">
                  <c:v>123</c:v>
                </c:pt>
                <c:pt idx="842">
                  <c:v>3</c:v>
                </c:pt>
                <c:pt idx="843">
                  <c:v>12</c:v>
                </c:pt>
                <c:pt idx="844">
                  <c:v>1</c:v>
                </c:pt>
                <c:pt idx="845">
                  <c:v>20</c:v>
                </c:pt>
                <c:pt idx="846">
                  <c:v>52</c:v>
                </c:pt>
                <c:pt idx="847">
                  <c:v>0</c:v>
                </c:pt>
                <c:pt idx="848">
                  <c:v>74</c:v>
                </c:pt>
                <c:pt idx="849">
                  <c:v>56</c:v>
                </c:pt>
                <c:pt idx="850">
                  <c:v>13</c:v>
                </c:pt>
                <c:pt idx="851">
                  <c:v>2</c:v>
                </c:pt>
                <c:pt idx="852">
                  <c:v>27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13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3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1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5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6</c:v>
                </c:pt>
                <c:pt idx="899">
                  <c:v>0</c:v>
                </c:pt>
                <c:pt idx="900">
                  <c:v>9</c:v>
                </c:pt>
                <c:pt idx="901">
                  <c:v>8</c:v>
                </c:pt>
                <c:pt idx="902">
                  <c:v>11</c:v>
                </c:pt>
                <c:pt idx="903">
                  <c:v>0</c:v>
                </c:pt>
                <c:pt idx="904">
                  <c:v>0</c:v>
                </c:pt>
                <c:pt idx="905">
                  <c:v>23</c:v>
                </c:pt>
                <c:pt idx="906">
                  <c:v>0</c:v>
                </c:pt>
                <c:pt idx="907">
                  <c:v>13</c:v>
                </c:pt>
                <c:pt idx="908">
                  <c:v>11</c:v>
                </c:pt>
                <c:pt idx="909">
                  <c:v>13</c:v>
                </c:pt>
                <c:pt idx="910">
                  <c:v>0</c:v>
                </c:pt>
                <c:pt idx="911">
                  <c:v>0</c:v>
                </c:pt>
                <c:pt idx="912">
                  <c:v>37</c:v>
                </c:pt>
                <c:pt idx="913">
                  <c:v>10</c:v>
                </c:pt>
                <c:pt idx="914">
                  <c:v>8</c:v>
                </c:pt>
                <c:pt idx="915">
                  <c:v>12</c:v>
                </c:pt>
                <c:pt idx="916">
                  <c:v>3</c:v>
                </c:pt>
                <c:pt idx="917">
                  <c:v>0</c:v>
                </c:pt>
                <c:pt idx="918">
                  <c:v>15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1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42</c:v>
                </c:pt>
                <c:pt idx="934">
                  <c:v>11</c:v>
                </c:pt>
                <c:pt idx="935">
                  <c:v>0</c:v>
                </c:pt>
                <c:pt idx="936">
                  <c:v>0</c:v>
                </c:pt>
                <c:pt idx="937">
                  <c:v>10</c:v>
                </c:pt>
                <c:pt idx="938">
                  <c:v>0</c:v>
                </c:pt>
                <c:pt idx="939">
                  <c:v>0</c:v>
                </c:pt>
                <c:pt idx="940">
                  <c:v>23</c:v>
                </c:pt>
                <c:pt idx="941">
                  <c:v>10</c:v>
                </c:pt>
                <c:pt idx="942">
                  <c:v>12</c:v>
                </c:pt>
                <c:pt idx="943">
                  <c:v>13</c:v>
                </c:pt>
                <c:pt idx="944">
                  <c:v>11</c:v>
                </c:pt>
                <c:pt idx="945">
                  <c:v>34</c:v>
                </c:pt>
                <c:pt idx="946">
                  <c:v>0</c:v>
                </c:pt>
                <c:pt idx="947">
                  <c:v>0</c:v>
                </c:pt>
                <c:pt idx="948">
                  <c:v>30</c:v>
                </c:pt>
                <c:pt idx="949">
                  <c:v>27</c:v>
                </c:pt>
                <c:pt idx="950">
                  <c:v>25</c:v>
                </c:pt>
                <c:pt idx="951">
                  <c:v>27</c:v>
                </c:pt>
                <c:pt idx="952">
                  <c:v>0</c:v>
                </c:pt>
                <c:pt idx="953">
                  <c:v>0</c:v>
                </c:pt>
                <c:pt idx="954">
                  <c:v>120</c:v>
                </c:pt>
                <c:pt idx="955">
                  <c:v>42</c:v>
                </c:pt>
                <c:pt idx="956">
                  <c:v>49</c:v>
                </c:pt>
                <c:pt idx="957">
                  <c:v>46</c:v>
                </c:pt>
                <c:pt idx="958">
                  <c:v>48</c:v>
                </c:pt>
                <c:pt idx="959">
                  <c:v>0</c:v>
                </c:pt>
                <c:pt idx="960">
                  <c:v>136</c:v>
                </c:pt>
                <c:pt idx="961">
                  <c:v>0</c:v>
                </c:pt>
                <c:pt idx="962">
                  <c:v>29</c:v>
                </c:pt>
                <c:pt idx="963">
                  <c:v>40</c:v>
                </c:pt>
                <c:pt idx="964">
                  <c:v>50</c:v>
                </c:pt>
                <c:pt idx="965">
                  <c:v>43</c:v>
                </c:pt>
                <c:pt idx="966">
                  <c:v>0</c:v>
                </c:pt>
                <c:pt idx="967">
                  <c:v>0</c:v>
                </c:pt>
                <c:pt idx="968">
                  <c:v>148</c:v>
                </c:pt>
                <c:pt idx="969">
                  <c:v>53</c:v>
                </c:pt>
                <c:pt idx="970">
                  <c:v>53</c:v>
                </c:pt>
                <c:pt idx="971">
                  <c:v>41</c:v>
                </c:pt>
                <c:pt idx="972">
                  <c:v>50</c:v>
                </c:pt>
                <c:pt idx="973">
                  <c:v>0</c:v>
                </c:pt>
                <c:pt idx="974">
                  <c:v>0</c:v>
                </c:pt>
                <c:pt idx="975">
                  <c:v>147</c:v>
                </c:pt>
                <c:pt idx="976">
                  <c:v>51</c:v>
                </c:pt>
                <c:pt idx="977">
                  <c:v>56</c:v>
                </c:pt>
                <c:pt idx="978">
                  <c:v>49</c:v>
                </c:pt>
                <c:pt idx="979">
                  <c:v>39</c:v>
                </c:pt>
                <c:pt idx="980">
                  <c:v>98</c:v>
                </c:pt>
                <c:pt idx="981">
                  <c:v>0</c:v>
                </c:pt>
                <c:pt idx="982">
                  <c:v>0</c:v>
                </c:pt>
                <c:pt idx="983">
                  <c:v>38</c:v>
                </c:pt>
                <c:pt idx="984">
                  <c:v>40</c:v>
                </c:pt>
                <c:pt idx="985">
                  <c:v>34</c:v>
                </c:pt>
                <c:pt idx="986">
                  <c:v>31</c:v>
                </c:pt>
                <c:pt idx="987">
                  <c:v>0</c:v>
                </c:pt>
                <c:pt idx="988">
                  <c:v>0</c:v>
                </c:pt>
                <c:pt idx="989">
                  <c:v>102</c:v>
                </c:pt>
                <c:pt idx="990">
                  <c:v>38</c:v>
                </c:pt>
                <c:pt idx="991">
                  <c:v>33</c:v>
                </c:pt>
                <c:pt idx="992">
                  <c:v>37</c:v>
                </c:pt>
                <c:pt idx="993">
                  <c:v>38</c:v>
                </c:pt>
                <c:pt idx="994">
                  <c:v>0</c:v>
                </c:pt>
                <c:pt idx="995">
                  <c:v>0</c:v>
                </c:pt>
                <c:pt idx="996">
                  <c:v>95</c:v>
                </c:pt>
                <c:pt idx="997">
                  <c:v>29</c:v>
                </c:pt>
                <c:pt idx="998">
                  <c:v>30</c:v>
                </c:pt>
                <c:pt idx="999">
                  <c:v>33</c:v>
                </c:pt>
                <c:pt idx="1000">
                  <c:v>34</c:v>
                </c:pt>
                <c:pt idx="1001">
                  <c:v>0</c:v>
                </c:pt>
                <c:pt idx="1002">
                  <c:v>0</c:v>
                </c:pt>
                <c:pt idx="1003">
                  <c:v>97</c:v>
                </c:pt>
                <c:pt idx="1004">
                  <c:v>29</c:v>
                </c:pt>
                <c:pt idx="1005">
                  <c:v>36</c:v>
                </c:pt>
                <c:pt idx="1006">
                  <c:v>33</c:v>
                </c:pt>
                <c:pt idx="1007">
                  <c:v>38</c:v>
                </c:pt>
                <c:pt idx="1008">
                  <c:v>0</c:v>
                </c:pt>
                <c:pt idx="1009">
                  <c:v>115</c:v>
                </c:pt>
                <c:pt idx="1010">
                  <c:v>0</c:v>
                </c:pt>
                <c:pt idx="1011">
                  <c:v>33</c:v>
                </c:pt>
                <c:pt idx="1012">
                  <c:v>32</c:v>
                </c:pt>
                <c:pt idx="1013">
                  <c:v>34</c:v>
                </c:pt>
                <c:pt idx="1014">
                  <c:v>40</c:v>
                </c:pt>
                <c:pt idx="1015">
                  <c:v>0</c:v>
                </c:pt>
                <c:pt idx="1016">
                  <c:v>107</c:v>
                </c:pt>
                <c:pt idx="1017">
                  <c:v>0</c:v>
                </c:pt>
                <c:pt idx="1018">
                  <c:v>37</c:v>
                </c:pt>
                <c:pt idx="1019">
                  <c:v>34</c:v>
                </c:pt>
                <c:pt idx="1020">
                  <c:v>44</c:v>
                </c:pt>
                <c:pt idx="1021">
                  <c:v>44</c:v>
                </c:pt>
                <c:pt idx="1022">
                  <c:v>0</c:v>
                </c:pt>
                <c:pt idx="1023">
                  <c:v>0</c:v>
                </c:pt>
                <c:pt idx="1024">
                  <c:v>110</c:v>
                </c:pt>
                <c:pt idx="1025">
                  <c:v>35</c:v>
                </c:pt>
                <c:pt idx="1026">
                  <c:v>32</c:v>
                </c:pt>
                <c:pt idx="1027">
                  <c:v>0</c:v>
                </c:pt>
                <c:pt idx="1028">
                  <c:v>75</c:v>
                </c:pt>
                <c:pt idx="1029">
                  <c:v>0</c:v>
                </c:pt>
                <c:pt idx="1030">
                  <c:v>0</c:v>
                </c:pt>
                <c:pt idx="1031">
                  <c:v>112</c:v>
                </c:pt>
                <c:pt idx="1032">
                  <c:v>41</c:v>
                </c:pt>
                <c:pt idx="1033">
                  <c:v>35</c:v>
                </c:pt>
                <c:pt idx="1034">
                  <c:v>36</c:v>
                </c:pt>
                <c:pt idx="1035">
                  <c:v>34</c:v>
                </c:pt>
                <c:pt idx="1036">
                  <c:v>0</c:v>
                </c:pt>
                <c:pt idx="1037">
                  <c:v>0</c:v>
                </c:pt>
                <c:pt idx="1038">
                  <c:v>95</c:v>
                </c:pt>
                <c:pt idx="1039">
                  <c:v>17</c:v>
                </c:pt>
                <c:pt idx="1040">
                  <c:v>7</c:v>
                </c:pt>
                <c:pt idx="1041">
                  <c:v>24</c:v>
                </c:pt>
                <c:pt idx="1042">
                  <c:v>7</c:v>
                </c:pt>
                <c:pt idx="1043">
                  <c:v>0</c:v>
                </c:pt>
                <c:pt idx="1044">
                  <c:v>58</c:v>
                </c:pt>
                <c:pt idx="1045">
                  <c:v>18</c:v>
                </c:pt>
                <c:pt idx="1046">
                  <c:v>15</c:v>
                </c:pt>
                <c:pt idx="1047">
                  <c:v>12</c:v>
                </c:pt>
                <c:pt idx="1048">
                  <c:v>9</c:v>
                </c:pt>
                <c:pt idx="1049">
                  <c:v>0</c:v>
                </c:pt>
                <c:pt idx="1050">
                  <c:v>0</c:v>
                </c:pt>
                <c:pt idx="1051">
                  <c:v>35</c:v>
                </c:pt>
                <c:pt idx="1052">
                  <c:v>9</c:v>
                </c:pt>
                <c:pt idx="1053">
                  <c:v>15</c:v>
                </c:pt>
                <c:pt idx="1054">
                  <c:v>4</c:v>
                </c:pt>
                <c:pt idx="1055">
                  <c:v>20</c:v>
                </c:pt>
                <c:pt idx="1056">
                  <c:v>0</c:v>
                </c:pt>
                <c:pt idx="1057">
                  <c:v>0</c:v>
                </c:pt>
                <c:pt idx="1058">
                  <c:v>70</c:v>
                </c:pt>
                <c:pt idx="1059">
                  <c:v>14</c:v>
                </c:pt>
                <c:pt idx="1060">
                  <c:v>12</c:v>
                </c:pt>
                <c:pt idx="1061">
                  <c:v>21</c:v>
                </c:pt>
                <c:pt idx="1062">
                  <c:v>17</c:v>
                </c:pt>
                <c:pt idx="1063">
                  <c:v>0</c:v>
                </c:pt>
                <c:pt idx="1064">
                  <c:v>0</c:v>
                </c:pt>
                <c:pt idx="1065">
                  <c:v>67</c:v>
                </c:pt>
                <c:pt idx="1066">
                  <c:v>25</c:v>
                </c:pt>
                <c:pt idx="1067">
                  <c:v>20</c:v>
                </c:pt>
                <c:pt idx="1068">
                  <c:v>24</c:v>
                </c:pt>
                <c:pt idx="1069">
                  <c:v>26</c:v>
                </c:pt>
                <c:pt idx="1070">
                  <c:v>0</c:v>
                </c:pt>
                <c:pt idx="1071">
                  <c:v>0</c:v>
                </c:pt>
                <c:pt idx="1072">
                  <c:v>60</c:v>
                </c:pt>
                <c:pt idx="1073">
                  <c:v>22</c:v>
                </c:pt>
                <c:pt idx="1074">
                  <c:v>19</c:v>
                </c:pt>
                <c:pt idx="1075">
                  <c:v>23</c:v>
                </c:pt>
                <c:pt idx="1076">
                  <c:v>24</c:v>
                </c:pt>
                <c:pt idx="1077">
                  <c:v>0</c:v>
                </c:pt>
                <c:pt idx="1078">
                  <c:v>66</c:v>
                </c:pt>
                <c:pt idx="1079">
                  <c:v>30</c:v>
                </c:pt>
                <c:pt idx="1080">
                  <c:v>30</c:v>
                </c:pt>
                <c:pt idx="1081">
                  <c:v>33</c:v>
                </c:pt>
                <c:pt idx="1082">
                  <c:v>15</c:v>
                </c:pt>
                <c:pt idx="1083">
                  <c:v>30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90</c:v>
                </c:pt>
                <c:pt idx="1088">
                  <c:v>0</c:v>
                </c:pt>
                <c:pt idx="1089">
                  <c:v>47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88</c:v>
                </c:pt>
                <c:pt idx="1094">
                  <c:v>18</c:v>
                </c:pt>
                <c:pt idx="1095">
                  <c:v>20</c:v>
                </c:pt>
                <c:pt idx="1096">
                  <c:v>10</c:v>
                </c:pt>
                <c:pt idx="1097">
                  <c:v>6</c:v>
                </c:pt>
                <c:pt idx="1098">
                  <c:v>0</c:v>
                </c:pt>
                <c:pt idx="1099">
                  <c:v>0</c:v>
                </c:pt>
                <c:pt idx="1100">
                  <c:v>25</c:v>
                </c:pt>
                <c:pt idx="1101">
                  <c:v>10</c:v>
                </c:pt>
                <c:pt idx="1102">
                  <c:v>12</c:v>
                </c:pt>
                <c:pt idx="1103">
                  <c:v>11</c:v>
                </c:pt>
                <c:pt idx="1104">
                  <c:v>17</c:v>
                </c:pt>
                <c:pt idx="1105">
                  <c:v>0</c:v>
                </c:pt>
                <c:pt idx="1106">
                  <c:v>0</c:v>
                </c:pt>
                <c:pt idx="1107">
                  <c:v>64</c:v>
                </c:pt>
                <c:pt idx="1108">
                  <c:v>24</c:v>
                </c:pt>
                <c:pt idx="1109">
                  <c:v>4</c:v>
                </c:pt>
                <c:pt idx="1110">
                  <c:v>19</c:v>
                </c:pt>
                <c:pt idx="1111">
                  <c:v>17</c:v>
                </c:pt>
                <c:pt idx="1112">
                  <c:v>0</c:v>
                </c:pt>
                <c:pt idx="1113">
                  <c:v>0</c:v>
                </c:pt>
                <c:pt idx="1114">
                  <c:v>40</c:v>
                </c:pt>
                <c:pt idx="1115">
                  <c:v>22</c:v>
                </c:pt>
                <c:pt idx="1116">
                  <c:v>10</c:v>
                </c:pt>
                <c:pt idx="1117">
                  <c:v>4</c:v>
                </c:pt>
                <c:pt idx="1118">
                  <c:v>5</c:v>
                </c:pt>
                <c:pt idx="1119">
                  <c:v>0</c:v>
                </c:pt>
                <c:pt idx="1120">
                  <c:v>0</c:v>
                </c:pt>
                <c:pt idx="1121">
                  <c:v>32</c:v>
                </c:pt>
                <c:pt idx="1122">
                  <c:v>8</c:v>
                </c:pt>
                <c:pt idx="1123">
                  <c:v>4</c:v>
                </c:pt>
                <c:pt idx="1124">
                  <c:v>23</c:v>
                </c:pt>
                <c:pt idx="1125">
                  <c:v>8</c:v>
                </c:pt>
                <c:pt idx="1126">
                  <c:v>0</c:v>
                </c:pt>
                <c:pt idx="1127">
                  <c:v>0</c:v>
                </c:pt>
                <c:pt idx="1128">
                  <c:v>41</c:v>
                </c:pt>
                <c:pt idx="1129">
                  <c:v>14</c:v>
                </c:pt>
                <c:pt idx="1130">
                  <c:v>10</c:v>
                </c:pt>
                <c:pt idx="1131">
                  <c:v>0</c:v>
                </c:pt>
                <c:pt idx="1132">
                  <c:v>29</c:v>
                </c:pt>
                <c:pt idx="1133">
                  <c:v>0</c:v>
                </c:pt>
                <c:pt idx="1134">
                  <c:v>0</c:v>
                </c:pt>
                <c:pt idx="1135">
                  <c:v>45</c:v>
                </c:pt>
                <c:pt idx="1136">
                  <c:v>9</c:v>
                </c:pt>
                <c:pt idx="1137">
                  <c:v>10</c:v>
                </c:pt>
                <c:pt idx="1138">
                  <c:v>17</c:v>
                </c:pt>
                <c:pt idx="1139">
                  <c:v>14</c:v>
                </c:pt>
                <c:pt idx="1140">
                  <c:v>0</c:v>
                </c:pt>
                <c:pt idx="1141">
                  <c:v>0</c:v>
                </c:pt>
                <c:pt idx="1142">
                  <c:v>22</c:v>
                </c:pt>
                <c:pt idx="1143">
                  <c:v>9</c:v>
                </c:pt>
                <c:pt idx="1144">
                  <c:v>9</c:v>
                </c:pt>
                <c:pt idx="1145">
                  <c:v>12</c:v>
                </c:pt>
                <c:pt idx="1146">
                  <c:v>12</c:v>
                </c:pt>
                <c:pt idx="1147">
                  <c:v>0</c:v>
                </c:pt>
                <c:pt idx="1148">
                  <c:v>0</c:v>
                </c:pt>
                <c:pt idx="1149">
                  <c:v>34</c:v>
                </c:pt>
                <c:pt idx="1150">
                  <c:v>11</c:v>
                </c:pt>
                <c:pt idx="1151">
                  <c:v>3</c:v>
                </c:pt>
                <c:pt idx="1152">
                  <c:v>7</c:v>
                </c:pt>
                <c:pt idx="1153">
                  <c:v>8</c:v>
                </c:pt>
                <c:pt idx="1154">
                  <c:v>0</c:v>
                </c:pt>
                <c:pt idx="1155">
                  <c:v>0</c:v>
                </c:pt>
                <c:pt idx="1156">
                  <c:v>27</c:v>
                </c:pt>
                <c:pt idx="1157">
                  <c:v>7</c:v>
                </c:pt>
                <c:pt idx="1158">
                  <c:v>7</c:v>
                </c:pt>
                <c:pt idx="1159">
                  <c:v>9</c:v>
                </c:pt>
                <c:pt idx="1160">
                  <c:v>12</c:v>
                </c:pt>
                <c:pt idx="1161">
                  <c:v>0</c:v>
                </c:pt>
                <c:pt idx="1162">
                  <c:v>0</c:v>
                </c:pt>
                <c:pt idx="1163">
                  <c:v>22</c:v>
                </c:pt>
                <c:pt idx="1164">
                  <c:v>7</c:v>
                </c:pt>
                <c:pt idx="1165">
                  <c:v>9</c:v>
                </c:pt>
                <c:pt idx="1166">
                  <c:v>11</c:v>
                </c:pt>
                <c:pt idx="1167">
                  <c:v>8</c:v>
                </c:pt>
                <c:pt idx="1168">
                  <c:v>0</c:v>
                </c:pt>
                <c:pt idx="1169">
                  <c:v>27</c:v>
                </c:pt>
                <c:pt idx="1170">
                  <c:v>0</c:v>
                </c:pt>
                <c:pt idx="117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82-4517-B217-3CA0E36E2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95391024"/>
        <c:axId val="638836176"/>
      </c:barChart>
      <c:lineChart>
        <c:grouping val="standard"/>
        <c:varyColors val="0"/>
        <c:ser>
          <c:idx val="1"/>
          <c:order val="1"/>
          <c:tx>
            <c:v>% da população vacinada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FILIPINAS!$M$2:$M$1173</c:f>
              <c:numCache>
                <c:formatCode>0%</c:formatCode>
                <c:ptCount val="11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6.8990013038564923E-6</c:v>
                </c:pt>
                <c:pt idx="424">
                  <c:v>2.5487977039247598E-5</c:v>
                </c:pt>
                <c:pt idx="425">
                  <c:v>2.5487977039247598E-5</c:v>
                </c:pt>
                <c:pt idx="426">
                  <c:v>9.1256631003392761E-5</c:v>
                </c:pt>
                <c:pt idx="427">
                  <c:v>9.1256631003392761E-5</c:v>
                </c:pt>
                <c:pt idx="428">
                  <c:v>2.2940091901632871E-4</c:v>
                </c:pt>
                <c:pt idx="429">
                  <c:v>2.6707165629452927E-4</c:v>
                </c:pt>
                <c:pt idx="430">
                  <c:v>4.0152917641492815E-4</c:v>
                </c:pt>
                <c:pt idx="431">
                  <c:v>8.1288669198892164E-4</c:v>
                </c:pt>
                <c:pt idx="432">
                  <c:v>1.0448884249888472E-3</c:v>
                </c:pt>
                <c:pt idx="433">
                  <c:v>1.0448884249888472E-3</c:v>
                </c:pt>
                <c:pt idx="434">
                  <c:v>1.0448884249888472E-3</c:v>
                </c:pt>
                <c:pt idx="435">
                  <c:v>1.7657428046108472E-3</c:v>
                </c:pt>
                <c:pt idx="436">
                  <c:v>1.7657428046108472E-3</c:v>
                </c:pt>
                <c:pt idx="437">
                  <c:v>1.9711158526839827E-3</c:v>
                </c:pt>
                <c:pt idx="438">
                  <c:v>1.978389006174953E-3</c:v>
                </c:pt>
                <c:pt idx="439">
                  <c:v>2.4601236355787631E-3</c:v>
                </c:pt>
                <c:pt idx="440">
                  <c:v>2.4601236355787631E-3</c:v>
                </c:pt>
                <c:pt idx="441">
                  <c:v>2.4601236355787631E-3</c:v>
                </c:pt>
                <c:pt idx="442">
                  <c:v>3.0722092367078194E-3</c:v>
                </c:pt>
                <c:pt idx="443">
                  <c:v>3.0722092367078194E-3</c:v>
                </c:pt>
                <c:pt idx="444">
                  <c:v>3.0722092367078194E-3</c:v>
                </c:pt>
                <c:pt idx="445">
                  <c:v>4.6388665751216649E-3</c:v>
                </c:pt>
                <c:pt idx="446">
                  <c:v>4.6388665751216649E-3</c:v>
                </c:pt>
                <c:pt idx="447">
                  <c:v>4.6388665751216649E-3</c:v>
                </c:pt>
                <c:pt idx="448">
                  <c:v>4.6388665751216649E-3</c:v>
                </c:pt>
                <c:pt idx="449">
                  <c:v>5.989455588308777E-3</c:v>
                </c:pt>
                <c:pt idx="450">
                  <c:v>5.989455588308777E-3</c:v>
                </c:pt>
                <c:pt idx="451">
                  <c:v>5.989455588308777E-3</c:v>
                </c:pt>
                <c:pt idx="452">
                  <c:v>6.730806207254139E-3</c:v>
                </c:pt>
                <c:pt idx="453">
                  <c:v>6.730806207254139E-3</c:v>
                </c:pt>
                <c:pt idx="454">
                  <c:v>6.730806207254139E-3</c:v>
                </c:pt>
                <c:pt idx="455">
                  <c:v>6.730806207254139E-3</c:v>
                </c:pt>
                <c:pt idx="456">
                  <c:v>7.257822376961833E-3</c:v>
                </c:pt>
                <c:pt idx="457">
                  <c:v>7.257822376961833E-3</c:v>
                </c:pt>
                <c:pt idx="458">
                  <c:v>7.5433369983821481E-3</c:v>
                </c:pt>
                <c:pt idx="459">
                  <c:v>7.9595219897362207E-3</c:v>
                </c:pt>
                <c:pt idx="460">
                  <c:v>7.9595219897362207E-3</c:v>
                </c:pt>
                <c:pt idx="461">
                  <c:v>7.9595219897362207E-3</c:v>
                </c:pt>
                <c:pt idx="462">
                  <c:v>7.9595219897362207E-3</c:v>
                </c:pt>
                <c:pt idx="463">
                  <c:v>7.9595219897362207E-3</c:v>
                </c:pt>
                <c:pt idx="464">
                  <c:v>9.1927914781053718E-3</c:v>
                </c:pt>
                <c:pt idx="465">
                  <c:v>9.6116594144109446E-3</c:v>
                </c:pt>
                <c:pt idx="466">
                  <c:v>9.9802905753491496E-3</c:v>
                </c:pt>
                <c:pt idx="467">
                  <c:v>9.9802905753491496E-3</c:v>
                </c:pt>
                <c:pt idx="468">
                  <c:v>9.9802905753491496E-3</c:v>
                </c:pt>
                <c:pt idx="469">
                  <c:v>9.9802905753491496E-3</c:v>
                </c:pt>
                <c:pt idx="470">
                  <c:v>1.1542239071603219E-2</c:v>
                </c:pt>
                <c:pt idx="471">
                  <c:v>1.1673758128205309E-2</c:v>
                </c:pt>
                <c:pt idx="472">
                  <c:v>1.1673758128205309E-2</c:v>
                </c:pt>
                <c:pt idx="473">
                  <c:v>1.2347998620710777E-2</c:v>
                </c:pt>
                <c:pt idx="474">
                  <c:v>1.2754282267600982E-2</c:v>
                </c:pt>
                <c:pt idx="475">
                  <c:v>1.2754282267600982E-2</c:v>
                </c:pt>
                <c:pt idx="476">
                  <c:v>1.2754282267600982E-2</c:v>
                </c:pt>
                <c:pt idx="477">
                  <c:v>1.3895610700234214E-2</c:v>
                </c:pt>
                <c:pt idx="478">
                  <c:v>1.3895610700234214E-2</c:v>
                </c:pt>
                <c:pt idx="479">
                  <c:v>1.3961790009037875E-2</c:v>
                </c:pt>
                <c:pt idx="480">
                  <c:v>1.4261723178156726E-2</c:v>
                </c:pt>
                <c:pt idx="481">
                  <c:v>1.4261723178156726E-2</c:v>
                </c:pt>
                <c:pt idx="482">
                  <c:v>1.4732653022449733E-2</c:v>
                </c:pt>
                <c:pt idx="483">
                  <c:v>1.4964317105914947E-2</c:v>
                </c:pt>
                <c:pt idx="484">
                  <c:v>1.5117965895535358E-2</c:v>
                </c:pt>
                <c:pt idx="485">
                  <c:v>1.5117965895535358E-2</c:v>
                </c:pt>
                <c:pt idx="486">
                  <c:v>1.5420810151183219E-2</c:v>
                </c:pt>
                <c:pt idx="487">
                  <c:v>1.5921079002343817E-2</c:v>
                </c:pt>
                <c:pt idx="488">
                  <c:v>1.6302814615494109E-2</c:v>
                </c:pt>
                <c:pt idx="489">
                  <c:v>1.6302814615494109E-2</c:v>
                </c:pt>
                <c:pt idx="490">
                  <c:v>1.7274277955177626E-2</c:v>
                </c:pt>
                <c:pt idx="491">
                  <c:v>1.7810538421605963E-2</c:v>
                </c:pt>
                <c:pt idx="492">
                  <c:v>1.7863585901208234E-2</c:v>
                </c:pt>
                <c:pt idx="493">
                  <c:v>1.7863585901208234E-2</c:v>
                </c:pt>
                <c:pt idx="494">
                  <c:v>1.8479038872021316E-2</c:v>
                </c:pt>
                <c:pt idx="495">
                  <c:v>1.8479038872021316E-2</c:v>
                </c:pt>
                <c:pt idx="496">
                  <c:v>1.8479038872021316E-2</c:v>
                </c:pt>
                <c:pt idx="497">
                  <c:v>1.9658804597633178E-2</c:v>
                </c:pt>
                <c:pt idx="498">
                  <c:v>2.0490736548512509E-2</c:v>
                </c:pt>
                <c:pt idx="499">
                  <c:v>2.0827254501000619E-2</c:v>
                </c:pt>
                <c:pt idx="500">
                  <c:v>2.0827254501000619E-2</c:v>
                </c:pt>
                <c:pt idx="501">
                  <c:v>2.2932262082692782E-2</c:v>
                </c:pt>
                <c:pt idx="502">
                  <c:v>2.2932262082692782E-2</c:v>
                </c:pt>
                <c:pt idx="503">
                  <c:v>2.2932262082692782E-2</c:v>
                </c:pt>
                <c:pt idx="504">
                  <c:v>2.7656042952963103E-2</c:v>
                </c:pt>
                <c:pt idx="505">
                  <c:v>2.8722896849034465E-2</c:v>
                </c:pt>
                <c:pt idx="506">
                  <c:v>2.8722896849034465E-2</c:v>
                </c:pt>
                <c:pt idx="507">
                  <c:v>3.0284845345288535E-2</c:v>
                </c:pt>
                <c:pt idx="508">
                  <c:v>3.1632413763989439E-2</c:v>
                </c:pt>
                <c:pt idx="509">
                  <c:v>3.1632413763989439E-2</c:v>
                </c:pt>
                <c:pt idx="510">
                  <c:v>3.1632413763989439E-2</c:v>
                </c:pt>
                <c:pt idx="511">
                  <c:v>3.1632413763989439E-2</c:v>
                </c:pt>
                <c:pt idx="512">
                  <c:v>3.1632413763989439E-2</c:v>
                </c:pt>
                <c:pt idx="513">
                  <c:v>3.62685791428334E-2</c:v>
                </c:pt>
                <c:pt idx="514">
                  <c:v>3.62685791428334E-2</c:v>
                </c:pt>
                <c:pt idx="515">
                  <c:v>3.62685791428334E-2</c:v>
                </c:pt>
                <c:pt idx="516">
                  <c:v>3.8094314056665877E-2</c:v>
                </c:pt>
                <c:pt idx="517">
                  <c:v>3.8094314056665877E-2</c:v>
                </c:pt>
                <c:pt idx="518">
                  <c:v>3.9641095700847187E-2</c:v>
                </c:pt>
                <c:pt idx="519">
                  <c:v>4.002942004275592E-2</c:v>
                </c:pt>
                <c:pt idx="520">
                  <c:v>4.0347467653128945E-2</c:v>
                </c:pt>
                <c:pt idx="521">
                  <c:v>4.0992004112242811E-2</c:v>
                </c:pt>
                <c:pt idx="522">
                  <c:v>4.2277609278492403E-2</c:v>
                </c:pt>
                <c:pt idx="523">
                  <c:v>4.311203253539813E-2</c:v>
                </c:pt>
                <c:pt idx="524">
                  <c:v>4.311203253539813E-2</c:v>
                </c:pt>
                <c:pt idx="525">
                  <c:v>4.311203253539813E-2</c:v>
                </c:pt>
                <c:pt idx="526">
                  <c:v>4.5761385921025528E-2</c:v>
                </c:pt>
                <c:pt idx="527">
                  <c:v>4.6256663034470243E-2</c:v>
                </c:pt>
                <c:pt idx="528">
                  <c:v>4.6832903030941161E-2</c:v>
                </c:pt>
                <c:pt idx="529">
                  <c:v>4.9213414381632563E-2</c:v>
                </c:pt>
                <c:pt idx="530">
                  <c:v>5.065734980267305E-2</c:v>
                </c:pt>
                <c:pt idx="531">
                  <c:v>5.2776064130341922E-2</c:v>
                </c:pt>
                <c:pt idx="532">
                  <c:v>5.4332464223430986E-2</c:v>
                </c:pt>
                <c:pt idx="533">
                  <c:v>5.5690499777707972E-2</c:v>
                </c:pt>
                <c:pt idx="534">
                  <c:v>5.7066421631661625E-2</c:v>
                </c:pt>
                <c:pt idx="535">
                  <c:v>6.4293764293868322E-2</c:v>
                </c:pt>
                <c:pt idx="536">
                  <c:v>6.4293764293868322E-2</c:v>
                </c:pt>
                <c:pt idx="537">
                  <c:v>6.4293764293868322E-2</c:v>
                </c:pt>
                <c:pt idx="538">
                  <c:v>6.4293764293868322E-2</c:v>
                </c:pt>
                <c:pt idx="539">
                  <c:v>6.6578237166091764E-2</c:v>
                </c:pt>
                <c:pt idx="540">
                  <c:v>6.6578237166091764E-2</c:v>
                </c:pt>
                <c:pt idx="541">
                  <c:v>6.8790416535234308E-2</c:v>
                </c:pt>
                <c:pt idx="542">
                  <c:v>6.8790416535234308E-2</c:v>
                </c:pt>
                <c:pt idx="543">
                  <c:v>6.9957096059960283E-2</c:v>
                </c:pt>
                <c:pt idx="544">
                  <c:v>7.1275708749643799E-2</c:v>
                </c:pt>
                <c:pt idx="545">
                  <c:v>7.3029396553299097E-2</c:v>
                </c:pt>
                <c:pt idx="546">
                  <c:v>7.3029396553299097E-2</c:v>
                </c:pt>
                <c:pt idx="547">
                  <c:v>7.3029396553299097E-2</c:v>
                </c:pt>
                <c:pt idx="548">
                  <c:v>8.06628677261233E-2</c:v>
                </c:pt>
                <c:pt idx="549">
                  <c:v>8.06628677261233E-2</c:v>
                </c:pt>
                <c:pt idx="550">
                  <c:v>8.2563131930496247E-2</c:v>
                </c:pt>
                <c:pt idx="551">
                  <c:v>8.4029744624341068E-2</c:v>
                </c:pt>
                <c:pt idx="552">
                  <c:v>8.5779417136232231E-2</c:v>
                </c:pt>
                <c:pt idx="553">
                  <c:v>8.5779417136232231E-2</c:v>
                </c:pt>
                <c:pt idx="554">
                  <c:v>8.7392998634308008E-2</c:v>
                </c:pt>
                <c:pt idx="555">
                  <c:v>8.8129822924355602E-2</c:v>
                </c:pt>
                <c:pt idx="556">
                  <c:v>8.8244614640494781E-2</c:v>
                </c:pt>
                <c:pt idx="557">
                  <c:v>8.9170130266468084E-2</c:v>
                </c:pt>
                <c:pt idx="558">
                  <c:v>8.9170130266468084E-2</c:v>
                </c:pt>
                <c:pt idx="559">
                  <c:v>9.1500486972760017E-2</c:v>
                </c:pt>
                <c:pt idx="560">
                  <c:v>9.2873023205703453E-2</c:v>
                </c:pt>
                <c:pt idx="561">
                  <c:v>9.2873023205703453E-2</c:v>
                </c:pt>
                <c:pt idx="562">
                  <c:v>9.2873023205703453E-2</c:v>
                </c:pt>
                <c:pt idx="563">
                  <c:v>9.4799103910987254E-2</c:v>
                </c:pt>
                <c:pt idx="564">
                  <c:v>9.4799103910987254E-2</c:v>
                </c:pt>
                <c:pt idx="565">
                  <c:v>9.6597525715160421E-2</c:v>
                </c:pt>
                <c:pt idx="566">
                  <c:v>9.6597525715160421E-2</c:v>
                </c:pt>
                <c:pt idx="567">
                  <c:v>9.9161627156104451E-2</c:v>
                </c:pt>
                <c:pt idx="568">
                  <c:v>9.9161627156104451E-2</c:v>
                </c:pt>
                <c:pt idx="569">
                  <c:v>0.10113078099122186</c:v>
                </c:pt>
                <c:pt idx="570">
                  <c:v>0.10141447048002211</c:v>
                </c:pt>
                <c:pt idx="571">
                  <c:v>0.10224681308574095</c:v>
                </c:pt>
                <c:pt idx="572">
                  <c:v>0.10224681308574095</c:v>
                </c:pt>
                <c:pt idx="573">
                  <c:v>0.10516607620888709</c:v>
                </c:pt>
                <c:pt idx="574">
                  <c:v>0.10516607620888709</c:v>
                </c:pt>
                <c:pt idx="575">
                  <c:v>0.10516607620888709</c:v>
                </c:pt>
                <c:pt idx="576">
                  <c:v>0.10516607620888709</c:v>
                </c:pt>
                <c:pt idx="577">
                  <c:v>0.10720446644994677</c:v>
                </c:pt>
                <c:pt idx="578">
                  <c:v>0.11139289029443569</c:v>
                </c:pt>
                <c:pt idx="579">
                  <c:v>0.11139289029443569</c:v>
                </c:pt>
                <c:pt idx="580">
                  <c:v>0.11401600739864962</c:v>
                </c:pt>
                <c:pt idx="581">
                  <c:v>0.11401600739864962</c:v>
                </c:pt>
                <c:pt idx="582">
                  <c:v>0.11401600739864962</c:v>
                </c:pt>
                <c:pt idx="583">
                  <c:v>0.12205986876675917</c:v>
                </c:pt>
                <c:pt idx="584">
                  <c:v>0.12205986876675917</c:v>
                </c:pt>
                <c:pt idx="585">
                  <c:v>0.12205986876675917</c:v>
                </c:pt>
                <c:pt idx="586">
                  <c:v>0.12867293566869273</c:v>
                </c:pt>
                <c:pt idx="587">
                  <c:v>0.12867293566869273</c:v>
                </c:pt>
                <c:pt idx="588">
                  <c:v>0.12867293566869273</c:v>
                </c:pt>
                <c:pt idx="589">
                  <c:v>0.12867293566869273</c:v>
                </c:pt>
                <c:pt idx="590">
                  <c:v>0.17062842729106936</c:v>
                </c:pt>
                <c:pt idx="591">
                  <c:v>0.17062842729106936</c:v>
                </c:pt>
                <c:pt idx="592">
                  <c:v>0.17062842729106936</c:v>
                </c:pt>
                <c:pt idx="593">
                  <c:v>0.17062842729106936</c:v>
                </c:pt>
                <c:pt idx="594">
                  <c:v>0.17062842729106936</c:v>
                </c:pt>
                <c:pt idx="595">
                  <c:v>0.17062842729106936</c:v>
                </c:pt>
                <c:pt idx="596">
                  <c:v>0.17062842729106936</c:v>
                </c:pt>
                <c:pt idx="597">
                  <c:v>0.17062842729106936</c:v>
                </c:pt>
                <c:pt idx="598">
                  <c:v>0.17062842729106936</c:v>
                </c:pt>
                <c:pt idx="599">
                  <c:v>0.17062842729106936</c:v>
                </c:pt>
                <c:pt idx="600">
                  <c:v>0.17062842729106936</c:v>
                </c:pt>
                <c:pt idx="601">
                  <c:v>0.17062842729106936</c:v>
                </c:pt>
                <c:pt idx="602">
                  <c:v>0.17062842729106936</c:v>
                </c:pt>
                <c:pt idx="603">
                  <c:v>0.17062842729106936</c:v>
                </c:pt>
                <c:pt idx="604">
                  <c:v>0.17062842729106936</c:v>
                </c:pt>
                <c:pt idx="605">
                  <c:v>0.17062842729106936</c:v>
                </c:pt>
                <c:pt idx="606">
                  <c:v>0.17062842729106936</c:v>
                </c:pt>
                <c:pt idx="607">
                  <c:v>0.17062842729106936</c:v>
                </c:pt>
                <c:pt idx="608">
                  <c:v>0.17062842729106936</c:v>
                </c:pt>
                <c:pt idx="609">
                  <c:v>0.17062842729106936</c:v>
                </c:pt>
                <c:pt idx="610">
                  <c:v>0.17062842729106936</c:v>
                </c:pt>
                <c:pt idx="611">
                  <c:v>0.17062842729106936</c:v>
                </c:pt>
                <c:pt idx="612">
                  <c:v>0.17062842729106936</c:v>
                </c:pt>
                <c:pt idx="613">
                  <c:v>0.17062842729106936</c:v>
                </c:pt>
                <c:pt idx="614">
                  <c:v>0.17062842729106936</c:v>
                </c:pt>
                <c:pt idx="615">
                  <c:v>0.22992862873643202</c:v>
                </c:pt>
                <c:pt idx="616">
                  <c:v>0.22992862873643202</c:v>
                </c:pt>
                <c:pt idx="617">
                  <c:v>0.22992862873643202</c:v>
                </c:pt>
                <c:pt idx="618">
                  <c:v>0.22992862873643202</c:v>
                </c:pt>
                <c:pt idx="619">
                  <c:v>0.22992862873643202</c:v>
                </c:pt>
                <c:pt idx="620">
                  <c:v>0.22992862873643202</c:v>
                </c:pt>
                <c:pt idx="621">
                  <c:v>0.22992862873643202</c:v>
                </c:pt>
                <c:pt idx="622">
                  <c:v>0.22992862873643202</c:v>
                </c:pt>
                <c:pt idx="623">
                  <c:v>0.22992862873643202</c:v>
                </c:pt>
                <c:pt idx="624">
                  <c:v>0.22992862873643202</c:v>
                </c:pt>
                <c:pt idx="625">
                  <c:v>0.22992862873643202</c:v>
                </c:pt>
                <c:pt idx="626">
                  <c:v>0.22992862873643202</c:v>
                </c:pt>
                <c:pt idx="627">
                  <c:v>0.22992862873643202</c:v>
                </c:pt>
                <c:pt idx="628">
                  <c:v>0.22992862873643202</c:v>
                </c:pt>
                <c:pt idx="629">
                  <c:v>0.22992862873643202</c:v>
                </c:pt>
                <c:pt idx="630">
                  <c:v>0.22992862873643202</c:v>
                </c:pt>
                <c:pt idx="631">
                  <c:v>0.22992862873643202</c:v>
                </c:pt>
                <c:pt idx="632">
                  <c:v>0.22992862873643202</c:v>
                </c:pt>
                <c:pt idx="633">
                  <c:v>0.22992862873643202</c:v>
                </c:pt>
                <c:pt idx="634">
                  <c:v>0.22992862873643202</c:v>
                </c:pt>
                <c:pt idx="635">
                  <c:v>0.22992862873643202</c:v>
                </c:pt>
                <c:pt idx="636">
                  <c:v>0.25402679466248723</c:v>
                </c:pt>
                <c:pt idx="637">
                  <c:v>0.25402679466248723</c:v>
                </c:pt>
                <c:pt idx="638">
                  <c:v>0.25402679466248723</c:v>
                </c:pt>
                <c:pt idx="639">
                  <c:v>0.25402679466248723</c:v>
                </c:pt>
                <c:pt idx="640">
                  <c:v>0.25402679466248723</c:v>
                </c:pt>
                <c:pt idx="641">
                  <c:v>0.25402679466248723</c:v>
                </c:pt>
                <c:pt idx="642">
                  <c:v>0.25402679466248723</c:v>
                </c:pt>
                <c:pt idx="643">
                  <c:v>0.25402679466248723</c:v>
                </c:pt>
                <c:pt idx="644">
                  <c:v>0.25402679466248723</c:v>
                </c:pt>
                <c:pt idx="645">
                  <c:v>0.25402679466248723</c:v>
                </c:pt>
                <c:pt idx="646">
                  <c:v>0.25402679466248723</c:v>
                </c:pt>
                <c:pt idx="647">
                  <c:v>0.25402679466248723</c:v>
                </c:pt>
                <c:pt idx="648">
                  <c:v>0.25402679466248723</c:v>
                </c:pt>
                <c:pt idx="649">
                  <c:v>0.25402679466248723</c:v>
                </c:pt>
                <c:pt idx="650">
                  <c:v>0.25402679466248723</c:v>
                </c:pt>
                <c:pt idx="651">
                  <c:v>0.25402679466248723</c:v>
                </c:pt>
                <c:pt idx="652">
                  <c:v>0.25402679466248723</c:v>
                </c:pt>
                <c:pt idx="653">
                  <c:v>0.25402679466248723</c:v>
                </c:pt>
                <c:pt idx="654">
                  <c:v>0.25402679466248723</c:v>
                </c:pt>
                <c:pt idx="655">
                  <c:v>0.25402679466248723</c:v>
                </c:pt>
                <c:pt idx="656">
                  <c:v>0.25402679466248723</c:v>
                </c:pt>
                <c:pt idx="657">
                  <c:v>0.30073564342924242</c:v>
                </c:pt>
                <c:pt idx="658">
                  <c:v>0.30073564342924242</c:v>
                </c:pt>
                <c:pt idx="659">
                  <c:v>0.30073564342924242</c:v>
                </c:pt>
                <c:pt idx="660">
                  <c:v>0.30073564342924242</c:v>
                </c:pt>
                <c:pt idx="661">
                  <c:v>0.30073564342924242</c:v>
                </c:pt>
                <c:pt idx="662">
                  <c:v>0.30073564342924242</c:v>
                </c:pt>
                <c:pt idx="663">
                  <c:v>0.30073564342924242</c:v>
                </c:pt>
                <c:pt idx="664">
                  <c:v>0.30073564342924242</c:v>
                </c:pt>
                <c:pt idx="665">
                  <c:v>0.30073564342924242</c:v>
                </c:pt>
                <c:pt idx="666">
                  <c:v>0.30073564342924242</c:v>
                </c:pt>
                <c:pt idx="667">
                  <c:v>0.30073564342924242</c:v>
                </c:pt>
                <c:pt idx="668">
                  <c:v>0.30073564342924242</c:v>
                </c:pt>
                <c:pt idx="669">
                  <c:v>0.30073564342924242</c:v>
                </c:pt>
                <c:pt idx="670">
                  <c:v>0.30073564342924242</c:v>
                </c:pt>
                <c:pt idx="671">
                  <c:v>0.30073564342924242</c:v>
                </c:pt>
                <c:pt idx="672">
                  <c:v>0.30073564342924242</c:v>
                </c:pt>
                <c:pt idx="673">
                  <c:v>0.30073564342924242</c:v>
                </c:pt>
                <c:pt idx="674">
                  <c:v>0.30073564342924242</c:v>
                </c:pt>
                <c:pt idx="675">
                  <c:v>0.30073564342924242</c:v>
                </c:pt>
                <c:pt idx="676">
                  <c:v>0.30073564342924242</c:v>
                </c:pt>
                <c:pt idx="677">
                  <c:v>0.30073564342924242</c:v>
                </c:pt>
                <c:pt idx="678">
                  <c:v>0.36975331635266445</c:v>
                </c:pt>
                <c:pt idx="679">
                  <c:v>0.36975331635266445</c:v>
                </c:pt>
                <c:pt idx="680">
                  <c:v>0.36975331635266445</c:v>
                </c:pt>
                <c:pt idx="681">
                  <c:v>0.36975331635266445</c:v>
                </c:pt>
                <c:pt idx="682">
                  <c:v>0.36975331635266445</c:v>
                </c:pt>
                <c:pt idx="683">
                  <c:v>0.36975331635266445</c:v>
                </c:pt>
                <c:pt idx="684">
                  <c:v>0.36975331635266445</c:v>
                </c:pt>
                <c:pt idx="685">
                  <c:v>0.36975331635266445</c:v>
                </c:pt>
                <c:pt idx="686">
                  <c:v>0.36975331635266445</c:v>
                </c:pt>
                <c:pt idx="687">
                  <c:v>0.36975331635266445</c:v>
                </c:pt>
                <c:pt idx="688">
                  <c:v>0.36975331635266445</c:v>
                </c:pt>
                <c:pt idx="689">
                  <c:v>0.36975331635266445</c:v>
                </c:pt>
                <c:pt idx="690">
                  <c:v>0.36975331635266445</c:v>
                </c:pt>
                <c:pt idx="691">
                  <c:v>0.36975331635266445</c:v>
                </c:pt>
                <c:pt idx="692">
                  <c:v>0.36975331635266445</c:v>
                </c:pt>
                <c:pt idx="693">
                  <c:v>0.36975331635266445</c:v>
                </c:pt>
                <c:pt idx="694">
                  <c:v>0.36975331635266445</c:v>
                </c:pt>
                <c:pt idx="695">
                  <c:v>0.36975331635266445</c:v>
                </c:pt>
                <c:pt idx="696">
                  <c:v>0.36975331635266445</c:v>
                </c:pt>
                <c:pt idx="697">
                  <c:v>0.36975331635266445</c:v>
                </c:pt>
                <c:pt idx="698">
                  <c:v>0.36975331635266445</c:v>
                </c:pt>
                <c:pt idx="699">
                  <c:v>0.51204370338463001</c:v>
                </c:pt>
                <c:pt idx="700">
                  <c:v>0.51204370338463001</c:v>
                </c:pt>
                <c:pt idx="701">
                  <c:v>0.51204370338463001</c:v>
                </c:pt>
                <c:pt idx="702">
                  <c:v>0.51204370338463001</c:v>
                </c:pt>
                <c:pt idx="703">
                  <c:v>0.51204370338463001</c:v>
                </c:pt>
                <c:pt idx="704">
                  <c:v>0.51204370338463001</c:v>
                </c:pt>
                <c:pt idx="705">
                  <c:v>0.51204370338463001</c:v>
                </c:pt>
                <c:pt idx="706">
                  <c:v>0.51204370338463001</c:v>
                </c:pt>
                <c:pt idx="707">
                  <c:v>0.51204370338463001</c:v>
                </c:pt>
                <c:pt idx="708">
                  <c:v>0.51204370338463001</c:v>
                </c:pt>
                <c:pt idx="709">
                  <c:v>0.51204370338463001</c:v>
                </c:pt>
                <c:pt idx="710">
                  <c:v>0.51204370338463001</c:v>
                </c:pt>
                <c:pt idx="711">
                  <c:v>0.51204370338463001</c:v>
                </c:pt>
                <c:pt idx="712">
                  <c:v>0.51204370338463001</c:v>
                </c:pt>
                <c:pt idx="713">
                  <c:v>0.51204370338463001</c:v>
                </c:pt>
                <c:pt idx="714">
                  <c:v>0.51204370338463001</c:v>
                </c:pt>
                <c:pt idx="715">
                  <c:v>0.51204370338463001</c:v>
                </c:pt>
                <c:pt idx="716">
                  <c:v>0.51204370338463001</c:v>
                </c:pt>
                <c:pt idx="717">
                  <c:v>0.51204370338463001</c:v>
                </c:pt>
                <c:pt idx="718">
                  <c:v>0.51204370338463001</c:v>
                </c:pt>
                <c:pt idx="719">
                  <c:v>0.51204370338463001</c:v>
                </c:pt>
                <c:pt idx="720">
                  <c:v>0.51204370338463001</c:v>
                </c:pt>
                <c:pt idx="721">
                  <c:v>0.51204370338463001</c:v>
                </c:pt>
                <c:pt idx="722">
                  <c:v>0.51204370338463001</c:v>
                </c:pt>
                <c:pt idx="723">
                  <c:v>0.51204370338463001</c:v>
                </c:pt>
                <c:pt idx="724">
                  <c:v>0.51204370338463001</c:v>
                </c:pt>
                <c:pt idx="725">
                  <c:v>0.51204370338463001</c:v>
                </c:pt>
                <c:pt idx="726">
                  <c:v>0.51204370338463001</c:v>
                </c:pt>
                <c:pt idx="727">
                  <c:v>0.51204370338463001</c:v>
                </c:pt>
                <c:pt idx="728">
                  <c:v>0.51204370338463001</c:v>
                </c:pt>
                <c:pt idx="729">
                  <c:v>0.51204370338463001</c:v>
                </c:pt>
                <c:pt idx="730">
                  <c:v>0.51204370338463001</c:v>
                </c:pt>
                <c:pt idx="731">
                  <c:v>0.51204370338463001</c:v>
                </c:pt>
                <c:pt idx="732">
                  <c:v>0.51204370338463001</c:v>
                </c:pt>
                <c:pt idx="733">
                  <c:v>0.51204370338463001</c:v>
                </c:pt>
                <c:pt idx="734">
                  <c:v>0.51204370338463001</c:v>
                </c:pt>
                <c:pt idx="735">
                  <c:v>0.51204370338463001</c:v>
                </c:pt>
                <c:pt idx="736">
                  <c:v>0.51204370338463001</c:v>
                </c:pt>
                <c:pt idx="737">
                  <c:v>0.51204370338463001</c:v>
                </c:pt>
                <c:pt idx="738">
                  <c:v>0.51204370338463001</c:v>
                </c:pt>
                <c:pt idx="739">
                  <c:v>0.51204370338463001</c:v>
                </c:pt>
                <c:pt idx="740">
                  <c:v>0.51204370338463001</c:v>
                </c:pt>
                <c:pt idx="741">
                  <c:v>0.51204370338463001</c:v>
                </c:pt>
                <c:pt idx="742">
                  <c:v>0.51204370338463001</c:v>
                </c:pt>
                <c:pt idx="743">
                  <c:v>0.51204370338463001</c:v>
                </c:pt>
                <c:pt idx="744">
                  <c:v>0.51204370338463001</c:v>
                </c:pt>
                <c:pt idx="745">
                  <c:v>0.51204370338463001</c:v>
                </c:pt>
                <c:pt idx="746">
                  <c:v>0.51204370338463001</c:v>
                </c:pt>
                <c:pt idx="747">
                  <c:v>0.51204370338463001</c:v>
                </c:pt>
                <c:pt idx="748">
                  <c:v>0.51204370338463001</c:v>
                </c:pt>
                <c:pt idx="749">
                  <c:v>0.51204370338463001</c:v>
                </c:pt>
                <c:pt idx="750">
                  <c:v>0.51204370338463001</c:v>
                </c:pt>
                <c:pt idx="751">
                  <c:v>0.51204370338463001</c:v>
                </c:pt>
                <c:pt idx="752">
                  <c:v>0.51204370338463001</c:v>
                </c:pt>
                <c:pt idx="753">
                  <c:v>0.51204370338463001</c:v>
                </c:pt>
                <c:pt idx="754">
                  <c:v>0.51204370338463001</c:v>
                </c:pt>
                <c:pt idx="755">
                  <c:v>0.51204370338463001</c:v>
                </c:pt>
                <c:pt idx="756">
                  <c:v>0.51204370338463001</c:v>
                </c:pt>
                <c:pt idx="757">
                  <c:v>0.51204370338463001</c:v>
                </c:pt>
                <c:pt idx="758">
                  <c:v>0.51204370338463001</c:v>
                </c:pt>
                <c:pt idx="759">
                  <c:v>0.51204370338463001</c:v>
                </c:pt>
                <c:pt idx="760">
                  <c:v>0.51204370338463001</c:v>
                </c:pt>
                <c:pt idx="761">
                  <c:v>0.51204370338463001</c:v>
                </c:pt>
                <c:pt idx="762">
                  <c:v>0.51204370338463001</c:v>
                </c:pt>
                <c:pt idx="763">
                  <c:v>0.51204370338463001</c:v>
                </c:pt>
                <c:pt idx="764">
                  <c:v>0.51204370338463001</c:v>
                </c:pt>
                <c:pt idx="765">
                  <c:v>0.51204370338463001</c:v>
                </c:pt>
                <c:pt idx="766">
                  <c:v>0.51204370338463001</c:v>
                </c:pt>
                <c:pt idx="767">
                  <c:v>0.51204370338463001</c:v>
                </c:pt>
                <c:pt idx="768">
                  <c:v>0.51204370338463001</c:v>
                </c:pt>
                <c:pt idx="769">
                  <c:v>0.51204370338463001</c:v>
                </c:pt>
                <c:pt idx="770">
                  <c:v>0.51204370338463001</c:v>
                </c:pt>
                <c:pt idx="771">
                  <c:v>0.51204370338463001</c:v>
                </c:pt>
                <c:pt idx="772">
                  <c:v>0.51204370338463001</c:v>
                </c:pt>
                <c:pt idx="773">
                  <c:v>0.51204370338463001</c:v>
                </c:pt>
                <c:pt idx="774">
                  <c:v>0.51204370338463001</c:v>
                </c:pt>
                <c:pt idx="775">
                  <c:v>0.51204370338463001</c:v>
                </c:pt>
                <c:pt idx="776">
                  <c:v>0.51204370338463001</c:v>
                </c:pt>
                <c:pt idx="777">
                  <c:v>0.51204370338463001</c:v>
                </c:pt>
                <c:pt idx="778">
                  <c:v>0.51204370338463001</c:v>
                </c:pt>
                <c:pt idx="779">
                  <c:v>0.51204370338463001</c:v>
                </c:pt>
                <c:pt idx="780">
                  <c:v>0.51204370338463001</c:v>
                </c:pt>
                <c:pt idx="781">
                  <c:v>0.51204370338463001</c:v>
                </c:pt>
                <c:pt idx="782">
                  <c:v>0.51204370338463001</c:v>
                </c:pt>
                <c:pt idx="783">
                  <c:v>0.62658258390193966</c:v>
                </c:pt>
                <c:pt idx="784">
                  <c:v>0.62658258390193966</c:v>
                </c:pt>
                <c:pt idx="785">
                  <c:v>0.62658258390193966</c:v>
                </c:pt>
                <c:pt idx="786">
                  <c:v>0.62658258390193966</c:v>
                </c:pt>
                <c:pt idx="787">
                  <c:v>0.62658258390193966</c:v>
                </c:pt>
                <c:pt idx="788">
                  <c:v>0.62658258390193966</c:v>
                </c:pt>
                <c:pt idx="789">
                  <c:v>0.62658258390193966</c:v>
                </c:pt>
                <c:pt idx="790">
                  <c:v>0.62658258390193966</c:v>
                </c:pt>
                <c:pt idx="791">
                  <c:v>0.62658258390193966</c:v>
                </c:pt>
                <c:pt idx="792">
                  <c:v>0.62658258390193966</c:v>
                </c:pt>
                <c:pt idx="793">
                  <c:v>0.62658258390193966</c:v>
                </c:pt>
                <c:pt idx="794">
                  <c:v>0.62658258390193966</c:v>
                </c:pt>
                <c:pt idx="795">
                  <c:v>0.62658258390193966</c:v>
                </c:pt>
                <c:pt idx="796">
                  <c:v>0.62658258390193966</c:v>
                </c:pt>
                <c:pt idx="797">
                  <c:v>0.63455985530640613</c:v>
                </c:pt>
                <c:pt idx="798">
                  <c:v>0.63455985530640613</c:v>
                </c:pt>
                <c:pt idx="799">
                  <c:v>0.63455985530640613</c:v>
                </c:pt>
                <c:pt idx="800">
                  <c:v>0.63455985530640613</c:v>
                </c:pt>
                <c:pt idx="801">
                  <c:v>0.63455985530640613</c:v>
                </c:pt>
                <c:pt idx="802">
                  <c:v>0.63455985530640613</c:v>
                </c:pt>
                <c:pt idx="803">
                  <c:v>0.63455985530640613</c:v>
                </c:pt>
                <c:pt idx="804">
                  <c:v>0.64037640695595277</c:v>
                </c:pt>
                <c:pt idx="805">
                  <c:v>0.64037640695595277</c:v>
                </c:pt>
                <c:pt idx="806">
                  <c:v>0.64037640695595277</c:v>
                </c:pt>
                <c:pt idx="807">
                  <c:v>0.64037640695595277</c:v>
                </c:pt>
                <c:pt idx="808">
                  <c:v>0.64037640695595277</c:v>
                </c:pt>
                <c:pt idx="809">
                  <c:v>0.64037640695595277</c:v>
                </c:pt>
                <c:pt idx="810">
                  <c:v>0.64037640695595277</c:v>
                </c:pt>
                <c:pt idx="811">
                  <c:v>0.64037640695595277</c:v>
                </c:pt>
                <c:pt idx="812">
                  <c:v>0.64037640695595277</c:v>
                </c:pt>
                <c:pt idx="813">
                  <c:v>0.64037640695595277</c:v>
                </c:pt>
                <c:pt idx="814">
                  <c:v>0.64037640695595277</c:v>
                </c:pt>
                <c:pt idx="815">
                  <c:v>0.64037640695595277</c:v>
                </c:pt>
                <c:pt idx="816">
                  <c:v>0.64037640695595277</c:v>
                </c:pt>
                <c:pt idx="817">
                  <c:v>0.64037640695595277</c:v>
                </c:pt>
                <c:pt idx="818">
                  <c:v>0.64037640695595277</c:v>
                </c:pt>
                <c:pt idx="819">
                  <c:v>0.64037640695595277</c:v>
                </c:pt>
                <c:pt idx="820">
                  <c:v>0.64037640695595277</c:v>
                </c:pt>
                <c:pt idx="821">
                  <c:v>0.64037640695595277</c:v>
                </c:pt>
                <c:pt idx="822">
                  <c:v>0.64037640695595277</c:v>
                </c:pt>
                <c:pt idx="823">
                  <c:v>0.64037640695595277</c:v>
                </c:pt>
                <c:pt idx="824">
                  <c:v>0.64037640695595277</c:v>
                </c:pt>
                <c:pt idx="825">
                  <c:v>0.64037640695595277</c:v>
                </c:pt>
                <c:pt idx="826">
                  <c:v>0.64037640695595277</c:v>
                </c:pt>
                <c:pt idx="827">
                  <c:v>0.64037640695595277</c:v>
                </c:pt>
                <c:pt idx="828">
                  <c:v>0.64037640695595277</c:v>
                </c:pt>
                <c:pt idx="829">
                  <c:v>0.64037640695595277</c:v>
                </c:pt>
                <c:pt idx="830">
                  <c:v>0.64037640695595277</c:v>
                </c:pt>
                <c:pt idx="831">
                  <c:v>0.64037640695595277</c:v>
                </c:pt>
                <c:pt idx="832">
                  <c:v>0.64037640695595277</c:v>
                </c:pt>
                <c:pt idx="833">
                  <c:v>0.64037640695595277</c:v>
                </c:pt>
                <c:pt idx="834">
                  <c:v>0.64037640695595277</c:v>
                </c:pt>
                <c:pt idx="835">
                  <c:v>0.64037640695595277</c:v>
                </c:pt>
                <c:pt idx="836">
                  <c:v>0.64037640695595277</c:v>
                </c:pt>
                <c:pt idx="837">
                  <c:v>0.64037640695595277</c:v>
                </c:pt>
                <c:pt idx="838">
                  <c:v>0.64037640695595277</c:v>
                </c:pt>
                <c:pt idx="839">
                  <c:v>0.64037640695595277</c:v>
                </c:pt>
                <c:pt idx="840">
                  <c:v>0.64037640695595277</c:v>
                </c:pt>
                <c:pt idx="841">
                  <c:v>0.64037640695595277</c:v>
                </c:pt>
                <c:pt idx="842">
                  <c:v>0.64037640695595277</c:v>
                </c:pt>
                <c:pt idx="843">
                  <c:v>0.64037640695595277</c:v>
                </c:pt>
                <c:pt idx="844">
                  <c:v>0.64037640695595277</c:v>
                </c:pt>
                <c:pt idx="845">
                  <c:v>0.64037640695595277</c:v>
                </c:pt>
                <c:pt idx="846">
                  <c:v>0.64037640695595277</c:v>
                </c:pt>
                <c:pt idx="847">
                  <c:v>0.64037640695595277</c:v>
                </c:pt>
                <c:pt idx="848">
                  <c:v>0.64037640695595277</c:v>
                </c:pt>
                <c:pt idx="849">
                  <c:v>0.64037640695595277</c:v>
                </c:pt>
                <c:pt idx="850">
                  <c:v>0.64037640695595277</c:v>
                </c:pt>
                <c:pt idx="851">
                  <c:v>0.64037640695595277</c:v>
                </c:pt>
                <c:pt idx="852">
                  <c:v>0.64037640695595277</c:v>
                </c:pt>
                <c:pt idx="853">
                  <c:v>0.64037640695595277</c:v>
                </c:pt>
                <c:pt idx="854">
                  <c:v>0.64037640695595277</c:v>
                </c:pt>
                <c:pt idx="855">
                  <c:v>0.64037640695595277</c:v>
                </c:pt>
                <c:pt idx="856">
                  <c:v>0.64037640695595277</c:v>
                </c:pt>
                <c:pt idx="857">
                  <c:v>0.64037640695595277</c:v>
                </c:pt>
                <c:pt idx="858">
                  <c:v>0.64037640695595277</c:v>
                </c:pt>
                <c:pt idx="859">
                  <c:v>0.64037640695595277</c:v>
                </c:pt>
                <c:pt idx="860">
                  <c:v>0.64037640695595277</c:v>
                </c:pt>
                <c:pt idx="861">
                  <c:v>0.64037640695595277</c:v>
                </c:pt>
                <c:pt idx="862">
                  <c:v>0.64037640695595277</c:v>
                </c:pt>
                <c:pt idx="863">
                  <c:v>0.64037640695595277</c:v>
                </c:pt>
                <c:pt idx="864">
                  <c:v>0.64037640695595277</c:v>
                </c:pt>
                <c:pt idx="865">
                  <c:v>0.64037640695595277</c:v>
                </c:pt>
                <c:pt idx="866">
                  <c:v>0.64037640695595277</c:v>
                </c:pt>
                <c:pt idx="867">
                  <c:v>0.64037640695595277</c:v>
                </c:pt>
                <c:pt idx="868">
                  <c:v>0.64037640695595277</c:v>
                </c:pt>
                <c:pt idx="869">
                  <c:v>0.64037640695595277</c:v>
                </c:pt>
                <c:pt idx="870">
                  <c:v>0.64037640695595277</c:v>
                </c:pt>
                <c:pt idx="871">
                  <c:v>0.64037640695595277</c:v>
                </c:pt>
                <c:pt idx="872">
                  <c:v>0.64037640695595277</c:v>
                </c:pt>
                <c:pt idx="873">
                  <c:v>0.64037640695595277</c:v>
                </c:pt>
                <c:pt idx="874">
                  <c:v>0.64037640695595277</c:v>
                </c:pt>
                <c:pt idx="875">
                  <c:v>0.64037640695595277</c:v>
                </c:pt>
                <c:pt idx="876">
                  <c:v>0.64037640695595277</c:v>
                </c:pt>
                <c:pt idx="877">
                  <c:v>0.64037640695595277</c:v>
                </c:pt>
                <c:pt idx="878">
                  <c:v>0.64037640695595277</c:v>
                </c:pt>
                <c:pt idx="879">
                  <c:v>0.64037640695595277</c:v>
                </c:pt>
                <c:pt idx="880">
                  <c:v>0.64037640695595277</c:v>
                </c:pt>
                <c:pt idx="881">
                  <c:v>0.64037640695595277</c:v>
                </c:pt>
                <c:pt idx="882">
                  <c:v>0.64037640695595277</c:v>
                </c:pt>
                <c:pt idx="883">
                  <c:v>0.64037640695595277</c:v>
                </c:pt>
                <c:pt idx="884">
                  <c:v>0.68108847222692959</c:v>
                </c:pt>
                <c:pt idx="885">
                  <c:v>0.68108847222692959</c:v>
                </c:pt>
                <c:pt idx="886">
                  <c:v>0.68108847222692959</c:v>
                </c:pt>
                <c:pt idx="887">
                  <c:v>0.68108847222692959</c:v>
                </c:pt>
                <c:pt idx="888">
                  <c:v>0.68108847222692959</c:v>
                </c:pt>
                <c:pt idx="889">
                  <c:v>0.68108847222692959</c:v>
                </c:pt>
                <c:pt idx="890">
                  <c:v>0.68108847222692959</c:v>
                </c:pt>
                <c:pt idx="891">
                  <c:v>0.68405058946399488</c:v>
                </c:pt>
                <c:pt idx="892">
                  <c:v>0.68405058946399488</c:v>
                </c:pt>
                <c:pt idx="893">
                  <c:v>0.68405058946399488</c:v>
                </c:pt>
                <c:pt idx="894">
                  <c:v>0.68405058946399488</c:v>
                </c:pt>
                <c:pt idx="895">
                  <c:v>0.68703805779315297</c:v>
                </c:pt>
                <c:pt idx="896">
                  <c:v>0.68703805779315297</c:v>
                </c:pt>
                <c:pt idx="897">
                  <c:v>0.68703805779315297</c:v>
                </c:pt>
                <c:pt idx="898">
                  <c:v>0.68703805779315297</c:v>
                </c:pt>
                <c:pt idx="899">
                  <c:v>0.68703805779315297</c:v>
                </c:pt>
                <c:pt idx="900">
                  <c:v>0.68703805779315297</c:v>
                </c:pt>
                <c:pt idx="901">
                  <c:v>0.68703805779315297</c:v>
                </c:pt>
                <c:pt idx="902">
                  <c:v>0.6904002988545157</c:v>
                </c:pt>
                <c:pt idx="903">
                  <c:v>0.6904002988545157</c:v>
                </c:pt>
                <c:pt idx="904">
                  <c:v>0.6904002988545157</c:v>
                </c:pt>
                <c:pt idx="905">
                  <c:v>0.6904002988545157</c:v>
                </c:pt>
                <c:pt idx="906">
                  <c:v>0.6904002988545157</c:v>
                </c:pt>
                <c:pt idx="907">
                  <c:v>0.6904002988545157</c:v>
                </c:pt>
                <c:pt idx="908">
                  <c:v>0.6904002988545157</c:v>
                </c:pt>
                <c:pt idx="909">
                  <c:v>0.6904002988545157</c:v>
                </c:pt>
                <c:pt idx="910">
                  <c:v>0.6904002988545157</c:v>
                </c:pt>
                <c:pt idx="911">
                  <c:v>0.6904002988545157</c:v>
                </c:pt>
                <c:pt idx="912">
                  <c:v>0.6904002988545157</c:v>
                </c:pt>
                <c:pt idx="913">
                  <c:v>0.6904002988545157</c:v>
                </c:pt>
                <c:pt idx="914">
                  <c:v>0.6904002988545157</c:v>
                </c:pt>
                <c:pt idx="915">
                  <c:v>0.6904002988545157</c:v>
                </c:pt>
                <c:pt idx="916">
                  <c:v>0.69565637052776574</c:v>
                </c:pt>
                <c:pt idx="917">
                  <c:v>0.69565637052776574</c:v>
                </c:pt>
                <c:pt idx="918">
                  <c:v>0.69565637052776574</c:v>
                </c:pt>
                <c:pt idx="919">
                  <c:v>0.69565637052776574</c:v>
                </c:pt>
                <c:pt idx="920">
                  <c:v>0.69565637052776574</c:v>
                </c:pt>
                <c:pt idx="921">
                  <c:v>0.69565637052776574</c:v>
                </c:pt>
                <c:pt idx="922">
                  <c:v>0.69565637052776574</c:v>
                </c:pt>
                <c:pt idx="923">
                  <c:v>0.69755168862273831</c:v>
                </c:pt>
                <c:pt idx="924">
                  <c:v>0.69755168862273831</c:v>
                </c:pt>
                <c:pt idx="925">
                  <c:v>0.69755168862273831</c:v>
                </c:pt>
                <c:pt idx="926">
                  <c:v>0.69755168862273831</c:v>
                </c:pt>
                <c:pt idx="927">
                  <c:v>0.69755168862273831</c:v>
                </c:pt>
                <c:pt idx="928">
                  <c:v>0.69755168862273831</c:v>
                </c:pt>
                <c:pt idx="929">
                  <c:v>0.69755168862273831</c:v>
                </c:pt>
                <c:pt idx="930">
                  <c:v>0.69755168862273831</c:v>
                </c:pt>
                <c:pt idx="931">
                  <c:v>0.69755168862273831</c:v>
                </c:pt>
                <c:pt idx="932">
                  <c:v>0.69755168862273831</c:v>
                </c:pt>
                <c:pt idx="933">
                  <c:v>0.69755168862273831</c:v>
                </c:pt>
                <c:pt idx="934">
                  <c:v>0.69755168862273831</c:v>
                </c:pt>
                <c:pt idx="935">
                  <c:v>0.69755168862273831</c:v>
                </c:pt>
                <c:pt idx="936">
                  <c:v>0.69755168862273831</c:v>
                </c:pt>
                <c:pt idx="937">
                  <c:v>0.69755168862273831</c:v>
                </c:pt>
                <c:pt idx="938">
                  <c:v>0.69755168862273831</c:v>
                </c:pt>
                <c:pt idx="939">
                  <c:v>0.69755168862273831</c:v>
                </c:pt>
                <c:pt idx="940">
                  <c:v>0.69755168862273831</c:v>
                </c:pt>
                <c:pt idx="941">
                  <c:v>0.69755168862273831</c:v>
                </c:pt>
                <c:pt idx="942">
                  <c:v>0.69755168862273831</c:v>
                </c:pt>
                <c:pt idx="943">
                  <c:v>0.69755168862273831</c:v>
                </c:pt>
                <c:pt idx="944">
                  <c:v>0.69830809658579929</c:v>
                </c:pt>
                <c:pt idx="945">
                  <c:v>0.69830809658579929</c:v>
                </c:pt>
                <c:pt idx="946">
                  <c:v>0.69830809658579929</c:v>
                </c:pt>
                <c:pt idx="947">
                  <c:v>0.69830809658579929</c:v>
                </c:pt>
                <c:pt idx="948">
                  <c:v>0.69830809658579929</c:v>
                </c:pt>
                <c:pt idx="949">
                  <c:v>0.69830809658579929</c:v>
                </c:pt>
                <c:pt idx="950">
                  <c:v>0.69830809658579929</c:v>
                </c:pt>
                <c:pt idx="951">
                  <c:v>0.69830809658579929</c:v>
                </c:pt>
                <c:pt idx="952">
                  <c:v>0.69830809658579929</c:v>
                </c:pt>
                <c:pt idx="953">
                  <c:v>0.69830809658579929</c:v>
                </c:pt>
                <c:pt idx="954">
                  <c:v>0.69830809658579929</c:v>
                </c:pt>
                <c:pt idx="955">
                  <c:v>0.69830809658579929</c:v>
                </c:pt>
                <c:pt idx="956">
                  <c:v>0.69830809658579929</c:v>
                </c:pt>
                <c:pt idx="957">
                  <c:v>0.69830809658579929</c:v>
                </c:pt>
                <c:pt idx="958">
                  <c:v>0.70246325738828741</c:v>
                </c:pt>
                <c:pt idx="959">
                  <c:v>0.70246325738828741</c:v>
                </c:pt>
                <c:pt idx="960">
                  <c:v>0.70246325738828741</c:v>
                </c:pt>
                <c:pt idx="961">
                  <c:v>0.70246325738828741</c:v>
                </c:pt>
                <c:pt idx="962">
                  <c:v>0.70246325738828741</c:v>
                </c:pt>
                <c:pt idx="963">
                  <c:v>0.70246325738828741</c:v>
                </c:pt>
                <c:pt idx="964">
                  <c:v>0.70246325738828741</c:v>
                </c:pt>
                <c:pt idx="965">
                  <c:v>0.70246325738828741</c:v>
                </c:pt>
                <c:pt idx="966">
                  <c:v>0.70390236533354777</c:v>
                </c:pt>
                <c:pt idx="967">
                  <c:v>0.70390236533354777</c:v>
                </c:pt>
                <c:pt idx="968">
                  <c:v>0.70390236533354777</c:v>
                </c:pt>
                <c:pt idx="969">
                  <c:v>0.70390236533354777</c:v>
                </c:pt>
                <c:pt idx="970">
                  <c:v>0.70390236533354777</c:v>
                </c:pt>
                <c:pt idx="971">
                  <c:v>0.70390236533354777</c:v>
                </c:pt>
                <c:pt idx="972">
                  <c:v>0.70498492449581485</c:v>
                </c:pt>
                <c:pt idx="973">
                  <c:v>0.70498492449581485</c:v>
                </c:pt>
                <c:pt idx="974">
                  <c:v>0.70498492449581485</c:v>
                </c:pt>
                <c:pt idx="975">
                  <c:v>0.70498492449581485</c:v>
                </c:pt>
                <c:pt idx="976">
                  <c:v>0.70498492449581485</c:v>
                </c:pt>
                <c:pt idx="977">
                  <c:v>0.70498492449581485</c:v>
                </c:pt>
                <c:pt idx="978">
                  <c:v>0.70498492449581485</c:v>
                </c:pt>
                <c:pt idx="979">
                  <c:v>0.70621034591391774</c:v>
                </c:pt>
                <c:pt idx="980">
                  <c:v>0.70621034591391774</c:v>
                </c:pt>
                <c:pt idx="981">
                  <c:v>0.70621034591391774</c:v>
                </c:pt>
                <c:pt idx="982">
                  <c:v>0.70621034591391774</c:v>
                </c:pt>
                <c:pt idx="983">
                  <c:v>0.70621034591391774</c:v>
                </c:pt>
                <c:pt idx="984">
                  <c:v>0.70621034591391774</c:v>
                </c:pt>
                <c:pt idx="985">
                  <c:v>0.70621034591391774</c:v>
                </c:pt>
                <c:pt idx="986">
                  <c:v>0.70697382626588146</c:v>
                </c:pt>
                <c:pt idx="987">
                  <c:v>0.70697382626588146</c:v>
                </c:pt>
                <c:pt idx="988">
                  <c:v>0.70697382626588146</c:v>
                </c:pt>
                <c:pt idx="989">
                  <c:v>0.70697382626588146</c:v>
                </c:pt>
                <c:pt idx="990">
                  <c:v>0.70697382626588146</c:v>
                </c:pt>
                <c:pt idx="991">
                  <c:v>0.70697382626588146</c:v>
                </c:pt>
                <c:pt idx="992">
                  <c:v>0.70697382626588146</c:v>
                </c:pt>
                <c:pt idx="993">
                  <c:v>0.7078738539148155</c:v>
                </c:pt>
                <c:pt idx="994">
                  <c:v>0.7078738539148155</c:v>
                </c:pt>
                <c:pt idx="995">
                  <c:v>0.7078738539148155</c:v>
                </c:pt>
                <c:pt idx="996">
                  <c:v>0.7078738539148155</c:v>
                </c:pt>
                <c:pt idx="997">
                  <c:v>0.7078738539148155</c:v>
                </c:pt>
                <c:pt idx="998">
                  <c:v>0.7078738539148155</c:v>
                </c:pt>
                <c:pt idx="999">
                  <c:v>0.7078738539148155</c:v>
                </c:pt>
                <c:pt idx="1000">
                  <c:v>0.70911008924369223</c:v>
                </c:pt>
                <c:pt idx="1001">
                  <c:v>0.70911008924369223</c:v>
                </c:pt>
                <c:pt idx="1002">
                  <c:v>0.70911008924369223</c:v>
                </c:pt>
                <c:pt idx="1003">
                  <c:v>0.70911008924369223</c:v>
                </c:pt>
                <c:pt idx="1004">
                  <c:v>0.70911008924369223</c:v>
                </c:pt>
                <c:pt idx="1005">
                  <c:v>0.70911008924369223</c:v>
                </c:pt>
                <c:pt idx="1006">
                  <c:v>0.70911008924369223</c:v>
                </c:pt>
                <c:pt idx="1007">
                  <c:v>0.71033042766744825</c:v>
                </c:pt>
                <c:pt idx="1008">
                  <c:v>0.71033042766744825</c:v>
                </c:pt>
                <c:pt idx="1009">
                  <c:v>0.71033042766744825</c:v>
                </c:pt>
                <c:pt idx="1010">
                  <c:v>0.71033042766744825</c:v>
                </c:pt>
                <c:pt idx="1011">
                  <c:v>0.71033042766744825</c:v>
                </c:pt>
                <c:pt idx="1012">
                  <c:v>0.71033042766744825</c:v>
                </c:pt>
                <c:pt idx="1013">
                  <c:v>0.71033042766744825</c:v>
                </c:pt>
                <c:pt idx="1014">
                  <c:v>0.71117646789348066</c:v>
                </c:pt>
                <c:pt idx="1015">
                  <c:v>0.71117646789348066</c:v>
                </c:pt>
                <c:pt idx="1016">
                  <c:v>0.71117646789348066</c:v>
                </c:pt>
                <c:pt idx="1017">
                  <c:v>0.71117646789348066</c:v>
                </c:pt>
                <c:pt idx="1018">
                  <c:v>0.71117646789348066</c:v>
                </c:pt>
                <c:pt idx="1019">
                  <c:v>0.71117646789348066</c:v>
                </c:pt>
                <c:pt idx="1020">
                  <c:v>0.71117646789348066</c:v>
                </c:pt>
                <c:pt idx="1021">
                  <c:v>0.71174850095926234</c:v>
                </c:pt>
                <c:pt idx="1022">
                  <c:v>0.71174850095926234</c:v>
                </c:pt>
                <c:pt idx="1023">
                  <c:v>0.71174850095926234</c:v>
                </c:pt>
                <c:pt idx="1024">
                  <c:v>0.71174850095926234</c:v>
                </c:pt>
                <c:pt idx="1025">
                  <c:v>0.71174850095926234</c:v>
                </c:pt>
                <c:pt idx="1026">
                  <c:v>0.71174850095926234</c:v>
                </c:pt>
                <c:pt idx="1027">
                  <c:v>0.71174850095926234</c:v>
                </c:pt>
                <c:pt idx="1028">
                  <c:v>0.71218572972972582</c:v>
                </c:pt>
                <c:pt idx="1029">
                  <c:v>0.71218572972972582</c:v>
                </c:pt>
                <c:pt idx="1030">
                  <c:v>0.71218572972972582</c:v>
                </c:pt>
                <c:pt idx="1031">
                  <c:v>0.71218572972972582</c:v>
                </c:pt>
                <c:pt idx="1032">
                  <c:v>0.71218572972972582</c:v>
                </c:pt>
                <c:pt idx="1033">
                  <c:v>0.71218572972972582</c:v>
                </c:pt>
                <c:pt idx="1034">
                  <c:v>0.71218572972972582</c:v>
                </c:pt>
                <c:pt idx="1035">
                  <c:v>0.71218572972972582</c:v>
                </c:pt>
                <c:pt idx="1036">
                  <c:v>0.71218572972972582</c:v>
                </c:pt>
                <c:pt idx="1037">
                  <c:v>0.71218572972972582</c:v>
                </c:pt>
                <c:pt idx="1038">
                  <c:v>0.71218572972972582</c:v>
                </c:pt>
                <c:pt idx="1039">
                  <c:v>0.71218572972972582</c:v>
                </c:pt>
                <c:pt idx="1040">
                  <c:v>0.71218572972972582</c:v>
                </c:pt>
                <c:pt idx="1041">
                  <c:v>0.71218572972972582</c:v>
                </c:pt>
                <c:pt idx="1042">
                  <c:v>0.7127397213595581</c:v>
                </c:pt>
                <c:pt idx="1043">
                  <c:v>0.7127397213595581</c:v>
                </c:pt>
                <c:pt idx="1044">
                  <c:v>0.7127397213595581</c:v>
                </c:pt>
                <c:pt idx="1045">
                  <c:v>0.7127397213595581</c:v>
                </c:pt>
                <c:pt idx="1046">
                  <c:v>0.7127397213595581</c:v>
                </c:pt>
                <c:pt idx="1047">
                  <c:v>0.7127397213595581</c:v>
                </c:pt>
                <c:pt idx="1048">
                  <c:v>0.7127397213595581</c:v>
                </c:pt>
                <c:pt idx="1049">
                  <c:v>0.71319134130073081</c:v>
                </c:pt>
                <c:pt idx="1050">
                  <c:v>0.71319134130073081</c:v>
                </c:pt>
                <c:pt idx="1051">
                  <c:v>0.71319134130073081</c:v>
                </c:pt>
                <c:pt idx="1052">
                  <c:v>0.71319134130073081</c:v>
                </c:pt>
                <c:pt idx="1053">
                  <c:v>0.71319134130073081</c:v>
                </c:pt>
                <c:pt idx="1054">
                  <c:v>0.71319134130073081</c:v>
                </c:pt>
                <c:pt idx="1055">
                  <c:v>0.71319134130073081</c:v>
                </c:pt>
                <c:pt idx="1056">
                  <c:v>0.71359212217277146</c:v>
                </c:pt>
                <c:pt idx="1057">
                  <c:v>0.71359212217277146</c:v>
                </c:pt>
                <c:pt idx="1058">
                  <c:v>0.71359212217277146</c:v>
                </c:pt>
                <c:pt idx="1059">
                  <c:v>0.71359212217277146</c:v>
                </c:pt>
                <c:pt idx="1060">
                  <c:v>0.71359212217277146</c:v>
                </c:pt>
                <c:pt idx="1061">
                  <c:v>0.71359212217277146</c:v>
                </c:pt>
                <c:pt idx="1062">
                  <c:v>0.71359212217277146</c:v>
                </c:pt>
                <c:pt idx="1063">
                  <c:v>0.71378899922849814</c:v>
                </c:pt>
                <c:pt idx="1064">
                  <c:v>0.71378899922849814</c:v>
                </c:pt>
                <c:pt idx="1065">
                  <c:v>0.71378899922849814</c:v>
                </c:pt>
                <c:pt idx="1066">
                  <c:v>0.71378899922849814</c:v>
                </c:pt>
                <c:pt idx="1067">
                  <c:v>0.71378899922849814</c:v>
                </c:pt>
                <c:pt idx="1068">
                  <c:v>0.71378899922849814</c:v>
                </c:pt>
                <c:pt idx="1069">
                  <c:v>0.71378899922849814</c:v>
                </c:pt>
                <c:pt idx="1070">
                  <c:v>0.71378899922849814</c:v>
                </c:pt>
                <c:pt idx="1071">
                  <c:v>0.71378899922849814</c:v>
                </c:pt>
                <c:pt idx="1072">
                  <c:v>0.71378899922849814</c:v>
                </c:pt>
                <c:pt idx="1073">
                  <c:v>0.71378899922849814</c:v>
                </c:pt>
                <c:pt idx="1074">
                  <c:v>0.71378899922849814</c:v>
                </c:pt>
                <c:pt idx="1075">
                  <c:v>0.71378899922849814</c:v>
                </c:pt>
                <c:pt idx="1076">
                  <c:v>0.71378899922849814</c:v>
                </c:pt>
                <c:pt idx="1077">
                  <c:v>0.71478196263044613</c:v>
                </c:pt>
                <c:pt idx="1078">
                  <c:v>0.71478196263044613</c:v>
                </c:pt>
                <c:pt idx="1079">
                  <c:v>0.71478196263044613</c:v>
                </c:pt>
                <c:pt idx="1080">
                  <c:v>0.71478196263044613</c:v>
                </c:pt>
                <c:pt idx="1081">
                  <c:v>0.71478196263044613</c:v>
                </c:pt>
                <c:pt idx="1082">
                  <c:v>0.71478196263044613</c:v>
                </c:pt>
                <c:pt idx="1083">
                  <c:v>0.71478196263044613</c:v>
                </c:pt>
                <c:pt idx="1084">
                  <c:v>0.71478196263044613</c:v>
                </c:pt>
                <c:pt idx="1085">
                  <c:v>0.71478196263044613</c:v>
                </c:pt>
                <c:pt idx="1086">
                  <c:v>0.71478196263044613</c:v>
                </c:pt>
                <c:pt idx="1087">
                  <c:v>0.71478196263044613</c:v>
                </c:pt>
                <c:pt idx="1088">
                  <c:v>0.71478196263044613</c:v>
                </c:pt>
                <c:pt idx="1089">
                  <c:v>0.71478196263044613</c:v>
                </c:pt>
                <c:pt idx="1090">
                  <c:v>0.71478196263044613</c:v>
                </c:pt>
                <c:pt idx="1091">
                  <c:v>0.71508357492157537</c:v>
                </c:pt>
                <c:pt idx="1092">
                  <c:v>0.71508357492157537</c:v>
                </c:pt>
                <c:pt idx="1093">
                  <c:v>0.71508357492157537</c:v>
                </c:pt>
                <c:pt idx="1094">
                  <c:v>0.71508357492157537</c:v>
                </c:pt>
                <c:pt idx="1095">
                  <c:v>0.71508357492157537</c:v>
                </c:pt>
                <c:pt idx="1096">
                  <c:v>0.71508357492157537</c:v>
                </c:pt>
                <c:pt idx="1097">
                  <c:v>0.71508357492157537</c:v>
                </c:pt>
                <c:pt idx="1098">
                  <c:v>0.71517130904662207</c:v>
                </c:pt>
                <c:pt idx="1099">
                  <c:v>0.71517130904662207</c:v>
                </c:pt>
                <c:pt idx="1100">
                  <c:v>0.71517130904662207</c:v>
                </c:pt>
                <c:pt idx="1101">
                  <c:v>0.71517130904662207</c:v>
                </c:pt>
                <c:pt idx="1102">
                  <c:v>0.71517130904662207</c:v>
                </c:pt>
                <c:pt idx="1103">
                  <c:v>0.71517130904662207</c:v>
                </c:pt>
                <c:pt idx="1104">
                  <c:v>0.71517130904662207</c:v>
                </c:pt>
                <c:pt idx="1105">
                  <c:v>0.7153163340846127</c:v>
                </c:pt>
                <c:pt idx="1106">
                  <c:v>0.7153163340846127</c:v>
                </c:pt>
                <c:pt idx="1107">
                  <c:v>0.7153163340846127</c:v>
                </c:pt>
                <c:pt idx="1108">
                  <c:v>0.7153163340846127</c:v>
                </c:pt>
                <c:pt idx="1109">
                  <c:v>0.7153163340846127</c:v>
                </c:pt>
                <c:pt idx="1110">
                  <c:v>0.7153163340846127</c:v>
                </c:pt>
                <c:pt idx="1111">
                  <c:v>0.7153163340846127</c:v>
                </c:pt>
                <c:pt idx="1112">
                  <c:v>0.71542615231436213</c:v>
                </c:pt>
                <c:pt idx="1113">
                  <c:v>0.71542615231436213</c:v>
                </c:pt>
                <c:pt idx="1114">
                  <c:v>0.71542615231436213</c:v>
                </c:pt>
                <c:pt idx="1115">
                  <c:v>0.71542615231436213</c:v>
                </c:pt>
                <c:pt idx="1116">
                  <c:v>0.71542615231436213</c:v>
                </c:pt>
                <c:pt idx="1117">
                  <c:v>0.71542615231436213</c:v>
                </c:pt>
                <c:pt idx="1118">
                  <c:v>0.71542615231436213</c:v>
                </c:pt>
                <c:pt idx="1119">
                  <c:v>0.71542615231436213</c:v>
                </c:pt>
                <c:pt idx="1120">
                  <c:v>0.71542615231436213</c:v>
                </c:pt>
                <c:pt idx="1121">
                  <c:v>0.71542615231436213</c:v>
                </c:pt>
                <c:pt idx="1122">
                  <c:v>0.71542615231436213</c:v>
                </c:pt>
                <c:pt idx="1123">
                  <c:v>0.71542615231436213</c:v>
                </c:pt>
                <c:pt idx="1124">
                  <c:v>0.71542615231436213</c:v>
                </c:pt>
                <c:pt idx="1125">
                  <c:v>0.71542615231436213</c:v>
                </c:pt>
                <c:pt idx="1126">
                  <c:v>0.71570409263540924</c:v>
                </c:pt>
                <c:pt idx="1127">
                  <c:v>0.71570409263540924</c:v>
                </c:pt>
                <c:pt idx="1128">
                  <c:v>0.71570409263540924</c:v>
                </c:pt>
                <c:pt idx="1129">
                  <c:v>0.71570409263540924</c:v>
                </c:pt>
                <c:pt idx="1130">
                  <c:v>0.71570409263540924</c:v>
                </c:pt>
                <c:pt idx="1131">
                  <c:v>0.71570409263540924</c:v>
                </c:pt>
                <c:pt idx="1132">
                  <c:v>0.71570409263540924</c:v>
                </c:pt>
                <c:pt idx="1133">
                  <c:v>0.71585592541807264</c:v>
                </c:pt>
                <c:pt idx="1134">
                  <c:v>0.71585592541807264</c:v>
                </c:pt>
                <c:pt idx="1135">
                  <c:v>0.71585592541807264</c:v>
                </c:pt>
                <c:pt idx="1136">
                  <c:v>0.71585592541807264</c:v>
                </c:pt>
                <c:pt idx="1137">
                  <c:v>0.71585592541807264</c:v>
                </c:pt>
                <c:pt idx="1138">
                  <c:v>0.71585592541807264</c:v>
                </c:pt>
                <c:pt idx="1139">
                  <c:v>0.71585592541807264</c:v>
                </c:pt>
                <c:pt idx="1140">
                  <c:v>0.71599309326013383</c:v>
                </c:pt>
                <c:pt idx="1141">
                  <c:v>0.71599309326013383</c:v>
                </c:pt>
                <c:pt idx="1142">
                  <c:v>0.71599309326013383</c:v>
                </c:pt>
                <c:pt idx="1143">
                  <c:v>0.71599309326013383</c:v>
                </c:pt>
                <c:pt idx="1144">
                  <c:v>0.71599309326013383</c:v>
                </c:pt>
                <c:pt idx="1145">
                  <c:v>0.71599309326013383</c:v>
                </c:pt>
                <c:pt idx="1146">
                  <c:v>0.71599309326013383</c:v>
                </c:pt>
                <c:pt idx="1147">
                  <c:v>0.71611504862180675</c:v>
                </c:pt>
                <c:pt idx="1148">
                  <c:v>0.71611504862180675</c:v>
                </c:pt>
                <c:pt idx="1149">
                  <c:v>0.71611504862180675</c:v>
                </c:pt>
                <c:pt idx="1150">
                  <c:v>0.71611504862180675</c:v>
                </c:pt>
                <c:pt idx="1151">
                  <c:v>0.71611504862180675</c:v>
                </c:pt>
                <c:pt idx="1152">
                  <c:v>0.71611504862180675</c:v>
                </c:pt>
                <c:pt idx="1153">
                  <c:v>0.71611504862180675</c:v>
                </c:pt>
                <c:pt idx="1154">
                  <c:v>0.71611504862180675</c:v>
                </c:pt>
                <c:pt idx="1155">
                  <c:v>0.71611504862180675</c:v>
                </c:pt>
                <c:pt idx="1156">
                  <c:v>0.71611504862180675</c:v>
                </c:pt>
                <c:pt idx="1157">
                  <c:v>0.71611504862180675</c:v>
                </c:pt>
                <c:pt idx="1158">
                  <c:v>0.71611504862180675</c:v>
                </c:pt>
                <c:pt idx="1159">
                  <c:v>0.71611504862180675</c:v>
                </c:pt>
                <c:pt idx="1160">
                  <c:v>0.71611504862180675</c:v>
                </c:pt>
                <c:pt idx="1161">
                  <c:v>0.71618255115175999</c:v>
                </c:pt>
                <c:pt idx="1162">
                  <c:v>0.71618255115175999</c:v>
                </c:pt>
                <c:pt idx="1163">
                  <c:v>0.71618255115175999</c:v>
                </c:pt>
                <c:pt idx="1164">
                  <c:v>0.71618255115175999</c:v>
                </c:pt>
                <c:pt idx="1165">
                  <c:v>0.71618255115175999</c:v>
                </c:pt>
                <c:pt idx="1166">
                  <c:v>0.71618255115175999</c:v>
                </c:pt>
                <c:pt idx="1167">
                  <c:v>0.71618255115175999</c:v>
                </c:pt>
                <c:pt idx="1168">
                  <c:v>0.71618255115175999</c:v>
                </c:pt>
                <c:pt idx="1169">
                  <c:v>0.71618255115175999</c:v>
                </c:pt>
                <c:pt idx="1170">
                  <c:v>0.71618255115175999</c:v>
                </c:pt>
                <c:pt idx="1171">
                  <c:v>0.75455339105169239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82-4517-B217-3CA0E36E2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4329328"/>
        <c:axId val="506211248"/>
      </c:lineChart>
      <c:catAx>
        <c:axId val="5953910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8836176"/>
        <c:crosses val="autoZero"/>
        <c:auto val="1"/>
        <c:lblAlgn val="ctr"/>
        <c:lblOffset val="100"/>
        <c:noMultiLvlLbl val="0"/>
      </c:catAx>
      <c:valAx>
        <c:axId val="6388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5391024"/>
        <c:crosses val="autoZero"/>
        <c:crossBetween val="between"/>
      </c:valAx>
      <c:valAx>
        <c:axId val="50621124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4329328"/>
        <c:crosses val="max"/>
        <c:crossBetween val="between"/>
      </c:valAx>
      <c:catAx>
        <c:axId val="484329328"/>
        <c:scaling>
          <c:orientation val="minMax"/>
        </c:scaling>
        <c:delete val="1"/>
        <c:axPos val="b"/>
        <c:majorTickMark val="out"/>
        <c:minorTickMark val="none"/>
        <c:tickLblPos val="nextTo"/>
        <c:crossAx val="506211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Novos óbitos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egito!$H$2:$H$1250</c:f>
              <c:numCache>
                <c:formatCode>General</c:formatCode>
                <c:ptCount val="12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2</c:v>
                </c:pt>
                <c:pt idx="76">
                  <c:v>0</c:v>
                </c:pt>
                <c:pt idx="77">
                  <c:v>1</c:v>
                </c:pt>
                <c:pt idx="78">
                  <c:v>1</c:v>
                </c:pt>
                <c:pt idx="79">
                  <c:v>2</c:v>
                </c:pt>
                <c:pt idx="80">
                  <c:v>4</c:v>
                </c:pt>
                <c:pt idx="81">
                  <c:v>5</c:v>
                </c:pt>
                <c:pt idx="82">
                  <c:v>1</c:v>
                </c:pt>
                <c:pt idx="83">
                  <c:v>1</c:v>
                </c:pt>
                <c:pt idx="84">
                  <c:v>3</c:v>
                </c:pt>
                <c:pt idx="85">
                  <c:v>6</c:v>
                </c:pt>
                <c:pt idx="86">
                  <c:v>6</c:v>
                </c:pt>
                <c:pt idx="87">
                  <c:v>4</c:v>
                </c:pt>
                <c:pt idx="88">
                  <c:v>1</c:v>
                </c:pt>
                <c:pt idx="89">
                  <c:v>5</c:v>
                </c:pt>
                <c:pt idx="90">
                  <c:v>6</c:v>
                </c:pt>
                <c:pt idx="91">
                  <c:v>6</c:v>
                </c:pt>
                <c:pt idx="92">
                  <c:v>8</c:v>
                </c:pt>
                <c:pt idx="93">
                  <c:v>5</c:v>
                </c:pt>
                <c:pt idx="94">
                  <c:v>7</c:v>
                </c:pt>
                <c:pt idx="95">
                  <c:v>7</c:v>
                </c:pt>
                <c:pt idx="96">
                  <c:v>9</c:v>
                </c:pt>
                <c:pt idx="97">
                  <c:v>9</c:v>
                </c:pt>
                <c:pt idx="98">
                  <c:v>15</c:v>
                </c:pt>
                <c:pt idx="99">
                  <c:v>17</c:v>
                </c:pt>
                <c:pt idx="100">
                  <c:v>11</c:v>
                </c:pt>
                <c:pt idx="101">
                  <c:v>13</c:v>
                </c:pt>
                <c:pt idx="102">
                  <c:v>5</c:v>
                </c:pt>
                <c:pt idx="103">
                  <c:v>14</c:v>
                </c:pt>
                <c:pt idx="104">
                  <c:v>5</c:v>
                </c:pt>
                <c:pt idx="105">
                  <c:v>13</c:v>
                </c:pt>
                <c:pt idx="106">
                  <c:v>9</c:v>
                </c:pt>
                <c:pt idx="107">
                  <c:v>19</c:v>
                </c:pt>
                <c:pt idx="108">
                  <c:v>15</c:v>
                </c:pt>
                <c:pt idx="109">
                  <c:v>11</c:v>
                </c:pt>
                <c:pt idx="110">
                  <c:v>14</c:v>
                </c:pt>
                <c:pt idx="111">
                  <c:v>12</c:v>
                </c:pt>
                <c:pt idx="112">
                  <c:v>11</c:v>
                </c:pt>
                <c:pt idx="113">
                  <c:v>7</c:v>
                </c:pt>
                <c:pt idx="114">
                  <c:v>13</c:v>
                </c:pt>
                <c:pt idx="115">
                  <c:v>10</c:v>
                </c:pt>
                <c:pt idx="116">
                  <c:v>20</c:v>
                </c:pt>
                <c:pt idx="117">
                  <c:v>22</c:v>
                </c:pt>
                <c:pt idx="118">
                  <c:v>21</c:v>
                </c:pt>
                <c:pt idx="119">
                  <c:v>12</c:v>
                </c:pt>
                <c:pt idx="120">
                  <c:v>14</c:v>
                </c:pt>
                <c:pt idx="121">
                  <c:v>9</c:v>
                </c:pt>
                <c:pt idx="122">
                  <c:v>14</c:v>
                </c:pt>
                <c:pt idx="123">
                  <c:v>7</c:v>
                </c:pt>
                <c:pt idx="124">
                  <c:v>16</c:v>
                </c:pt>
                <c:pt idx="125">
                  <c:v>17</c:v>
                </c:pt>
                <c:pt idx="126">
                  <c:v>13</c:v>
                </c:pt>
                <c:pt idx="127">
                  <c:v>21</c:v>
                </c:pt>
                <c:pt idx="128">
                  <c:v>11</c:v>
                </c:pt>
                <c:pt idx="129">
                  <c:v>11</c:v>
                </c:pt>
                <c:pt idx="130">
                  <c:v>8</c:v>
                </c:pt>
                <c:pt idx="131">
                  <c:v>11</c:v>
                </c:pt>
                <c:pt idx="132">
                  <c:v>12</c:v>
                </c:pt>
                <c:pt idx="133">
                  <c:v>15</c:v>
                </c:pt>
                <c:pt idx="134">
                  <c:v>21</c:v>
                </c:pt>
                <c:pt idx="135">
                  <c:v>20</c:v>
                </c:pt>
                <c:pt idx="136">
                  <c:v>18</c:v>
                </c:pt>
                <c:pt idx="137">
                  <c:v>15</c:v>
                </c:pt>
                <c:pt idx="138">
                  <c:v>14</c:v>
                </c:pt>
                <c:pt idx="139">
                  <c:v>21</c:v>
                </c:pt>
                <c:pt idx="140">
                  <c:v>16</c:v>
                </c:pt>
                <c:pt idx="141">
                  <c:v>11</c:v>
                </c:pt>
                <c:pt idx="142">
                  <c:v>28</c:v>
                </c:pt>
                <c:pt idx="143">
                  <c:v>29</c:v>
                </c:pt>
                <c:pt idx="144">
                  <c:v>19</c:v>
                </c:pt>
                <c:pt idx="145">
                  <c:v>14</c:v>
                </c:pt>
                <c:pt idx="146">
                  <c:v>19</c:v>
                </c:pt>
                <c:pt idx="147">
                  <c:v>29</c:v>
                </c:pt>
                <c:pt idx="148">
                  <c:v>34</c:v>
                </c:pt>
                <c:pt idx="149">
                  <c:v>34</c:v>
                </c:pt>
                <c:pt idx="150">
                  <c:v>46</c:v>
                </c:pt>
                <c:pt idx="151">
                  <c:v>46</c:v>
                </c:pt>
                <c:pt idx="152">
                  <c:v>47</c:v>
                </c:pt>
                <c:pt idx="153">
                  <c:v>36</c:v>
                </c:pt>
                <c:pt idx="154">
                  <c:v>38</c:v>
                </c:pt>
                <c:pt idx="155">
                  <c:v>40</c:v>
                </c:pt>
                <c:pt idx="156">
                  <c:v>32</c:v>
                </c:pt>
                <c:pt idx="157">
                  <c:v>39</c:v>
                </c:pt>
                <c:pt idx="158">
                  <c:v>34</c:v>
                </c:pt>
                <c:pt idx="159">
                  <c:v>35</c:v>
                </c:pt>
                <c:pt idx="160">
                  <c:v>36</c:v>
                </c:pt>
                <c:pt idx="161">
                  <c:v>35</c:v>
                </c:pt>
                <c:pt idx="162">
                  <c:v>45</c:v>
                </c:pt>
                <c:pt idx="163">
                  <c:v>62</c:v>
                </c:pt>
                <c:pt idx="164">
                  <c:v>91</c:v>
                </c:pt>
                <c:pt idx="165">
                  <c:v>97</c:v>
                </c:pt>
                <c:pt idx="166">
                  <c:v>94</c:v>
                </c:pt>
                <c:pt idx="167">
                  <c:v>84</c:v>
                </c:pt>
                <c:pt idx="168">
                  <c:v>88</c:v>
                </c:pt>
                <c:pt idx="169">
                  <c:v>79</c:v>
                </c:pt>
                <c:pt idx="170">
                  <c:v>89</c:v>
                </c:pt>
                <c:pt idx="171">
                  <c:v>87</c:v>
                </c:pt>
                <c:pt idx="172">
                  <c:v>85</c:v>
                </c:pt>
                <c:pt idx="173">
                  <c:v>87</c:v>
                </c:pt>
                <c:pt idx="174">
                  <c:v>85</c:v>
                </c:pt>
                <c:pt idx="175">
                  <c:v>83</c:v>
                </c:pt>
                <c:pt idx="176">
                  <c:v>87</c:v>
                </c:pt>
                <c:pt idx="177">
                  <c:v>88</c:v>
                </c:pt>
                <c:pt idx="178">
                  <c:v>81</c:v>
                </c:pt>
                <c:pt idx="179">
                  <c:v>83</c:v>
                </c:pt>
                <c:pt idx="180">
                  <c:v>81</c:v>
                </c:pt>
                <c:pt idx="181">
                  <c:v>81</c:v>
                </c:pt>
                <c:pt idx="182">
                  <c:v>86</c:v>
                </c:pt>
                <c:pt idx="183">
                  <c:v>81</c:v>
                </c:pt>
                <c:pt idx="184">
                  <c:v>79</c:v>
                </c:pt>
                <c:pt idx="185">
                  <c:v>63</c:v>
                </c:pt>
                <c:pt idx="186">
                  <c:v>79</c:v>
                </c:pt>
                <c:pt idx="187">
                  <c:v>67</c:v>
                </c:pt>
                <c:pt idx="188">
                  <c:v>75</c:v>
                </c:pt>
                <c:pt idx="189">
                  <c:v>53</c:v>
                </c:pt>
                <c:pt idx="190">
                  <c:v>85</c:v>
                </c:pt>
                <c:pt idx="191">
                  <c:v>67</c:v>
                </c:pt>
                <c:pt idx="192">
                  <c:v>89</c:v>
                </c:pt>
                <c:pt idx="193">
                  <c:v>77</c:v>
                </c:pt>
                <c:pt idx="194">
                  <c:v>73</c:v>
                </c:pt>
                <c:pt idx="195">
                  <c:v>59</c:v>
                </c:pt>
                <c:pt idx="196">
                  <c:v>53</c:v>
                </c:pt>
                <c:pt idx="197">
                  <c:v>68</c:v>
                </c:pt>
                <c:pt idx="198">
                  <c:v>63</c:v>
                </c:pt>
                <c:pt idx="199">
                  <c:v>51</c:v>
                </c:pt>
                <c:pt idx="200">
                  <c:v>50</c:v>
                </c:pt>
                <c:pt idx="201">
                  <c:v>47</c:v>
                </c:pt>
                <c:pt idx="202">
                  <c:v>41</c:v>
                </c:pt>
                <c:pt idx="203">
                  <c:v>40</c:v>
                </c:pt>
                <c:pt idx="204">
                  <c:v>38</c:v>
                </c:pt>
                <c:pt idx="205">
                  <c:v>40</c:v>
                </c:pt>
                <c:pt idx="206">
                  <c:v>48</c:v>
                </c:pt>
                <c:pt idx="207">
                  <c:v>46</c:v>
                </c:pt>
                <c:pt idx="208">
                  <c:v>39</c:v>
                </c:pt>
                <c:pt idx="209">
                  <c:v>37</c:v>
                </c:pt>
                <c:pt idx="210">
                  <c:v>46</c:v>
                </c:pt>
                <c:pt idx="211">
                  <c:v>31</c:v>
                </c:pt>
                <c:pt idx="212">
                  <c:v>29</c:v>
                </c:pt>
                <c:pt idx="213">
                  <c:v>31</c:v>
                </c:pt>
                <c:pt idx="214">
                  <c:v>23</c:v>
                </c:pt>
                <c:pt idx="215">
                  <c:v>24</c:v>
                </c:pt>
                <c:pt idx="216">
                  <c:v>18</c:v>
                </c:pt>
                <c:pt idx="217">
                  <c:v>21</c:v>
                </c:pt>
                <c:pt idx="218">
                  <c:v>20</c:v>
                </c:pt>
                <c:pt idx="219">
                  <c:v>21</c:v>
                </c:pt>
                <c:pt idx="220">
                  <c:v>17</c:v>
                </c:pt>
                <c:pt idx="221">
                  <c:v>26</c:v>
                </c:pt>
                <c:pt idx="222">
                  <c:v>24</c:v>
                </c:pt>
                <c:pt idx="223">
                  <c:v>26</c:v>
                </c:pt>
                <c:pt idx="224">
                  <c:v>22</c:v>
                </c:pt>
                <c:pt idx="225">
                  <c:v>17</c:v>
                </c:pt>
                <c:pt idx="226">
                  <c:v>17</c:v>
                </c:pt>
                <c:pt idx="227">
                  <c:v>19</c:v>
                </c:pt>
                <c:pt idx="228">
                  <c:v>13</c:v>
                </c:pt>
                <c:pt idx="229">
                  <c:v>11</c:v>
                </c:pt>
                <c:pt idx="230">
                  <c:v>13</c:v>
                </c:pt>
                <c:pt idx="231">
                  <c:v>15</c:v>
                </c:pt>
                <c:pt idx="232">
                  <c:v>19</c:v>
                </c:pt>
                <c:pt idx="233">
                  <c:v>12</c:v>
                </c:pt>
                <c:pt idx="234">
                  <c:v>19</c:v>
                </c:pt>
                <c:pt idx="235">
                  <c:v>18</c:v>
                </c:pt>
                <c:pt idx="236">
                  <c:v>18</c:v>
                </c:pt>
                <c:pt idx="237">
                  <c:v>19</c:v>
                </c:pt>
                <c:pt idx="238">
                  <c:v>25</c:v>
                </c:pt>
                <c:pt idx="239">
                  <c:v>20</c:v>
                </c:pt>
                <c:pt idx="240">
                  <c:v>14</c:v>
                </c:pt>
                <c:pt idx="241">
                  <c:v>23</c:v>
                </c:pt>
                <c:pt idx="242">
                  <c:v>22</c:v>
                </c:pt>
                <c:pt idx="243">
                  <c:v>19</c:v>
                </c:pt>
                <c:pt idx="244">
                  <c:v>21</c:v>
                </c:pt>
                <c:pt idx="245">
                  <c:v>18</c:v>
                </c:pt>
                <c:pt idx="246">
                  <c:v>16</c:v>
                </c:pt>
                <c:pt idx="247">
                  <c:v>16</c:v>
                </c:pt>
                <c:pt idx="248">
                  <c:v>19</c:v>
                </c:pt>
                <c:pt idx="249">
                  <c:v>11</c:v>
                </c:pt>
                <c:pt idx="250">
                  <c:v>19</c:v>
                </c:pt>
                <c:pt idx="251">
                  <c:v>17</c:v>
                </c:pt>
                <c:pt idx="252">
                  <c:v>13</c:v>
                </c:pt>
                <c:pt idx="253">
                  <c:v>17</c:v>
                </c:pt>
                <c:pt idx="254">
                  <c:v>20</c:v>
                </c:pt>
                <c:pt idx="255">
                  <c:v>21</c:v>
                </c:pt>
                <c:pt idx="256">
                  <c:v>13</c:v>
                </c:pt>
                <c:pt idx="257">
                  <c:v>18</c:v>
                </c:pt>
                <c:pt idx="258">
                  <c:v>17</c:v>
                </c:pt>
                <c:pt idx="259">
                  <c:v>19</c:v>
                </c:pt>
                <c:pt idx="260">
                  <c:v>18</c:v>
                </c:pt>
                <c:pt idx="261">
                  <c:v>17</c:v>
                </c:pt>
                <c:pt idx="262">
                  <c:v>20</c:v>
                </c:pt>
                <c:pt idx="263">
                  <c:v>17</c:v>
                </c:pt>
                <c:pt idx="264">
                  <c:v>19</c:v>
                </c:pt>
                <c:pt idx="265">
                  <c:v>16</c:v>
                </c:pt>
                <c:pt idx="266">
                  <c:v>13</c:v>
                </c:pt>
                <c:pt idx="267">
                  <c:v>18</c:v>
                </c:pt>
                <c:pt idx="268">
                  <c:v>16</c:v>
                </c:pt>
                <c:pt idx="269">
                  <c:v>14</c:v>
                </c:pt>
                <c:pt idx="270">
                  <c:v>18</c:v>
                </c:pt>
                <c:pt idx="271">
                  <c:v>13</c:v>
                </c:pt>
                <c:pt idx="272">
                  <c:v>16</c:v>
                </c:pt>
                <c:pt idx="273">
                  <c:v>16</c:v>
                </c:pt>
                <c:pt idx="274">
                  <c:v>10</c:v>
                </c:pt>
                <c:pt idx="275">
                  <c:v>14</c:v>
                </c:pt>
                <c:pt idx="276">
                  <c:v>11</c:v>
                </c:pt>
                <c:pt idx="277">
                  <c:v>9</c:v>
                </c:pt>
                <c:pt idx="278">
                  <c:v>11</c:v>
                </c:pt>
                <c:pt idx="279">
                  <c:v>9</c:v>
                </c:pt>
                <c:pt idx="280">
                  <c:v>7</c:v>
                </c:pt>
                <c:pt idx="281">
                  <c:v>12</c:v>
                </c:pt>
                <c:pt idx="282">
                  <c:v>11</c:v>
                </c:pt>
                <c:pt idx="283">
                  <c:v>12</c:v>
                </c:pt>
                <c:pt idx="284">
                  <c:v>10</c:v>
                </c:pt>
                <c:pt idx="285">
                  <c:v>9</c:v>
                </c:pt>
                <c:pt idx="286">
                  <c:v>6</c:v>
                </c:pt>
                <c:pt idx="287">
                  <c:v>11</c:v>
                </c:pt>
                <c:pt idx="288">
                  <c:v>11</c:v>
                </c:pt>
                <c:pt idx="289">
                  <c:v>10</c:v>
                </c:pt>
                <c:pt idx="290">
                  <c:v>11</c:v>
                </c:pt>
                <c:pt idx="291">
                  <c:v>10</c:v>
                </c:pt>
                <c:pt idx="292">
                  <c:v>12</c:v>
                </c:pt>
                <c:pt idx="293">
                  <c:v>13</c:v>
                </c:pt>
                <c:pt idx="294">
                  <c:v>11</c:v>
                </c:pt>
                <c:pt idx="295">
                  <c:v>10</c:v>
                </c:pt>
                <c:pt idx="296">
                  <c:v>11</c:v>
                </c:pt>
                <c:pt idx="297">
                  <c:v>12</c:v>
                </c:pt>
                <c:pt idx="298">
                  <c:v>12</c:v>
                </c:pt>
                <c:pt idx="299">
                  <c:v>11</c:v>
                </c:pt>
                <c:pt idx="300">
                  <c:v>12</c:v>
                </c:pt>
                <c:pt idx="301">
                  <c:v>13</c:v>
                </c:pt>
                <c:pt idx="302">
                  <c:v>11</c:v>
                </c:pt>
                <c:pt idx="303">
                  <c:v>8</c:v>
                </c:pt>
                <c:pt idx="304">
                  <c:v>12</c:v>
                </c:pt>
                <c:pt idx="305">
                  <c:v>13</c:v>
                </c:pt>
                <c:pt idx="306">
                  <c:v>14</c:v>
                </c:pt>
                <c:pt idx="307">
                  <c:v>13</c:v>
                </c:pt>
                <c:pt idx="308">
                  <c:v>11</c:v>
                </c:pt>
                <c:pt idx="309">
                  <c:v>14</c:v>
                </c:pt>
                <c:pt idx="310">
                  <c:v>12</c:v>
                </c:pt>
                <c:pt idx="311">
                  <c:v>13</c:v>
                </c:pt>
                <c:pt idx="312">
                  <c:v>12</c:v>
                </c:pt>
                <c:pt idx="313">
                  <c:v>14</c:v>
                </c:pt>
                <c:pt idx="314">
                  <c:v>11</c:v>
                </c:pt>
                <c:pt idx="315">
                  <c:v>12</c:v>
                </c:pt>
                <c:pt idx="316">
                  <c:v>12</c:v>
                </c:pt>
                <c:pt idx="317">
                  <c:v>13</c:v>
                </c:pt>
                <c:pt idx="318">
                  <c:v>11</c:v>
                </c:pt>
                <c:pt idx="319">
                  <c:v>12</c:v>
                </c:pt>
                <c:pt idx="320">
                  <c:v>16</c:v>
                </c:pt>
                <c:pt idx="321">
                  <c:v>14</c:v>
                </c:pt>
                <c:pt idx="322">
                  <c:v>13</c:v>
                </c:pt>
                <c:pt idx="323">
                  <c:v>13</c:v>
                </c:pt>
                <c:pt idx="324">
                  <c:v>14</c:v>
                </c:pt>
                <c:pt idx="325">
                  <c:v>13</c:v>
                </c:pt>
                <c:pt idx="326">
                  <c:v>12</c:v>
                </c:pt>
                <c:pt idx="327">
                  <c:v>13</c:v>
                </c:pt>
                <c:pt idx="328">
                  <c:v>12</c:v>
                </c:pt>
                <c:pt idx="329">
                  <c:v>11</c:v>
                </c:pt>
                <c:pt idx="330">
                  <c:v>12</c:v>
                </c:pt>
                <c:pt idx="331">
                  <c:v>13</c:v>
                </c:pt>
                <c:pt idx="332">
                  <c:v>15</c:v>
                </c:pt>
                <c:pt idx="333">
                  <c:v>14</c:v>
                </c:pt>
                <c:pt idx="334">
                  <c:v>16</c:v>
                </c:pt>
                <c:pt idx="335">
                  <c:v>28</c:v>
                </c:pt>
                <c:pt idx="336">
                  <c:v>19</c:v>
                </c:pt>
                <c:pt idx="337">
                  <c:v>19</c:v>
                </c:pt>
                <c:pt idx="338">
                  <c:v>18</c:v>
                </c:pt>
                <c:pt idx="339">
                  <c:v>21</c:v>
                </c:pt>
                <c:pt idx="340">
                  <c:v>19</c:v>
                </c:pt>
                <c:pt idx="341">
                  <c:v>23</c:v>
                </c:pt>
                <c:pt idx="342">
                  <c:v>19</c:v>
                </c:pt>
                <c:pt idx="343">
                  <c:v>22</c:v>
                </c:pt>
                <c:pt idx="344">
                  <c:v>23</c:v>
                </c:pt>
                <c:pt idx="345">
                  <c:v>21</c:v>
                </c:pt>
                <c:pt idx="346">
                  <c:v>22</c:v>
                </c:pt>
                <c:pt idx="347">
                  <c:v>23</c:v>
                </c:pt>
                <c:pt idx="348">
                  <c:v>23</c:v>
                </c:pt>
                <c:pt idx="349">
                  <c:v>24</c:v>
                </c:pt>
                <c:pt idx="350">
                  <c:v>25</c:v>
                </c:pt>
                <c:pt idx="351">
                  <c:v>26</c:v>
                </c:pt>
                <c:pt idx="352">
                  <c:v>28</c:v>
                </c:pt>
                <c:pt idx="353">
                  <c:v>29</c:v>
                </c:pt>
                <c:pt idx="354">
                  <c:v>32</c:v>
                </c:pt>
                <c:pt idx="355">
                  <c:v>37</c:v>
                </c:pt>
                <c:pt idx="356">
                  <c:v>42</c:v>
                </c:pt>
                <c:pt idx="357">
                  <c:v>51</c:v>
                </c:pt>
                <c:pt idx="358">
                  <c:v>49</c:v>
                </c:pt>
                <c:pt idx="359">
                  <c:v>43</c:v>
                </c:pt>
                <c:pt idx="360">
                  <c:v>53</c:v>
                </c:pt>
                <c:pt idx="361">
                  <c:v>61</c:v>
                </c:pt>
                <c:pt idx="362">
                  <c:v>54</c:v>
                </c:pt>
                <c:pt idx="363">
                  <c:v>56</c:v>
                </c:pt>
                <c:pt idx="364">
                  <c:v>55</c:v>
                </c:pt>
                <c:pt idx="365">
                  <c:v>56</c:v>
                </c:pt>
                <c:pt idx="366">
                  <c:v>54</c:v>
                </c:pt>
                <c:pt idx="367">
                  <c:v>64</c:v>
                </c:pt>
                <c:pt idx="368">
                  <c:v>58</c:v>
                </c:pt>
                <c:pt idx="369">
                  <c:v>55</c:v>
                </c:pt>
                <c:pt idx="370">
                  <c:v>57</c:v>
                </c:pt>
                <c:pt idx="371">
                  <c:v>54</c:v>
                </c:pt>
                <c:pt idx="372">
                  <c:v>56</c:v>
                </c:pt>
                <c:pt idx="373">
                  <c:v>57</c:v>
                </c:pt>
                <c:pt idx="374">
                  <c:v>55</c:v>
                </c:pt>
                <c:pt idx="375">
                  <c:v>52</c:v>
                </c:pt>
                <c:pt idx="376">
                  <c:v>55</c:v>
                </c:pt>
                <c:pt idx="377">
                  <c:v>58</c:v>
                </c:pt>
                <c:pt idx="378">
                  <c:v>59</c:v>
                </c:pt>
                <c:pt idx="379">
                  <c:v>52</c:v>
                </c:pt>
                <c:pt idx="380">
                  <c:v>54</c:v>
                </c:pt>
                <c:pt idx="381">
                  <c:v>56</c:v>
                </c:pt>
                <c:pt idx="382">
                  <c:v>55</c:v>
                </c:pt>
                <c:pt idx="383">
                  <c:v>58</c:v>
                </c:pt>
                <c:pt idx="384">
                  <c:v>51</c:v>
                </c:pt>
                <c:pt idx="385">
                  <c:v>54</c:v>
                </c:pt>
                <c:pt idx="386">
                  <c:v>52</c:v>
                </c:pt>
                <c:pt idx="387">
                  <c:v>49</c:v>
                </c:pt>
                <c:pt idx="388">
                  <c:v>57</c:v>
                </c:pt>
                <c:pt idx="389">
                  <c:v>53</c:v>
                </c:pt>
                <c:pt idx="390">
                  <c:v>55</c:v>
                </c:pt>
                <c:pt idx="391">
                  <c:v>48</c:v>
                </c:pt>
                <c:pt idx="392">
                  <c:v>54</c:v>
                </c:pt>
                <c:pt idx="393">
                  <c:v>48</c:v>
                </c:pt>
                <c:pt idx="394">
                  <c:v>46</c:v>
                </c:pt>
                <c:pt idx="395">
                  <c:v>53</c:v>
                </c:pt>
                <c:pt idx="396">
                  <c:v>44</c:v>
                </c:pt>
                <c:pt idx="397">
                  <c:v>47</c:v>
                </c:pt>
                <c:pt idx="398">
                  <c:v>53</c:v>
                </c:pt>
                <c:pt idx="399">
                  <c:v>52</c:v>
                </c:pt>
                <c:pt idx="400">
                  <c:v>48</c:v>
                </c:pt>
                <c:pt idx="401">
                  <c:v>44</c:v>
                </c:pt>
                <c:pt idx="402">
                  <c:v>47</c:v>
                </c:pt>
                <c:pt idx="403">
                  <c:v>48</c:v>
                </c:pt>
                <c:pt idx="404">
                  <c:v>52</c:v>
                </c:pt>
                <c:pt idx="405">
                  <c:v>53</c:v>
                </c:pt>
                <c:pt idx="406">
                  <c:v>53</c:v>
                </c:pt>
                <c:pt idx="407">
                  <c:v>42</c:v>
                </c:pt>
                <c:pt idx="408">
                  <c:v>36</c:v>
                </c:pt>
                <c:pt idx="409">
                  <c:v>59</c:v>
                </c:pt>
                <c:pt idx="410">
                  <c:v>56</c:v>
                </c:pt>
                <c:pt idx="411">
                  <c:v>51</c:v>
                </c:pt>
                <c:pt idx="412">
                  <c:v>49</c:v>
                </c:pt>
                <c:pt idx="413">
                  <c:v>51</c:v>
                </c:pt>
                <c:pt idx="414">
                  <c:v>49</c:v>
                </c:pt>
                <c:pt idx="415">
                  <c:v>48</c:v>
                </c:pt>
                <c:pt idx="416">
                  <c:v>55</c:v>
                </c:pt>
                <c:pt idx="417">
                  <c:v>51</c:v>
                </c:pt>
                <c:pt idx="418">
                  <c:v>39</c:v>
                </c:pt>
                <c:pt idx="419">
                  <c:v>52</c:v>
                </c:pt>
                <c:pt idx="420">
                  <c:v>46</c:v>
                </c:pt>
                <c:pt idx="421">
                  <c:v>49</c:v>
                </c:pt>
                <c:pt idx="422">
                  <c:v>49</c:v>
                </c:pt>
                <c:pt idx="423">
                  <c:v>49</c:v>
                </c:pt>
                <c:pt idx="424">
                  <c:v>48</c:v>
                </c:pt>
                <c:pt idx="425">
                  <c:v>42</c:v>
                </c:pt>
                <c:pt idx="426">
                  <c:v>44</c:v>
                </c:pt>
                <c:pt idx="427">
                  <c:v>49</c:v>
                </c:pt>
                <c:pt idx="428">
                  <c:v>45</c:v>
                </c:pt>
                <c:pt idx="429">
                  <c:v>38</c:v>
                </c:pt>
                <c:pt idx="430">
                  <c:v>41</c:v>
                </c:pt>
                <c:pt idx="431">
                  <c:v>43</c:v>
                </c:pt>
                <c:pt idx="432">
                  <c:v>44</c:v>
                </c:pt>
                <c:pt idx="433">
                  <c:v>46</c:v>
                </c:pt>
                <c:pt idx="434">
                  <c:v>41</c:v>
                </c:pt>
                <c:pt idx="435">
                  <c:v>45</c:v>
                </c:pt>
                <c:pt idx="436">
                  <c:v>42</c:v>
                </c:pt>
                <c:pt idx="437">
                  <c:v>44</c:v>
                </c:pt>
                <c:pt idx="438">
                  <c:v>40</c:v>
                </c:pt>
                <c:pt idx="439">
                  <c:v>44</c:v>
                </c:pt>
                <c:pt idx="440">
                  <c:v>47</c:v>
                </c:pt>
                <c:pt idx="441">
                  <c:v>41</c:v>
                </c:pt>
                <c:pt idx="442">
                  <c:v>40</c:v>
                </c:pt>
                <c:pt idx="443">
                  <c:v>45</c:v>
                </c:pt>
                <c:pt idx="444">
                  <c:v>41</c:v>
                </c:pt>
                <c:pt idx="445">
                  <c:v>39</c:v>
                </c:pt>
                <c:pt idx="446">
                  <c:v>43</c:v>
                </c:pt>
                <c:pt idx="447">
                  <c:v>40</c:v>
                </c:pt>
                <c:pt idx="448">
                  <c:v>48</c:v>
                </c:pt>
                <c:pt idx="449">
                  <c:v>36</c:v>
                </c:pt>
                <c:pt idx="450">
                  <c:v>41</c:v>
                </c:pt>
                <c:pt idx="451">
                  <c:v>37</c:v>
                </c:pt>
                <c:pt idx="452">
                  <c:v>32</c:v>
                </c:pt>
                <c:pt idx="453">
                  <c:v>42</c:v>
                </c:pt>
                <c:pt idx="454">
                  <c:v>39</c:v>
                </c:pt>
                <c:pt idx="455">
                  <c:v>46</c:v>
                </c:pt>
                <c:pt idx="456">
                  <c:v>43</c:v>
                </c:pt>
                <c:pt idx="457">
                  <c:v>39</c:v>
                </c:pt>
                <c:pt idx="458">
                  <c:v>40</c:v>
                </c:pt>
                <c:pt idx="459">
                  <c:v>47</c:v>
                </c:pt>
                <c:pt idx="460">
                  <c:v>43</c:v>
                </c:pt>
                <c:pt idx="461">
                  <c:v>37</c:v>
                </c:pt>
                <c:pt idx="462">
                  <c:v>33</c:v>
                </c:pt>
                <c:pt idx="463">
                  <c:v>39</c:v>
                </c:pt>
                <c:pt idx="464">
                  <c:v>43</c:v>
                </c:pt>
                <c:pt idx="465">
                  <c:v>40</c:v>
                </c:pt>
                <c:pt idx="466">
                  <c:v>42</c:v>
                </c:pt>
                <c:pt idx="467">
                  <c:v>39</c:v>
                </c:pt>
                <c:pt idx="468">
                  <c:v>44</c:v>
                </c:pt>
                <c:pt idx="469">
                  <c:v>41</c:v>
                </c:pt>
                <c:pt idx="470">
                  <c:v>42</c:v>
                </c:pt>
                <c:pt idx="471">
                  <c:v>41</c:v>
                </c:pt>
                <c:pt idx="472">
                  <c:v>44</c:v>
                </c:pt>
                <c:pt idx="473">
                  <c:v>40</c:v>
                </c:pt>
                <c:pt idx="474">
                  <c:v>42</c:v>
                </c:pt>
                <c:pt idx="475">
                  <c:v>46</c:v>
                </c:pt>
                <c:pt idx="476">
                  <c:v>48</c:v>
                </c:pt>
                <c:pt idx="477">
                  <c:v>45</c:v>
                </c:pt>
                <c:pt idx="478">
                  <c:v>39</c:v>
                </c:pt>
                <c:pt idx="479">
                  <c:v>51</c:v>
                </c:pt>
                <c:pt idx="480">
                  <c:v>58</c:v>
                </c:pt>
                <c:pt idx="481">
                  <c:v>61</c:v>
                </c:pt>
                <c:pt idx="482">
                  <c:v>51</c:v>
                </c:pt>
                <c:pt idx="483">
                  <c:v>59</c:v>
                </c:pt>
                <c:pt idx="484">
                  <c:v>61</c:v>
                </c:pt>
                <c:pt idx="485">
                  <c:v>63</c:v>
                </c:pt>
                <c:pt idx="486">
                  <c:v>67</c:v>
                </c:pt>
                <c:pt idx="487">
                  <c:v>62</c:v>
                </c:pt>
                <c:pt idx="488">
                  <c:v>60</c:v>
                </c:pt>
                <c:pt idx="489">
                  <c:v>64</c:v>
                </c:pt>
                <c:pt idx="490">
                  <c:v>59</c:v>
                </c:pt>
                <c:pt idx="491">
                  <c:v>65</c:v>
                </c:pt>
                <c:pt idx="492">
                  <c:v>66</c:v>
                </c:pt>
                <c:pt idx="493">
                  <c:v>59</c:v>
                </c:pt>
                <c:pt idx="494">
                  <c:v>68</c:v>
                </c:pt>
                <c:pt idx="495">
                  <c:v>61</c:v>
                </c:pt>
                <c:pt idx="496">
                  <c:v>58</c:v>
                </c:pt>
                <c:pt idx="497">
                  <c:v>59</c:v>
                </c:pt>
                <c:pt idx="498">
                  <c:v>56</c:v>
                </c:pt>
                <c:pt idx="499">
                  <c:v>63</c:v>
                </c:pt>
                <c:pt idx="500">
                  <c:v>58</c:v>
                </c:pt>
                <c:pt idx="501">
                  <c:v>61</c:v>
                </c:pt>
                <c:pt idx="502">
                  <c:v>53</c:v>
                </c:pt>
                <c:pt idx="503">
                  <c:v>57</c:v>
                </c:pt>
                <c:pt idx="504">
                  <c:v>61</c:v>
                </c:pt>
                <c:pt idx="505">
                  <c:v>52</c:v>
                </c:pt>
                <c:pt idx="506">
                  <c:v>59</c:v>
                </c:pt>
                <c:pt idx="507">
                  <c:v>51</c:v>
                </c:pt>
                <c:pt idx="508">
                  <c:v>45</c:v>
                </c:pt>
                <c:pt idx="509">
                  <c:v>41</c:v>
                </c:pt>
                <c:pt idx="510">
                  <c:v>43</c:v>
                </c:pt>
                <c:pt idx="511">
                  <c:v>54</c:v>
                </c:pt>
                <c:pt idx="512">
                  <c:v>46</c:v>
                </c:pt>
                <c:pt idx="513">
                  <c:v>51</c:v>
                </c:pt>
                <c:pt idx="514">
                  <c:v>46</c:v>
                </c:pt>
                <c:pt idx="515">
                  <c:v>49</c:v>
                </c:pt>
                <c:pt idx="516">
                  <c:v>40</c:v>
                </c:pt>
                <c:pt idx="517">
                  <c:v>42</c:v>
                </c:pt>
                <c:pt idx="518">
                  <c:v>44</c:v>
                </c:pt>
                <c:pt idx="519">
                  <c:v>46</c:v>
                </c:pt>
                <c:pt idx="520">
                  <c:v>41</c:v>
                </c:pt>
                <c:pt idx="521">
                  <c:v>43</c:v>
                </c:pt>
                <c:pt idx="522">
                  <c:v>47</c:v>
                </c:pt>
                <c:pt idx="523">
                  <c:v>38</c:v>
                </c:pt>
                <c:pt idx="524">
                  <c:v>34</c:v>
                </c:pt>
                <c:pt idx="525">
                  <c:v>39</c:v>
                </c:pt>
                <c:pt idx="526">
                  <c:v>37</c:v>
                </c:pt>
                <c:pt idx="527">
                  <c:v>35</c:v>
                </c:pt>
                <c:pt idx="528">
                  <c:v>41</c:v>
                </c:pt>
                <c:pt idx="529">
                  <c:v>31</c:v>
                </c:pt>
                <c:pt idx="530">
                  <c:v>37</c:v>
                </c:pt>
                <c:pt idx="531">
                  <c:v>32</c:v>
                </c:pt>
                <c:pt idx="532">
                  <c:v>37</c:v>
                </c:pt>
                <c:pt idx="533">
                  <c:v>31</c:v>
                </c:pt>
                <c:pt idx="534">
                  <c:v>38</c:v>
                </c:pt>
                <c:pt idx="535">
                  <c:v>30</c:v>
                </c:pt>
                <c:pt idx="536">
                  <c:v>39</c:v>
                </c:pt>
                <c:pt idx="537">
                  <c:v>37</c:v>
                </c:pt>
                <c:pt idx="538">
                  <c:v>32</c:v>
                </c:pt>
                <c:pt idx="539">
                  <c:v>35</c:v>
                </c:pt>
                <c:pt idx="540">
                  <c:v>29</c:v>
                </c:pt>
                <c:pt idx="541">
                  <c:v>31</c:v>
                </c:pt>
                <c:pt idx="542">
                  <c:v>30</c:v>
                </c:pt>
                <c:pt idx="543">
                  <c:v>33</c:v>
                </c:pt>
                <c:pt idx="544">
                  <c:v>23</c:v>
                </c:pt>
                <c:pt idx="545">
                  <c:v>21</c:v>
                </c:pt>
                <c:pt idx="546">
                  <c:v>25</c:v>
                </c:pt>
                <c:pt idx="547">
                  <c:v>21</c:v>
                </c:pt>
                <c:pt idx="548">
                  <c:v>27</c:v>
                </c:pt>
                <c:pt idx="549">
                  <c:v>22</c:v>
                </c:pt>
                <c:pt idx="550">
                  <c:v>20</c:v>
                </c:pt>
                <c:pt idx="551">
                  <c:v>22</c:v>
                </c:pt>
                <c:pt idx="552">
                  <c:v>26</c:v>
                </c:pt>
                <c:pt idx="553">
                  <c:v>19</c:v>
                </c:pt>
                <c:pt idx="554">
                  <c:v>17</c:v>
                </c:pt>
                <c:pt idx="555">
                  <c:v>15</c:v>
                </c:pt>
                <c:pt idx="556">
                  <c:v>13</c:v>
                </c:pt>
                <c:pt idx="557">
                  <c:v>7</c:v>
                </c:pt>
                <c:pt idx="558">
                  <c:v>9</c:v>
                </c:pt>
                <c:pt idx="559">
                  <c:v>6</c:v>
                </c:pt>
                <c:pt idx="560">
                  <c:v>7</c:v>
                </c:pt>
                <c:pt idx="561">
                  <c:v>6</c:v>
                </c:pt>
                <c:pt idx="562">
                  <c:v>8</c:v>
                </c:pt>
                <c:pt idx="563">
                  <c:v>7</c:v>
                </c:pt>
                <c:pt idx="564">
                  <c:v>6</c:v>
                </c:pt>
                <c:pt idx="565">
                  <c:v>5</c:v>
                </c:pt>
                <c:pt idx="566">
                  <c:v>8</c:v>
                </c:pt>
                <c:pt idx="567">
                  <c:v>5</c:v>
                </c:pt>
                <c:pt idx="568">
                  <c:v>7</c:v>
                </c:pt>
                <c:pt idx="569">
                  <c:v>4</c:v>
                </c:pt>
                <c:pt idx="570">
                  <c:v>6</c:v>
                </c:pt>
                <c:pt idx="571">
                  <c:v>7</c:v>
                </c:pt>
                <c:pt idx="572">
                  <c:v>4</c:v>
                </c:pt>
                <c:pt idx="573">
                  <c:v>9</c:v>
                </c:pt>
                <c:pt idx="574">
                  <c:v>7</c:v>
                </c:pt>
                <c:pt idx="575">
                  <c:v>4</c:v>
                </c:pt>
                <c:pt idx="576">
                  <c:v>6</c:v>
                </c:pt>
                <c:pt idx="577">
                  <c:v>4</c:v>
                </c:pt>
                <c:pt idx="578">
                  <c:v>7</c:v>
                </c:pt>
                <c:pt idx="579">
                  <c:v>5</c:v>
                </c:pt>
                <c:pt idx="580">
                  <c:v>10</c:v>
                </c:pt>
                <c:pt idx="581">
                  <c:v>7</c:v>
                </c:pt>
                <c:pt idx="582">
                  <c:v>5</c:v>
                </c:pt>
                <c:pt idx="583">
                  <c:v>4</c:v>
                </c:pt>
                <c:pt idx="584">
                  <c:v>9</c:v>
                </c:pt>
                <c:pt idx="585">
                  <c:v>7</c:v>
                </c:pt>
                <c:pt idx="586">
                  <c:v>6</c:v>
                </c:pt>
                <c:pt idx="587">
                  <c:v>9</c:v>
                </c:pt>
                <c:pt idx="588">
                  <c:v>7</c:v>
                </c:pt>
                <c:pt idx="589">
                  <c:v>5</c:v>
                </c:pt>
                <c:pt idx="590">
                  <c:v>6</c:v>
                </c:pt>
                <c:pt idx="591">
                  <c:v>4</c:v>
                </c:pt>
                <c:pt idx="592">
                  <c:v>6</c:v>
                </c:pt>
                <c:pt idx="593">
                  <c:v>5</c:v>
                </c:pt>
                <c:pt idx="594">
                  <c:v>8</c:v>
                </c:pt>
                <c:pt idx="595">
                  <c:v>9</c:v>
                </c:pt>
                <c:pt idx="596">
                  <c:v>7</c:v>
                </c:pt>
                <c:pt idx="597">
                  <c:v>9</c:v>
                </c:pt>
                <c:pt idx="598">
                  <c:v>8</c:v>
                </c:pt>
                <c:pt idx="599">
                  <c:v>5</c:v>
                </c:pt>
                <c:pt idx="600">
                  <c:v>7</c:v>
                </c:pt>
                <c:pt idx="601">
                  <c:v>8</c:v>
                </c:pt>
                <c:pt idx="602">
                  <c:v>10</c:v>
                </c:pt>
                <c:pt idx="603">
                  <c:v>5</c:v>
                </c:pt>
                <c:pt idx="604">
                  <c:v>8</c:v>
                </c:pt>
                <c:pt idx="605">
                  <c:v>7</c:v>
                </c:pt>
                <c:pt idx="606">
                  <c:v>6</c:v>
                </c:pt>
                <c:pt idx="607">
                  <c:v>9</c:v>
                </c:pt>
                <c:pt idx="608">
                  <c:v>7</c:v>
                </c:pt>
                <c:pt idx="609">
                  <c:v>12</c:v>
                </c:pt>
                <c:pt idx="610">
                  <c:v>11</c:v>
                </c:pt>
                <c:pt idx="611">
                  <c:v>10</c:v>
                </c:pt>
                <c:pt idx="612">
                  <c:v>13</c:v>
                </c:pt>
                <c:pt idx="613">
                  <c:v>12</c:v>
                </c:pt>
                <c:pt idx="614">
                  <c:v>10</c:v>
                </c:pt>
                <c:pt idx="615">
                  <c:v>13</c:v>
                </c:pt>
                <c:pt idx="616">
                  <c:v>12</c:v>
                </c:pt>
                <c:pt idx="617">
                  <c:v>11</c:v>
                </c:pt>
                <c:pt idx="618">
                  <c:v>13</c:v>
                </c:pt>
                <c:pt idx="619">
                  <c:v>11</c:v>
                </c:pt>
                <c:pt idx="620">
                  <c:v>14</c:v>
                </c:pt>
                <c:pt idx="621">
                  <c:v>10</c:v>
                </c:pt>
                <c:pt idx="622">
                  <c:v>13</c:v>
                </c:pt>
                <c:pt idx="623">
                  <c:v>13</c:v>
                </c:pt>
                <c:pt idx="624">
                  <c:v>14</c:v>
                </c:pt>
                <c:pt idx="625">
                  <c:v>16</c:v>
                </c:pt>
                <c:pt idx="626">
                  <c:v>19</c:v>
                </c:pt>
                <c:pt idx="627">
                  <c:v>22</c:v>
                </c:pt>
                <c:pt idx="628">
                  <c:v>24</c:v>
                </c:pt>
                <c:pt idx="629">
                  <c:v>27</c:v>
                </c:pt>
                <c:pt idx="630">
                  <c:v>31</c:v>
                </c:pt>
                <c:pt idx="631">
                  <c:v>36</c:v>
                </c:pt>
                <c:pt idx="632">
                  <c:v>39</c:v>
                </c:pt>
                <c:pt idx="633">
                  <c:v>38</c:v>
                </c:pt>
                <c:pt idx="634">
                  <c:v>37</c:v>
                </c:pt>
                <c:pt idx="635">
                  <c:v>39</c:v>
                </c:pt>
                <c:pt idx="636">
                  <c:v>31</c:v>
                </c:pt>
                <c:pt idx="637">
                  <c:v>37</c:v>
                </c:pt>
                <c:pt idx="638">
                  <c:v>36</c:v>
                </c:pt>
                <c:pt idx="639">
                  <c:v>32</c:v>
                </c:pt>
                <c:pt idx="640">
                  <c:v>37</c:v>
                </c:pt>
                <c:pt idx="641">
                  <c:v>33</c:v>
                </c:pt>
                <c:pt idx="642">
                  <c:v>39</c:v>
                </c:pt>
                <c:pt idx="643">
                  <c:v>37</c:v>
                </c:pt>
                <c:pt idx="644">
                  <c:v>39</c:v>
                </c:pt>
                <c:pt idx="645">
                  <c:v>35</c:v>
                </c:pt>
                <c:pt idx="646">
                  <c:v>39</c:v>
                </c:pt>
                <c:pt idx="647">
                  <c:v>37</c:v>
                </c:pt>
                <c:pt idx="648">
                  <c:v>31</c:v>
                </c:pt>
                <c:pt idx="649">
                  <c:v>39</c:v>
                </c:pt>
                <c:pt idx="650">
                  <c:v>41</c:v>
                </c:pt>
                <c:pt idx="651">
                  <c:v>40</c:v>
                </c:pt>
                <c:pt idx="652">
                  <c:v>38</c:v>
                </c:pt>
                <c:pt idx="653">
                  <c:v>42</c:v>
                </c:pt>
                <c:pt idx="654">
                  <c:v>44</c:v>
                </c:pt>
                <c:pt idx="655">
                  <c:v>45</c:v>
                </c:pt>
                <c:pt idx="656">
                  <c:v>43</c:v>
                </c:pt>
                <c:pt idx="657">
                  <c:v>47</c:v>
                </c:pt>
                <c:pt idx="658">
                  <c:v>46</c:v>
                </c:pt>
                <c:pt idx="659">
                  <c:v>44</c:v>
                </c:pt>
                <c:pt idx="660">
                  <c:v>47</c:v>
                </c:pt>
                <c:pt idx="661">
                  <c:v>43</c:v>
                </c:pt>
                <c:pt idx="662">
                  <c:v>48</c:v>
                </c:pt>
                <c:pt idx="663">
                  <c:v>42</c:v>
                </c:pt>
                <c:pt idx="664">
                  <c:v>53</c:v>
                </c:pt>
                <c:pt idx="665">
                  <c:v>55</c:v>
                </c:pt>
                <c:pt idx="666">
                  <c:v>52</c:v>
                </c:pt>
                <c:pt idx="667">
                  <c:v>57</c:v>
                </c:pt>
                <c:pt idx="668">
                  <c:v>59</c:v>
                </c:pt>
                <c:pt idx="669">
                  <c:v>60</c:v>
                </c:pt>
                <c:pt idx="670">
                  <c:v>58</c:v>
                </c:pt>
                <c:pt idx="671">
                  <c:v>63</c:v>
                </c:pt>
                <c:pt idx="672">
                  <c:v>57</c:v>
                </c:pt>
                <c:pt idx="673">
                  <c:v>60</c:v>
                </c:pt>
                <c:pt idx="674">
                  <c:v>62</c:v>
                </c:pt>
                <c:pt idx="675">
                  <c:v>65</c:v>
                </c:pt>
                <c:pt idx="676">
                  <c:v>54</c:v>
                </c:pt>
                <c:pt idx="677">
                  <c:v>56</c:v>
                </c:pt>
                <c:pt idx="678">
                  <c:v>63</c:v>
                </c:pt>
                <c:pt idx="679">
                  <c:v>60</c:v>
                </c:pt>
                <c:pt idx="680">
                  <c:v>57</c:v>
                </c:pt>
                <c:pt idx="681">
                  <c:v>69</c:v>
                </c:pt>
                <c:pt idx="682">
                  <c:v>64</c:v>
                </c:pt>
                <c:pt idx="683">
                  <c:v>68</c:v>
                </c:pt>
                <c:pt idx="684">
                  <c:v>69</c:v>
                </c:pt>
                <c:pt idx="685">
                  <c:v>71</c:v>
                </c:pt>
                <c:pt idx="686">
                  <c:v>73</c:v>
                </c:pt>
                <c:pt idx="687">
                  <c:v>31</c:v>
                </c:pt>
                <c:pt idx="688">
                  <c:v>61</c:v>
                </c:pt>
                <c:pt idx="689">
                  <c:v>61</c:v>
                </c:pt>
                <c:pt idx="690">
                  <c:v>58</c:v>
                </c:pt>
                <c:pt idx="691">
                  <c:v>61</c:v>
                </c:pt>
                <c:pt idx="692">
                  <c:v>57</c:v>
                </c:pt>
                <c:pt idx="693">
                  <c:v>63</c:v>
                </c:pt>
                <c:pt idx="694">
                  <c:v>65</c:v>
                </c:pt>
                <c:pt idx="695">
                  <c:v>68</c:v>
                </c:pt>
                <c:pt idx="696">
                  <c:v>42</c:v>
                </c:pt>
                <c:pt idx="697">
                  <c:v>65</c:v>
                </c:pt>
                <c:pt idx="698">
                  <c:v>62</c:v>
                </c:pt>
                <c:pt idx="699">
                  <c:v>63</c:v>
                </c:pt>
                <c:pt idx="700">
                  <c:v>57</c:v>
                </c:pt>
                <c:pt idx="701">
                  <c:v>49</c:v>
                </c:pt>
                <c:pt idx="702">
                  <c:v>39</c:v>
                </c:pt>
                <c:pt idx="703">
                  <c:v>45</c:v>
                </c:pt>
                <c:pt idx="704">
                  <c:v>43</c:v>
                </c:pt>
                <c:pt idx="705">
                  <c:v>51</c:v>
                </c:pt>
                <c:pt idx="706">
                  <c:v>56</c:v>
                </c:pt>
                <c:pt idx="707">
                  <c:v>42</c:v>
                </c:pt>
                <c:pt idx="708">
                  <c:v>47</c:v>
                </c:pt>
                <c:pt idx="709">
                  <c:v>49</c:v>
                </c:pt>
                <c:pt idx="710">
                  <c:v>45</c:v>
                </c:pt>
                <c:pt idx="711">
                  <c:v>44</c:v>
                </c:pt>
                <c:pt idx="712">
                  <c:v>51</c:v>
                </c:pt>
                <c:pt idx="713">
                  <c:v>48</c:v>
                </c:pt>
                <c:pt idx="714">
                  <c:v>31</c:v>
                </c:pt>
                <c:pt idx="715">
                  <c:v>43</c:v>
                </c:pt>
                <c:pt idx="716">
                  <c:v>38</c:v>
                </c:pt>
                <c:pt idx="717">
                  <c:v>46</c:v>
                </c:pt>
                <c:pt idx="718">
                  <c:v>49</c:v>
                </c:pt>
                <c:pt idx="719">
                  <c:v>47</c:v>
                </c:pt>
                <c:pt idx="720">
                  <c:v>43</c:v>
                </c:pt>
                <c:pt idx="721">
                  <c:v>10</c:v>
                </c:pt>
                <c:pt idx="722">
                  <c:v>36</c:v>
                </c:pt>
                <c:pt idx="723">
                  <c:v>25</c:v>
                </c:pt>
                <c:pt idx="724">
                  <c:v>37</c:v>
                </c:pt>
                <c:pt idx="725">
                  <c:v>31</c:v>
                </c:pt>
                <c:pt idx="726">
                  <c:v>28</c:v>
                </c:pt>
                <c:pt idx="727">
                  <c:v>28</c:v>
                </c:pt>
                <c:pt idx="728">
                  <c:v>32</c:v>
                </c:pt>
                <c:pt idx="729">
                  <c:v>25</c:v>
                </c:pt>
                <c:pt idx="730">
                  <c:v>16</c:v>
                </c:pt>
                <c:pt idx="731">
                  <c:v>29</c:v>
                </c:pt>
                <c:pt idx="732">
                  <c:v>20</c:v>
                </c:pt>
                <c:pt idx="733">
                  <c:v>19</c:v>
                </c:pt>
                <c:pt idx="734">
                  <c:v>27</c:v>
                </c:pt>
                <c:pt idx="735">
                  <c:v>19</c:v>
                </c:pt>
                <c:pt idx="736">
                  <c:v>27</c:v>
                </c:pt>
                <c:pt idx="737">
                  <c:v>29</c:v>
                </c:pt>
                <c:pt idx="738">
                  <c:v>26</c:v>
                </c:pt>
                <c:pt idx="739">
                  <c:v>31</c:v>
                </c:pt>
                <c:pt idx="740">
                  <c:v>19</c:v>
                </c:pt>
                <c:pt idx="741">
                  <c:v>28</c:v>
                </c:pt>
                <c:pt idx="742">
                  <c:v>21</c:v>
                </c:pt>
                <c:pt idx="743">
                  <c:v>34</c:v>
                </c:pt>
                <c:pt idx="744">
                  <c:v>26</c:v>
                </c:pt>
                <c:pt idx="745">
                  <c:v>25</c:v>
                </c:pt>
                <c:pt idx="746">
                  <c:v>31</c:v>
                </c:pt>
                <c:pt idx="747">
                  <c:v>26</c:v>
                </c:pt>
                <c:pt idx="748">
                  <c:v>33</c:v>
                </c:pt>
                <c:pt idx="749">
                  <c:v>22</c:v>
                </c:pt>
                <c:pt idx="750">
                  <c:v>29</c:v>
                </c:pt>
                <c:pt idx="751">
                  <c:v>41</c:v>
                </c:pt>
                <c:pt idx="752">
                  <c:v>38</c:v>
                </c:pt>
                <c:pt idx="753">
                  <c:v>28</c:v>
                </c:pt>
                <c:pt idx="754">
                  <c:v>35</c:v>
                </c:pt>
                <c:pt idx="755">
                  <c:v>29</c:v>
                </c:pt>
                <c:pt idx="756">
                  <c:v>36</c:v>
                </c:pt>
                <c:pt idx="757">
                  <c:v>26</c:v>
                </c:pt>
                <c:pt idx="758">
                  <c:v>44</c:v>
                </c:pt>
                <c:pt idx="759">
                  <c:v>38</c:v>
                </c:pt>
                <c:pt idx="760">
                  <c:v>31</c:v>
                </c:pt>
                <c:pt idx="761">
                  <c:v>48</c:v>
                </c:pt>
                <c:pt idx="762">
                  <c:v>52</c:v>
                </c:pt>
                <c:pt idx="763">
                  <c:v>45</c:v>
                </c:pt>
                <c:pt idx="764">
                  <c:v>39</c:v>
                </c:pt>
                <c:pt idx="765">
                  <c:v>58</c:v>
                </c:pt>
                <c:pt idx="766">
                  <c:v>59</c:v>
                </c:pt>
                <c:pt idx="767">
                  <c:v>57</c:v>
                </c:pt>
                <c:pt idx="768">
                  <c:v>60</c:v>
                </c:pt>
                <c:pt idx="769">
                  <c:v>57</c:v>
                </c:pt>
                <c:pt idx="770">
                  <c:v>62</c:v>
                </c:pt>
                <c:pt idx="771">
                  <c:v>61</c:v>
                </c:pt>
                <c:pt idx="772">
                  <c:v>59</c:v>
                </c:pt>
                <c:pt idx="773">
                  <c:v>57</c:v>
                </c:pt>
                <c:pt idx="774">
                  <c:v>60</c:v>
                </c:pt>
                <c:pt idx="775">
                  <c:v>56</c:v>
                </c:pt>
                <c:pt idx="776">
                  <c:v>54</c:v>
                </c:pt>
                <c:pt idx="777">
                  <c:v>61</c:v>
                </c:pt>
                <c:pt idx="778">
                  <c:v>52</c:v>
                </c:pt>
                <c:pt idx="779">
                  <c:v>62</c:v>
                </c:pt>
                <c:pt idx="780">
                  <c:v>58</c:v>
                </c:pt>
                <c:pt idx="781">
                  <c:v>54</c:v>
                </c:pt>
                <c:pt idx="782">
                  <c:v>51</c:v>
                </c:pt>
                <c:pt idx="783">
                  <c:v>32</c:v>
                </c:pt>
                <c:pt idx="784">
                  <c:v>38</c:v>
                </c:pt>
                <c:pt idx="785">
                  <c:v>30</c:v>
                </c:pt>
                <c:pt idx="786">
                  <c:v>35</c:v>
                </c:pt>
                <c:pt idx="787">
                  <c:v>48</c:v>
                </c:pt>
                <c:pt idx="788">
                  <c:v>34</c:v>
                </c:pt>
                <c:pt idx="789">
                  <c:v>36</c:v>
                </c:pt>
                <c:pt idx="790">
                  <c:v>22</c:v>
                </c:pt>
                <c:pt idx="791">
                  <c:v>17</c:v>
                </c:pt>
                <c:pt idx="792">
                  <c:v>13</c:v>
                </c:pt>
                <c:pt idx="793">
                  <c:v>10</c:v>
                </c:pt>
                <c:pt idx="794">
                  <c:v>25</c:v>
                </c:pt>
                <c:pt idx="795">
                  <c:v>25</c:v>
                </c:pt>
                <c:pt idx="796">
                  <c:v>22</c:v>
                </c:pt>
                <c:pt idx="797">
                  <c:v>13</c:v>
                </c:pt>
                <c:pt idx="798">
                  <c:v>12</c:v>
                </c:pt>
                <c:pt idx="799">
                  <c:v>8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84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56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56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49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42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42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35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28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21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14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14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1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1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2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1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1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1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25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15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10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6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5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5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3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2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1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1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1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1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1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1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1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2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1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1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2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1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2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3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2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2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2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2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1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2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2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2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5-440C-A4C2-CA0F517D1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3997056"/>
        <c:axId val="863655184"/>
      </c:barChart>
      <c:lineChart>
        <c:grouping val="standard"/>
        <c:varyColors val="0"/>
        <c:ser>
          <c:idx val="1"/>
          <c:order val="1"/>
          <c:tx>
            <c:v>% da população vacinada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egito!$M$2:$M$1241</c:f>
              <c:numCache>
                <c:formatCode>0%</c:formatCode>
                <c:ptCount val="12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1.6078072824853703E-3</c:v>
                </c:pt>
                <c:pt idx="450">
                  <c:v>1.6078072824853703E-3</c:v>
                </c:pt>
                <c:pt idx="451">
                  <c:v>1.6078072824853703E-3</c:v>
                </c:pt>
                <c:pt idx="452">
                  <c:v>1.6078072824853703E-3</c:v>
                </c:pt>
                <c:pt idx="453">
                  <c:v>1.6078072824853703E-3</c:v>
                </c:pt>
                <c:pt idx="454">
                  <c:v>1.6078072824853703E-3</c:v>
                </c:pt>
                <c:pt idx="455">
                  <c:v>1.6078072824853703E-3</c:v>
                </c:pt>
                <c:pt idx="456">
                  <c:v>1.6078072824853703E-3</c:v>
                </c:pt>
                <c:pt idx="457">
                  <c:v>1.6078072824853703E-3</c:v>
                </c:pt>
                <c:pt idx="458">
                  <c:v>1.6078072824853703E-3</c:v>
                </c:pt>
                <c:pt idx="459">
                  <c:v>1.6078072824853703E-3</c:v>
                </c:pt>
                <c:pt idx="460">
                  <c:v>1.6078072824853703E-3</c:v>
                </c:pt>
                <c:pt idx="461">
                  <c:v>1.6078072824853703E-3</c:v>
                </c:pt>
                <c:pt idx="462">
                  <c:v>1.6078072824853703E-3</c:v>
                </c:pt>
                <c:pt idx="463">
                  <c:v>1.6078072824853703E-3</c:v>
                </c:pt>
                <c:pt idx="464">
                  <c:v>1.6078072824853703E-3</c:v>
                </c:pt>
                <c:pt idx="465">
                  <c:v>1.6078072824853703E-3</c:v>
                </c:pt>
                <c:pt idx="466">
                  <c:v>1.6078072824853703E-3</c:v>
                </c:pt>
                <c:pt idx="467">
                  <c:v>1.6078072824853703E-3</c:v>
                </c:pt>
                <c:pt idx="468">
                  <c:v>1.6078072824853703E-3</c:v>
                </c:pt>
                <c:pt idx="469">
                  <c:v>1.6078072824853703E-3</c:v>
                </c:pt>
                <c:pt idx="470">
                  <c:v>1.6078072824853703E-3</c:v>
                </c:pt>
                <c:pt idx="471">
                  <c:v>6.4494439230818211E-3</c:v>
                </c:pt>
                <c:pt idx="472">
                  <c:v>6.4494439230818211E-3</c:v>
                </c:pt>
                <c:pt idx="473">
                  <c:v>6.4494439230818211E-3</c:v>
                </c:pt>
                <c:pt idx="474">
                  <c:v>6.4494439230818211E-3</c:v>
                </c:pt>
                <c:pt idx="475">
                  <c:v>6.4494439230818211E-3</c:v>
                </c:pt>
                <c:pt idx="476">
                  <c:v>6.4494439230818211E-3</c:v>
                </c:pt>
                <c:pt idx="477">
                  <c:v>6.4494439230818211E-3</c:v>
                </c:pt>
                <c:pt idx="478">
                  <c:v>6.4494439230818211E-3</c:v>
                </c:pt>
                <c:pt idx="479">
                  <c:v>6.4494439230818211E-3</c:v>
                </c:pt>
                <c:pt idx="480">
                  <c:v>6.4494439230818211E-3</c:v>
                </c:pt>
                <c:pt idx="481">
                  <c:v>6.4494439230818211E-3</c:v>
                </c:pt>
                <c:pt idx="482">
                  <c:v>6.4494439230818211E-3</c:v>
                </c:pt>
                <c:pt idx="483">
                  <c:v>6.4494439230818211E-3</c:v>
                </c:pt>
                <c:pt idx="484">
                  <c:v>6.4494439230818211E-3</c:v>
                </c:pt>
                <c:pt idx="485">
                  <c:v>6.4494439230818211E-3</c:v>
                </c:pt>
                <c:pt idx="486">
                  <c:v>6.4494439230818211E-3</c:v>
                </c:pt>
                <c:pt idx="487">
                  <c:v>6.4494439230818211E-3</c:v>
                </c:pt>
                <c:pt idx="488">
                  <c:v>6.4494439230818211E-3</c:v>
                </c:pt>
                <c:pt idx="489">
                  <c:v>6.4494439230818211E-3</c:v>
                </c:pt>
                <c:pt idx="490">
                  <c:v>6.4494439230818211E-3</c:v>
                </c:pt>
                <c:pt idx="491">
                  <c:v>6.4494439230818211E-3</c:v>
                </c:pt>
                <c:pt idx="492">
                  <c:v>1.040080323328995E-2</c:v>
                </c:pt>
                <c:pt idx="493">
                  <c:v>1.040080323328995E-2</c:v>
                </c:pt>
                <c:pt idx="494">
                  <c:v>1.1080887323094197E-2</c:v>
                </c:pt>
                <c:pt idx="495">
                  <c:v>1.1080887323094197E-2</c:v>
                </c:pt>
                <c:pt idx="496">
                  <c:v>1.1080887323094197E-2</c:v>
                </c:pt>
                <c:pt idx="497">
                  <c:v>1.1080887323094197E-2</c:v>
                </c:pt>
                <c:pt idx="498">
                  <c:v>1.1080887323094197E-2</c:v>
                </c:pt>
                <c:pt idx="499">
                  <c:v>1.1080887323094197E-2</c:v>
                </c:pt>
                <c:pt idx="500">
                  <c:v>1.1080887323094197E-2</c:v>
                </c:pt>
                <c:pt idx="501">
                  <c:v>1.1080887323094197E-2</c:v>
                </c:pt>
                <c:pt idx="502">
                  <c:v>1.1080887323094197E-2</c:v>
                </c:pt>
                <c:pt idx="503">
                  <c:v>1.1080887323094197E-2</c:v>
                </c:pt>
                <c:pt idx="504">
                  <c:v>1.1080887323094197E-2</c:v>
                </c:pt>
                <c:pt idx="505">
                  <c:v>1.5395106029053533E-2</c:v>
                </c:pt>
                <c:pt idx="506">
                  <c:v>1.6158778820854813E-2</c:v>
                </c:pt>
                <c:pt idx="507">
                  <c:v>1.706015701229862E-2</c:v>
                </c:pt>
                <c:pt idx="508">
                  <c:v>1.7714726711067767E-2</c:v>
                </c:pt>
                <c:pt idx="509">
                  <c:v>1.7714726711067767E-2</c:v>
                </c:pt>
                <c:pt idx="510">
                  <c:v>1.7714726711067767E-2</c:v>
                </c:pt>
                <c:pt idx="511">
                  <c:v>1.7714726711067767E-2</c:v>
                </c:pt>
                <c:pt idx="512">
                  <c:v>2.2029453555033163E-2</c:v>
                </c:pt>
                <c:pt idx="513">
                  <c:v>2.2029453555033163E-2</c:v>
                </c:pt>
                <c:pt idx="514">
                  <c:v>2.2029453555033163E-2</c:v>
                </c:pt>
                <c:pt idx="515">
                  <c:v>2.4092787016182751E-2</c:v>
                </c:pt>
                <c:pt idx="516">
                  <c:v>2.4092787016182751E-2</c:v>
                </c:pt>
                <c:pt idx="517">
                  <c:v>2.4092787016182751E-2</c:v>
                </c:pt>
                <c:pt idx="518">
                  <c:v>2.4092787016182751E-2</c:v>
                </c:pt>
                <c:pt idx="519">
                  <c:v>2.4092787016182751E-2</c:v>
                </c:pt>
                <c:pt idx="520">
                  <c:v>2.4092787016182751E-2</c:v>
                </c:pt>
                <c:pt idx="521">
                  <c:v>2.4092787016182751E-2</c:v>
                </c:pt>
                <c:pt idx="522">
                  <c:v>2.4092787016182751E-2</c:v>
                </c:pt>
                <c:pt idx="523">
                  <c:v>2.7558425023904962E-2</c:v>
                </c:pt>
                <c:pt idx="524">
                  <c:v>2.7558425023904962E-2</c:v>
                </c:pt>
                <c:pt idx="525">
                  <c:v>2.7558425023904962E-2</c:v>
                </c:pt>
                <c:pt idx="526">
                  <c:v>2.8648381046905789E-2</c:v>
                </c:pt>
                <c:pt idx="527">
                  <c:v>2.8648381046905789E-2</c:v>
                </c:pt>
                <c:pt idx="528">
                  <c:v>3.0087281301799541E-2</c:v>
                </c:pt>
                <c:pt idx="529">
                  <c:v>3.0087281301799541E-2</c:v>
                </c:pt>
                <c:pt idx="530">
                  <c:v>3.0466958111174419E-2</c:v>
                </c:pt>
                <c:pt idx="531">
                  <c:v>3.0466958111174419E-2</c:v>
                </c:pt>
                <c:pt idx="532">
                  <c:v>3.0466958111174419E-2</c:v>
                </c:pt>
                <c:pt idx="533">
                  <c:v>3.0466958111174419E-2</c:v>
                </c:pt>
                <c:pt idx="534">
                  <c:v>3.2402143075949318E-2</c:v>
                </c:pt>
                <c:pt idx="535">
                  <c:v>3.2402143075949318E-2</c:v>
                </c:pt>
                <c:pt idx="536">
                  <c:v>3.2402143075949318E-2</c:v>
                </c:pt>
                <c:pt idx="537">
                  <c:v>3.3403536507624551E-2</c:v>
                </c:pt>
                <c:pt idx="538">
                  <c:v>3.3403536507624551E-2</c:v>
                </c:pt>
                <c:pt idx="539">
                  <c:v>3.3403536507624551E-2</c:v>
                </c:pt>
                <c:pt idx="540">
                  <c:v>3.3403536507624551E-2</c:v>
                </c:pt>
                <c:pt idx="541">
                  <c:v>3.4099021087766336E-2</c:v>
                </c:pt>
                <c:pt idx="542">
                  <c:v>3.42229090423979E-2</c:v>
                </c:pt>
                <c:pt idx="543">
                  <c:v>3.42229090423979E-2</c:v>
                </c:pt>
                <c:pt idx="544">
                  <c:v>3.42229090423979E-2</c:v>
                </c:pt>
                <c:pt idx="545">
                  <c:v>3.42229090423979E-2</c:v>
                </c:pt>
                <c:pt idx="546">
                  <c:v>3.42229090423979E-2</c:v>
                </c:pt>
                <c:pt idx="547">
                  <c:v>3.42229090423979E-2</c:v>
                </c:pt>
                <c:pt idx="548">
                  <c:v>3.4795678294075962E-2</c:v>
                </c:pt>
                <c:pt idx="549">
                  <c:v>3.4795678294075962E-2</c:v>
                </c:pt>
                <c:pt idx="550">
                  <c:v>3.486649514272834E-2</c:v>
                </c:pt>
                <c:pt idx="551">
                  <c:v>3.4946888438418033E-2</c:v>
                </c:pt>
                <c:pt idx="552">
                  <c:v>3.4987676285289156E-2</c:v>
                </c:pt>
                <c:pt idx="553">
                  <c:v>3.4987676285289156E-2</c:v>
                </c:pt>
                <c:pt idx="554">
                  <c:v>3.4987676285289156E-2</c:v>
                </c:pt>
                <c:pt idx="555">
                  <c:v>3.4987676285289156E-2</c:v>
                </c:pt>
                <c:pt idx="556">
                  <c:v>3.5445997222986712E-2</c:v>
                </c:pt>
                <c:pt idx="557">
                  <c:v>3.5445997222986712E-2</c:v>
                </c:pt>
                <c:pt idx="558">
                  <c:v>3.5445997222986712E-2</c:v>
                </c:pt>
                <c:pt idx="559">
                  <c:v>3.5445997222986712E-2</c:v>
                </c:pt>
                <c:pt idx="560">
                  <c:v>3.5445997222986712E-2</c:v>
                </c:pt>
                <c:pt idx="561">
                  <c:v>3.5445997222986712E-2</c:v>
                </c:pt>
                <c:pt idx="562">
                  <c:v>3.5445997222986712E-2</c:v>
                </c:pt>
                <c:pt idx="563">
                  <c:v>3.5445997222986712E-2</c:v>
                </c:pt>
                <c:pt idx="564">
                  <c:v>3.5445997222986712E-2</c:v>
                </c:pt>
                <c:pt idx="565">
                  <c:v>3.5445997222986712E-2</c:v>
                </c:pt>
                <c:pt idx="566">
                  <c:v>3.5445997222986712E-2</c:v>
                </c:pt>
                <c:pt idx="567">
                  <c:v>3.5445997222986712E-2</c:v>
                </c:pt>
                <c:pt idx="568">
                  <c:v>3.5445997222986712E-2</c:v>
                </c:pt>
                <c:pt idx="569">
                  <c:v>3.6126618766451214E-2</c:v>
                </c:pt>
                <c:pt idx="570">
                  <c:v>3.6136175669719051E-2</c:v>
                </c:pt>
                <c:pt idx="571">
                  <c:v>3.6136175669719051E-2</c:v>
                </c:pt>
                <c:pt idx="572">
                  <c:v>3.6136175669719051E-2</c:v>
                </c:pt>
                <c:pt idx="573">
                  <c:v>3.6136175669719051E-2</c:v>
                </c:pt>
                <c:pt idx="574">
                  <c:v>3.6136175669719051E-2</c:v>
                </c:pt>
                <c:pt idx="575">
                  <c:v>3.6136175669719051E-2</c:v>
                </c:pt>
                <c:pt idx="576">
                  <c:v>3.6972717405966422E-2</c:v>
                </c:pt>
                <c:pt idx="577">
                  <c:v>3.6972717405966422E-2</c:v>
                </c:pt>
                <c:pt idx="578">
                  <c:v>3.6972717405966422E-2</c:v>
                </c:pt>
                <c:pt idx="579">
                  <c:v>3.6972717405966422E-2</c:v>
                </c:pt>
                <c:pt idx="580">
                  <c:v>3.7531190390281646E-2</c:v>
                </c:pt>
                <c:pt idx="581">
                  <c:v>3.7531190390281646E-2</c:v>
                </c:pt>
                <c:pt idx="582">
                  <c:v>3.7531190390281646E-2</c:v>
                </c:pt>
                <c:pt idx="583">
                  <c:v>3.7531190390281646E-2</c:v>
                </c:pt>
                <c:pt idx="584">
                  <c:v>3.7531190390281646E-2</c:v>
                </c:pt>
                <c:pt idx="585">
                  <c:v>3.7953286951277893E-2</c:v>
                </c:pt>
                <c:pt idx="586">
                  <c:v>3.7953286951277893E-2</c:v>
                </c:pt>
                <c:pt idx="587">
                  <c:v>3.7953286951277893E-2</c:v>
                </c:pt>
                <c:pt idx="588">
                  <c:v>3.7953286951277893E-2</c:v>
                </c:pt>
                <c:pt idx="589">
                  <c:v>3.7953286951277893E-2</c:v>
                </c:pt>
                <c:pt idx="590">
                  <c:v>3.7953286951277893E-2</c:v>
                </c:pt>
                <c:pt idx="591">
                  <c:v>4.2210936216524012E-2</c:v>
                </c:pt>
                <c:pt idx="592">
                  <c:v>4.2210936216524012E-2</c:v>
                </c:pt>
                <c:pt idx="593">
                  <c:v>4.2210936216524012E-2</c:v>
                </c:pt>
                <c:pt idx="594">
                  <c:v>4.2210936216524012E-2</c:v>
                </c:pt>
                <c:pt idx="595">
                  <c:v>4.2210936216524012E-2</c:v>
                </c:pt>
                <c:pt idx="596">
                  <c:v>4.2210936216524012E-2</c:v>
                </c:pt>
                <c:pt idx="597">
                  <c:v>4.2210936216524012E-2</c:v>
                </c:pt>
                <c:pt idx="598">
                  <c:v>4.2210936216524012E-2</c:v>
                </c:pt>
                <c:pt idx="599">
                  <c:v>4.2210936216524012E-2</c:v>
                </c:pt>
                <c:pt idx="600">
                  <c:v>4.9934291892685473E-2</c:v>
                </c:pt>
                <c:pt idx="601">
                  <c:v>4.9934291892685473E-2</c:v>
                </c:pt>
                <c:pt idx="602">
                  <c:v>5.4884836188619418E-2</c:v>
                </c:pt>
                <c:pt idx="603">
                  <c:v>5.4884836188619418E-2</c:v>
                </c:pt>
                <c:pt idx="604">
                  <c:v>5.4884836188619418E-2</c:v>
                </c:pt>
                <c:pt idx="605">
                  <c:v>5.4884836188619418E-2</c:v>
                </c:pt>
                <c:pt idx="606">
                  <c:v>5.4884836188619418E-2</c:v>
                </c:pt>
                <c:pt idx="607">
                  <c:v>6.0414784845964416E-2</c:v>
                </c:pt>
                <c:pt idx="608">
                  <c:v>6.0414784845964416E-2</c:v>
                </c:pt>
                <c:pt idx="609">
                  <c:v>6.0414784845964416E-2</c:v>
                </c:pt>
                <c:pt idx="610">
                  <c:v>6.0414784845964416E-2</c:v>
                </c:pt>
                <c:pt idx="611">
                  <c:v>6.7561960882676367E-2</c:v>
                </c:pt>
                <c:pt idx="612">
                  <c:v>6.7561960882676367E-2</c:v>
                </c:pt>
                <c:pt idx="613">
                  <c:v>6.7561960882676367E-2</c:v>
                </c:pt>
                <c:pt idx="614">
                  <c:v>6.7561960882676367E-2</c:v>
                </c:pt>
                <c:pt idx="615">
                  <c:v>6.9146696745309627E-2</c:v>
                </c:pt>
                <c:pt idx="616">
                  <c:v>6.9146696745309627E-2</c:v>
                </c:pt>
                <c:pt idx="617">
                  <c:v>6.9146696745309627E-2</c:v>
                </c:pt>
                <c:pt idx="618">
                  <c:v>6.9146696745309627E-2</c:v>
                </c:pt>
                <c:pt idx="619">
                  <c:v>6.9146696745309627E-2</c:v>
                </c:pt>
                <c:pt idx="620">
                  <c:v>6.9146696745309627E-2</c:v>
                </c:pt>
                <c:pt idx="621">
                  <c:v>7.5667807671015511E-2</c:v>
                </c:pt>
                <c:pt idx="622">
                  <c:v>7.972650136311929E-2</c:v>
                </c:pt>
                <c:pt idx="623">
                  <c:v>7.972650136311929E-2</c:v>
                </c:pt>
                <c:pt idx="624">
                  <c:v>7.972650136311929E-2</c:v>
                </c:pt>
                <c:pt idx="625">
                  <c:v>7.972650136311929E-2</c:v>
                </c:pt>
                <c:pt idx="626">
                  <c:v>7.972650136311929E-2</c:v>
                </c:pt>
                <c:pt idx="627">
                  <c:v>7.972650136311929E-2</c:v>
                </c:pt>
                <c:pt idx="628">
                  <c:v>7.972650136311929E-2</c:v>
                </c:pt>
                <c:pt idx="629">
                  <c:v>9.3744103889049871E-2</c:v>
                </c:pt>
                <c:pt idx="630">
                  <c:v>9.3744103889049871E-2</c:v>
                </c:pt>
                <c:pt idx="631">
                  <c:v>9.3744103889049871E-2</c:v>
                </c:pt>
                <c:pt idx="632">
                  <c:v>9.3744103889049871E-2</c:v>
                </c:pt>
                <c:pt idx="633">
                  <c:v>0.1028462236414647</c:v>
                </c:pt>
                <c:pt idx="634">
                  <c:v>0.1028462236414647</c:v>
                </c:pt>
                <c:pt idx="635">
                  <c:v>0.1028462236414647</c:v>
                </c:pt>
                <c:pt idx="636">
                  <c:v>0.10860419922902957</c:v>
                </c:pt>
                <c:pt idx="637">
                  <c:v>0.10860419922902957</c:v>
                </c:pt>
                <c:pt idx="638">
                  <c:v>0.10860419922902957</c:v>
                </c:pt>
                <c:pt idx="639">
                  <c:v>0.10860419922902957</c:v>
                </c:pt>
                <c:pt idx="640">
                  <c:v>0.10860419922902957</c:v>
                </c:pt>
                <c:pt idx="641">
                  <c:v>0.10860419922902957</c:v>
                </c:pt>
                <c:pt idx="642">
                  <c:v>0.10860419922902957</c:v>
                </c:pt>
                <c:pt idx="643">
                  <c:v>0.10860419922902957</c:v>
                </c:pt>
                <c:pt idx="644">
                  <c:v>0.1324304287734944</c:v>
                </c:pt>
                <c:pt idx="645">
                  <c:v>0.1324304287734944</c:v>
                </c:pt>
                <c:pt idx="646">
                  <c:v>0.1324304287734944</c:v>
                </c:pt>
                <c:pt idx="647">
                  <c:v>0.1324304287734944</c:v>
                </c:pt>
                <c:pt idx="648">
                  <c:v>0.1324304287734944</c:v>
                </c:pt>
                <c:pt idx="649">
                  <c:v>0.1324304287734944</c:v>
                </c:pt>
                <c:pt idx="650">
                  <c:v>0.1324304287734944</c:v>
                </c:pt>
                <c:pt idx="651">
                  <c:v>0.1324304287734944</c:v>
                </c:pt>
                <c:pt idx="652">
                  <c:v>0.1324304287734944</c:v>
                </c:pt>
                <c:pt idx="653">
                  <c:v>0.15140041270968851</c:v>
                </c:pt>
                <c:pt idx="654">
                  <c:v>0.15140041270968851</c:v>
                </c:pt>
                <c:pt idx="655">
                  <c:v>0.15140041270968851</c:v>
                </c:pt>
                <c:pt idx="656">
                  <c:v>0.15140041270968851</c:v>
                </c:pt>
                <c:pt idx="657">
                  <c:v>0.15140041270968851</c:v>
                </c:pt>
                <c:pt idx="658">
                  <c:v>0.15140041270968851</c:v>
                </c:pt>
                <c:pt idx="659">
                  <c:v>0.16362853884408218</c:v>
                </c:pt>
                <c:pt idx="660">
                  <c:v>0.16362853884408218</c:v>
                </c:pt>
                <c:pt idx="661">
                  <c:v>0.16362853884408218</c:v>
                </c:pt>
                <c:pt idx="662">
                  <c:v>0.16362853884408218</c:v>
                </c:pt>
                <c:pt idx="663">
                  <c:v>0.16362853884408218</c:v>
                </c:pt>
                <c:pt idx="664">
                  <c:v>0.16362853884408218</c:v>
                </c:pt>
                <c:pt idx="665">
                  <c:v>0.17528030944510117</c:v>
                </c:pt>
                <c:pt idx="666">
                  <c:v>0.17528030944510117</c:v>
                </c:pt>
                <c:pt idx="667">
                  <c:v>0.17528030944510117</c:v>
                </c:pt>
                <c:pt idx="668">
                  <c:v>0.18103686810937991</c:v>
                </c:pt>
                <c:pt idx="669">
                  <c:v>0.18103686810937991</c:v>
                </c:pt>
                <c:pt idx="670">
                  <c:v>0.18103686810937991</c:v>
                </c:pt>
                <c:pt idx="671">
                  <c:v>0.18103686810937991</c:v>
                </c:pt>
                <c:pt idx="672">
                  <c:v>0.18103686810937991</c:v>
                </c:pt>
                <c:pt idx="673">
                  <c:v>0.190182287083042</c:v>
                </c:pt>
                <c:pt idx="674">
                  <c:v>0.190182287083042</c:v>
                </c:pt>
                <c:pt idx="675">
                  <c:v>0.190182287083042</c:v>
                </c:pt>
                <c:pt idx="676">
                  <c:v>0.190182287083042</c:v>
                </c:pt>
                <c:pt idx="677">
                  <c:v>0.20639748876633904</c:v>
                </c:pt>
                <c:pt idx="678">
                  <c:v>0.20639748876633904</c:v>
                </c:pt>
                <c:pt idx="679">
                  <c:v>0.20639748876633904</c:v>
                </c:pt>
                <c:pt idx="680">
                  <c:v>0.21255452858258694</c:v>
                </c:pt>
                <c:pt idx="681">
                  <c:v>0.21255452858258694</c:v>
                </c:pt>
                <c:pt idx="682">
                  <c:v>0.21255452858258694</c:v>
                </c:pt>
                <c:pt idx="683">
                  <c:v>0.21255452858258694</c:v>
                </c:pt>
                <c:pt idx="684">
                  <c:v>0.21255452858258694</c:v>
                </c:pt>
                <c:pt idx="685">
                  <c:v>0.21255452858258694</c:v>
                </c:pt>
                <c:pt idx="686">
                  <c:v>0.21255452858258694</c:v>
                </c:pt>
                <c:pt idx="687">
                  <c:v>0.23110010002110337</c:v>
                </c:pt>
                <c:pt idx="688">
                  <c:v>0.23110010002110337</c:v>
                </c:pt>
                <c:pt idx="689">
                  <c:v>0.23110010002110337</c:v>
                </c:pt>
                <c:pt idx="690">
                  <c:v>0.23110010002110337</c:v>
                </c:pt>
                <c:pt idx="691">
                  <c:v>0.23110010002110337</c:v>
                </c:pt>
                <c:pt idx="692">
                  <c:v>0.23110010002110337</c:v>
                </c:pt>
                <c:pt idx="693">
                  <c:v>0.23110010002110337</c:v>
                </c:pt>
                <c:pt idx="694">
                  <c:v>0.23110010002110337</c:v>
                </c:pt>
                <c:pt idx="695">
                  <c:v>0.24858208975351045</c:v>
                </c:pt>
                <c:pt idx="696">
                  <c:v>0.25336475306974965</c:v>
                </c:pt>
                <c:pt idx="697">
                  <c:v>0.25336475306974965</c:v>
                </c:pt>
                <c:pt idx="698">
                  <c:v>0.25336475306974965</c:v>
                </c:pt>
                <c:pt idx="699">
                  <c:v>0.25336475306974965</c:v>
                </c:pt>
                <c:pt idx="700">
                  <c:v>0.25336475306974965</c:v>
                </c:pt>
                <c:pt idx="701">
                  <c:v>0.26676466498988943</c:v>
                </c:pt>
                <c:pt idx="702">
                  <c:v>0.26676466498988943</c:v>
                </c:pt>
                <c:pt idx="703">
                  <c:v>0.27340969318588104</c:v>
                </c:pt>
                <c:pt idx="704">
                  <c:v>0.27340969318588104</c:v>
                </c:pt>
                <c:pt idx="705">
                  <c:v>0.27340969318588104</c:v>
                </c:pt>
                <c:pt idx="706">
                  <c:v>0.27340969318588104</c:v>
                </c:pt>
                <c:pt idx="707">
                  <c:v>0.27340969318588104</c:v>
                </c:pt>
                <c:pt idx="708">
                  <c:v>0.28855783437210425</c:v>
                </c:pt>
                <c:pt idx="709">
                  <c:v>0.28855783437210425</c:v>
                </c:pt>
                <c:pt idx="710">
                  <c:v>0.28855783437210425</c:v>
                </c:pt>
                <c:pt idx="711">
                  <c:v>0.2980978909106658</c:v>
                </c:pt>
                <c:pt idx="712">
                  <c:v>0.2980978909106658</c:v>
                </c:pt>
                <c:pt idx="713">
                  <c:v>0.2980978909106658</c:v>
                </c:pt>
                <c:pt idx="714">
                  <c:v>0.2980978909106658</c:v>
                </c:pt>
                <c:pt idx="715">
                  <c:v>0.30823676854560078</c:v>
                </c:pt>
                <c:pt idx="716">
                  <c:v>0.30823676854560078</c:v>
                </c:pt>
                <c:pt idx="717">
                  <c:v>0.31369867556955722</c:v>
                </c:pt>
                <c:pt idx="718">
                  <c:v>0.31369867556955722</c:v>
                </c:pt>
                <c:pt idx="719">
                  <c:v>0.31369867556955722</c:v>
                </c:pt>
                <c:pt idx="720">
                  <c:v>0.31369867556955722</c:v>
                </c:pt>
                <c:pt idx="721">
                  <c:v>0.32343261607308527</c:v>
                </c:pt>
                <c:pt idx="722">
                  <c:v>0.32343261607308527</c:v>
                </c:pt>
                <c:pt idx="723">
                  <c:v>0.32343261607308527</c:v>
                </c:pt>
                <c:pt idx="724">
                  <c:v>0.32343261607308527</c:v>
                </c:pt>
                <c:pt idx="725">
                  <c:v>0.32343261607308527</c:v>
                </c:pt>
                <c:pt idx="726">
                  <c:v>0.32343261607308527</c:v>
                </c:pt>
                <c:pt idx="727">
                  <c:v>0.32343261607308527</c:v>
                </c:pt>
                <c:pt idx="728">
                  <c:v>0.32343261607308527</c:v>
                </c:pt>
                <c:pt idx="729">
                  <c:v>0.32343261607308527</c:v>
                </c:pt>
                <c:pt idx="730">
                  <c:v>0.32343261607308527</c:v>
                </c:pt>
                <c:pt idx="731">
                  <c:v>0.32343261607308527</c:v>
                </c:pt>
                <c:pt idx="732">
                  <c:v>0.34539502472697259</c:v>
                </c:pt>
                <c:pt idx="733">
                  <c:v>0.34539502472697259</c:v>
                </c:pt>
                <c:pt idx="734">
                  <c:v>0.34539502472697259</c:v>
                </c:pt>
                <c:pt idx="735">
                  <c:v>0.34539502472697259</c:v>
                </c:pt>
                <c:pt idx="736">
                  <c:v>0.35095638999373074</c:v>
                </c:pt>
                <c:pt idx="737">
                  <c:v>0.35095638999373074</c:v>
                </c:pt>
                <c:pt idx="738">
                  <c:v>0.35095638999373074</c:v>
                </c:pt>
                <c:pt idx="739">
                  <c:v>0.35095638999373074</c:v>
                </c:pt>
                <c:pt idx="740">
                  <c:v>0.35095638999373074</c:v>
                </c:pt>
                <c:pt idx="741">
                  <c:v>0.35095638999373074</c:v>
                </c:pt>
                <c:pt idx="742">
                  <c:v>0.35095638999373074</c:v>
                </c:pt>
                <c:pt idx="743">
                  <c:v>0.36066397572413672</c:v>
                </c:pt>
                <c:pt idx="744">
                  <c:v>0.36066397572413672</c:v>
                </c:pt>
                <c:pt idx="745">
                  <c:v>0.36066397572413672</c:v>
                </c:pt>
                <c:pt idx="746">
                  <c:v>0.36066397572413672</c:v>
                </c:pt>
                <c:pt idx="747">
                  <c:v>0.36066397572413672</c:v>
                </c:pt>
                <c:pt idx="748">
                  <c:v>0.36066397572413672</c:v>
                </c:pt>
                <c:pt idx="749">
                  <c:v>0.36700337845325215</c:v>
                </c:pt>
                <c:pt idx="750">
                  <c:v>0.36700337845325215</c:v>
                </c:pt>
                <c:pt idx="751">
                  <c:v>0.36700337845325215</c:v>
                </c:pt>
                <c:pt idx="752">
                  <c:v>0.36984695782270838</c:v>
                </c:pt>
                <c:pt idx="753">
                  <c:v>0.36984695782270838</c:v>
                </c:pt>
                <c:pt idx="754">
                  <c:v>0.36984695782270838</c:v>
                </c:pt>
                <c:pt idx="755">
                  <c:v>0.36984695782270838</c:v>
                </c:pt>
                <c:pt idx="756">
                  <c:v>0.36984695782270838</c:v>
                </c:pt>
                <c:pt idx="757">
                  <c:v>0.36984695782270838</c:v>
                </c:pt>
                <c:pt idx="758">
                  <c:v>0.37438692660974504</c:v>
                </c:pt>
                <c:pt idx="759">
                  <c:v>0.37438692660974504</c:v>
                </c:pt>
                <c:pt idx="760">
                  <c:v>0.37438692660974504</c:v>
                </c:pt>
                <c:pt idx="761">
                  <c:v>0.37438692660974504</c:v>
                </c:pt>
                <c:pt idx="762">
                  <c:v>0.37438692660974504</c:v>
                </c:pt>
                <c:pt idx="763">
                  <c:v>0.37438692660974504</c:v>
                </c:pt>
                <c:pt idx="764">
                  <c:v>0.37438692660974504</c:v>
                </c:pt>
                <c:pt idx="765">
                  <c:v>0.38262436159788454</c:v>
                </c:pt>
                <c:pt idx="766">
                  <c:v>0.38262436159788454</c:v>
                </c:pt>
                <c:pt idx="767">
                  <c:v>0.38262436159788454</c:v>
                </c:pt>
                <c:pt idx="768">
                  <c:v>0.38420480760312048</c:v>
                </c:pt>
                <c:pt idx="769">
                  <c:v>0.38420480760312048</c:v>
                </c:pt>
                <c:pt idx="770">
                  <c:v>0.38420480760312048</c:v>
                </c:pt>
                <c:pt idx="771">
                  <c:v>0.38420480760312048</c:v>
                </c:pt>
                <c:pt idx="772">
                  <c:v>0.38420480760312048</c:v>
                </c:pt>
                <c:pt idx="773">
                  <c:v>0.38420480760312048</c:v>
                </c:pt>
                <c:pt idx="774">
                  <c:v>0.38420480760312048</c:v>
                </c:pt>
                <c:pt idx="775">
                  <c:v>0.38420480760312048</c:v>
                </c:pt>
                <c:pt idx="776">
                  <c:v>0.38420480760312048</c:v>
                </c:pt>
                <c:pt idx="777">
                  <c:v>0.38420480760312048</c:v>
                </c:pt>
                <c:pt idx="778">
                  <c:v>0.39174033788284923</c:v>
                </c:pt>
                <c:pt idx="779">
                  <c:v>0.39174033788284923</c:v>
                </c:pt>
                <c:pt idx="780">
                  <c:v>0.39174033788284923</c:v>
                </c:pt>
                <c:pt idx="781">
                  <c:v>0.39174033788284923</c:v>
                </c:pt>
                <c:pt idx="782">
                  <c:v>0.39174033788284923</c:v>
                </c:pt>
                <c:pt idx="783">
                  <c:v>0.39174033788284923</c:v>
                </c:pt>
                <c:pt idx="784">
                  <c:v>0.39174033788284923</c:v>
                </c:pt>
                <c:pt idx="785">
                  <c:v>0.39841978265686678</c:v>
                </c:pt>
                <c:pt idx="786">
                  <c:v>0.39841978265686678</c:v>
                </c:pt>
                <c:pt idx="787">
                  <c:v>0.39841978265686678</c:v>
                </c:pt>
                <c:pt idx="788">
                  <c:v>0.40253315004404577</c:v>
                </c:pt>
                <c:pt idx="789">
                  <c:v>0.40253315004404577</c:v>
                </c:pt>
                <c:pt idx="790">
                  <c:v>0.40253315004404577</c:v>
                </c:pt>
                <c:pt idx="791">
                  <c:v>0.40253315004404577</c:v>
                </c:pt>
                <c:pt idx="792">
                  <c:v>0.40253315004404577</c:v>
                </c:pt>
                <c:pt idx="793">
                  <c:v>0.40253315004404577</c:v>
                </c:pt>
                <c:pt idx="794">
                  <c:v>0.40253315004404577</c:v>
                </c:pt>
                <c:pt idx="795">
                  <c:v>0.40253315004404577</c:v>
                </c:pt>
                <c:pt idx="796">
                  <c:v>0.40253315004404577</c:v>
                </c:pt>
                <c:pt idx="797">
                  <c:v>0.40253315004404577</c:v>
                </c:pt>
                <c:pt idx="798">
                  <c:v>0.40253315004404577</c:v>
                </c:pt>
                <c:pt idx="799">
                  <c:v>0.40253315004404577</c:v>
                </c:pt>
                <c:pt idx="800">
                  <c:v>0.40253315004404577</c:v>
                </c:pt>
                <c:pt idx="801">
                  <c:v>0.40253315004404577</c:v>
                </c:pt>
                <c:pt idx="802">
                  <c:v>0.42741489948971612</c:v>
                </c:pt>
                <c:pt idx="803">
                  <c:v>0.42741489948971612</c:v>
                </c:pt>
                <c:pt idx="804">
                  <c:v>0.42741489948971612</c:v>
                </c:pt>
                <c:pt idx="805">
                  <c:v>0.42741489948971612</c:v>
                </c:pt>
                <c:pt idx="806">
                  <c:v>0.42741489948971612</c:v>
                </c:pt>
                <c:pt idx="807">
                  <c:v>0.43515903019281765</c:v>
                </c:pt>
                <c:pt idx="808">
                  <c:v>0.43515903019281765</c:v>
                </c:pt>
                <c:pt idx="809">
                  <c:v>0.43515903019281765</c:v>
                </c:pt>
                <c:pt idx="810">
                  <c:v>0.43515903019281765</c:v>
                </c:pt>
                <c:pt idx="811">
                  <c:v>0.43515903019281765</c:v>
                </c:pt>
                <c:pt idx="812">
                  <c:v>0.43515903019281765</c:v>
                </c:pt>
                <c:pt idx="813">
                  <c:v>0.43515903019281765</c:v>
                </c:pt>
                <c:pt idx="814">
                  <c:v>0.44090978435756562</c:v>
                </c:pt>
                <c:pt idx="815">
                  <c:v>0.44090978435756562</c:v>
                </c:pt>
                <c:pt idx="816">
                  <c:v>0.44090978435756562</c:v>
                </c:pt>
                <c:pt idx="817">
                  <c:v>0.44090978435756562</c:v>
                </c:pt>
                <c:pt idx="818">
                  <c:v>0.44090978435756562</c:v>
                </c:pt>
                <c:pt idx="819">
                  <c:v>0.44090978435756562</c:v>
                </c:pt>
                <c:pt idx="820">
                  <c:v>0.44090978435756562</c:v>
                </c:pt>
                <c:pt idx="821">
                  <c:v>0.44090978435756562</c:v>
                </c:pt>
                <c:pt idx="822">
                  <c:v>0.44090978435756562</c:v>
                </c:pt>
                <c:pt idx="823">
                  <c:v>0.44090978435756562</c:v>
                </c:pt>
                <c:pt idx="824">
                  <c:v>0.44090978435756562</c:v>
                </c:pt>
                <c:pt idx="825">
                  <c:v>0.44090978435756562</c:v>
                </c:pt>
                <c:pt idx="826">
                  <c:v>0.44090978435756562</c:v>
                </c:pt>
                <c:pt idx="827">
                  <c:v>0.44090978435756562</c:v>
                </c:pt>
                <c:pt idx="828">
                  <c:v>0.44090978435756562</c:v>
                </c:pt>
                <c:pt idx="829">
                  <c:v>0.44090978435756562</c:v>
                </c:pt>
                <c:pt idx="830">
                  <c:v>0.44837720460071279</c:v>
                </c:pt>
                <c:pt idx="831">
                  <c:v>0.44837720460071279</c:v>
                </c:pt>
                <c:pt idx="832">
                  <c:v>0.44837720460071279</c:v>
                </c:pt>
                <c:pt idx="833">
                  <c:v>0.44837720460071279</c:v>
                </c:pt>
                <c:pt idx="834">
                  <c:v>0.44837720460071279</c:v>
                </c:pt>
                <c:pt idx="835">
                  <c:v>0.44837720460071279</c:v>
                </c:pt>
                <c:pt idx="836">
                  <c:v>0.44837720460071279</c:v>
                </c:pt>
                <c:pt idx="837">
                  <c:v>0.44837720460071279</c:v>
                </c:pt>
                <c:pt idx="838">
                  <c:v>0.44837720460071279</c:v>
                </c:pt>
                <c:pt idx="839">
                  <c:v>0.44837720460071279</c:v>
                </c:pt>
                <c:pt idx="840">
                  <c:v>0.44837720460071279</c:v>
                </c:pt>
                <c:pt idx="841">
                  <c:v>0.45167567497632566</c:v>
                </c:pt>
                <c:pt idx="842">
                  <c:v>0.45167567497632566</c:v>
                </c:pt>
                <c:pt idx="843">
                  <c:v>0.45167567497632566</c:v>
                </c:pt>
                <c:pt idx="844">
                  <c:v>0.45167567497632566</c:v>
                </c:pt>
                <c:pt idx="845">
                  <c:v>0.45167567497632566</c:v>
                </c:pt>
                <c:pt idx="846">
                  <c:v>0.45167567497632566</c:v>
                </c:pt>
                <c:pt idx="847">
                  <c:v>0.45167567497632566</c:v>
                </c:pt>
                <c:pt idx="848">
                  <c:v>0.45333026027102286</c:v>
                </c:pt>
                <c:pt idx="849">
                  <c:v>0.45333026027102286</c:v>
                </c:pt>
                <c:pt idx="850">
                  <c:v>0.45333026027102286</c:v>
                </c:pt>
                <c:pt idx="851">
                  <c:v>0.45333026027102286</c:v>
                </c:pt>
                <c:pt idx="852">
                  <c:v>0.45367321433757507</c:v>
                </c:pt>
                <c:pt idx="853">
                  <c:v>0.45367321433757507</c:v>
                </c:pt>
                <c:pt idx="854">
                  <c:v>0.45367321433757507</c:v>
                </c:pt>
                <c:pt idx="855">
                  <c:v>0.45367321433757507</c:v>
                </c:pt>
                <c:pt idx="856">
                  <c:v>0.45430288527404722</c:v>
                </c:pt>
                <c:pt idx="857">
                  <c:v>0.45430288527404722</c:v>
                </c:pt>
                <c:pt idx="858">
                  <c:v>0.45430288527404722</c:v>
                </c:pt>
                <c:pt idx="859">
                  <c:v>0.45430288527404722</c:v>
                </c:pt>
                <c:pt idx="860">
                  <c:v>0.45430288527404722</c:v>
                </c:pt>
                <c:pt idx="861">
                  <c:v>0.45430288527404722</c:v>
                </c:pt>
                <c:pt idx="862">
                  <c:v>0.45556365384216241</c:v>
                </c:pt>
                <c:pt idx="863">
                  <c:v>0.45579754390322147</c:v>
                </c:pt>
                <c:pt idx="864">
                  <c:v>0.45579754390322147</c:v>
                </c:pt>
                <c:pt idx="865">
                  <c:v>0.45579754390322147</c:v>
                </c:pt>
                <c:pt idx="866">
                  <c:v>0.45579754390322147</c:v>
                </c:pt>
                <c:pt idx="867">
                  <c:v>0.45579754390322147</c:v>
                </c:pt>
                <c:pt idx="868">
                  <c:v>0.45579754390322147</c:v>
                </c:pt>
                <c:pt idx="869">
                  <c:v>0.45579754390322147</c:v>
                </c:pt>
                <c:pt idx="870">
                  <c:v>0.45579754390322147</c:v>
                </c:pt>
                <c:pt idx="871">
                  <c:v>0.45579754390322147</c:v>
                </c:pt>
                <c:pt idx="872">
                  <c:v>0.45579754390322147</c:v>
                </c:pt>
                <c:pt idx="873">
                  <c:v>0.45579754390322147</c:v>
                </c:pt>
                <c:pt idx="874">
                  <c:v>0.45579754390322147</c:v>
                </c:pt>
                <c:pt idx="875">
                  <c:v>0.45579754390322147</c:v>
                </c:pt>
                <c:pt idx="876">
                  <c:v>0.45579754390322147</c:v>
                </c:pt>
                <c:pt idx="877">
                  <c:v>0.45579754390322147</c:v>
                </c:pt>
                <c:pt idx="878">
                  <c:v>0.46759844323713462</c:v>
                </c:pt>
                <c:pt idx="879">
                  <c:v>0.46759844323713462</c:v>
                </c:pt>
                <c:pt idx="880">
                  <c:v>0.46759844323713462</c:v>
                </c:pt>
                <c:pt idx="881">
                  <c:v>0.46759844323713462</c:v>
                </c:pt>
                <c:pt idx="882">
                  <c:v>0.46759844323713462</c:v>
                </c:pt>
                <c:pt idx="883">
                  <c:v>0.46759844323713462</c:v>
                </c:pt>
                <c:pt idx="884">
                  <c:v>0.46759844323713462</c:v>
                </c:pt>
                <c:pt idx="885">
                  <c:v>0.46759844323713462</c:v>
                </c:pt>
                <c:pt idx="886">
                  <c:v>0.46759844323713462</c:v>
                </c:pt>
                <c:pt idx="887">
                  <c:v>0.46759844323713462</c:v>
                </c:pt>
                <c:pt idx="888">
                  <c:v>0.46759844323713462</c:v>
                </c:pt>
                <c:pt idx="889">
                  <c:v>0.46759844323713462</c:v>
                </c:pt>
                <c:pt idx="890">
                  <c:v>0.46759844323713462</c:v>
                </c:pt>
                <c:pt idx="891">
                  <c:v>0.46759844323713462</c:v>
                </c:pt>
                <c:pt idx="892">
                  <c:v>0.46759844323713462</c:v>
                </c:pt>
                <c:pt idx="893">
                  <c:v>0.46759844323713462</c:v>
                </c:pt>
                <c:pt idx="894">
                  <c:v>0.46759844323713462</c:v>
                </c:pt>
                <c:pt idx="895">
                  <c:v>0.46759844323713462</c:v>
                </c:pt>
                <c:pt idx="896">
                  <c:v>0.46759844323713462</c:v>
                </c:pt>
                <c:pt idx="897">
                  <c:v>0.46759844323713462</c:v>
                </c:pt>
                <c:pt idx="898">
                  <c:v>0.46759844323713462</c:v>
                </c:pt>
                <c:pt idx="899">
                  <c:v>0.46759844323713462</c:v>
                </c:pt>
                <c:pt idx="900">
                  <c:v>0.46759844323713462</c:v>
                </c:pt>
                <c:pt idx="901">
                  <c:v>0.46759844323713462</c:v>
                </c:pt>
                <c:pt idx="902">
                  <c:v>0.46759844323713462</c:v>
                </c:pt>
                <c:pt idx="903">
                  <c:v>0.46759844323713462</c:v>
                </c:pt>
                <c:pt idx="904">
                  <c:v>0.46759844323713462</c:v>
                </c:pt>
                <c:pt idx="905">
                  <c:v>0.46759844323713462</c:v>
                </c:pt>
                <c:pt idx="906">
                  <c:v>0.46759844323713462</c:v>
                </c:pt>
                <c:pt idx="907">
                  <c:v>0.46759844323713462</c:v>
                </c:pt>
                <c:pt idx="908">
                  <c:v>0.46759844323713462</c:v>
                </c:pt>
                <c:pt idx="909">
                  <c:v>0.46759844323713462</c:v>
                </c:pt>
                <c:pt idx="910">
                  <c:v>0.46759844323713462</c:v>
                </c:pt>
                <c:pt idx="911">
                  <c:v>0.46759844323713462</c:v>
                </c:pt>
                <c:pt idx="912">
                  <c:v>0.46759844323713462</c:v>
                </c:pt>
                <c:pt idx="913">
                  <c:v>0.46759844323713462</c:v>
                </c:pt>
                <c:pt idx="914">
                  <c:v>0.46759844323713462</c:v>
                </c:pt>
                <c:pt idx="915">
                  <c:v>0.46759844323713462</c:v>
                </c:pt>
                <c:pt idx="916">
                  <c:v>0.46759844323713462</c:v>
                </c:pt>
                <c:pt idx="917">
                  <c:v>0.46759844323713462</c:v>
                </c:pt>
                <c:pt idx="918">
                  <c:v>0.46759844323713462</c:v>
                </c:pt>
                <c:pt idx="919">
                  <c:v>0.46759844323713462</c:v>
                </c:pt>
                <c:pt idx="920">
                  <c:v>0.46759844323713462</c:v>
                </c:pt>
                <c:pt idx="921">
                  <c:v>0.46759844323713462</c:v>
                </c:pt>
                <c:pt idx="922">
                  <c:v>0.46759844323713462</c:v>
                </c:pt>
                <c:pt idx="923">
                  <c:v>0.46759844323713462</c:v>
                </c:pt>
                <c:pt idx="924">
                  <c:v>0.46759844323713462</c:v>
                </c:pt>
                <c:pt idx="925">
                  <c:v>0.49818835120200633</c:v>
                </c:pt>
                <c:pt idx="926">
                  <c:v>0.49818835120200633</c:v>
                </c:pt>
                <c:pt idx="927">
                  <c:v>0.49818835120200633</c:v>
                </c:pt>
                <c:pt idx="928">
                  <c:v>0.50222499952215482</c:v>
                </c:pt>
                <c:pt idx="929">
                  <c:v>0.50222499952215482</c:v>
                </c:pt>
                <c:pt idx="930">
                  <c:v>0.50222499952215482</c:v>
                </c:pt>
                <c:pt idx="931">
                  <c:v>0.50222499952215482</c:v>
                </c:pt>
                <c:pt idx="932">
                  <c:v>0.50222499952215482</c:v>
                </c:pt>
                <c:pt idx="933">
                  <c:v>0.50222499952215482</c:v>
                </c:pt>
                <c:pt idx="934">
                  <c:v>0.50222499952215482</c:v>
                </c:pt>
                <c:pt idx="935">
                  <c:v>0.50222499952215482</c:v>
                </c:pt>
                <c:pt idx="936">
                  <c:v>0.50539132470053771</c:v>
                </c:pt>
                <c:pt idx="937">
                  <c:v>0.50539132470053771</c:v>
                </c:pt>
                <c:pt idx="938">
                  <c:v>0.50539132470053771</c:v>
                </c:pt>
                <c:pt idx="939">
                  <c:v>0.50539132470053771</c:v>
                </c:pt>
                <c:pt idx="940">
                  <c:v>0.50539132470053771</c:v>
                </c:pt>
                <c:pt idx="941">
                  <c:v>0.50539132470053771</c:v>
                </c:pt>
                <c:pt idx="942">
                  <c:v>0.50539132470053771</c:v>
                </c:pt>
                <c:pt idx="943">
                  <c:v>0.50539132470053771</c:v>
                </c:pt>
                <c:pt idx="944">
                  <c:v>0.50539132470053771</c:v>
                </c:pt>
                <c:pt idx="945">
                  <c:v>0.50539132470053771</c:v>
                </c:pt>
                <c:pt idx="946">
                  <c:v>0.50539132470053771</c:v>
                </c:pt>
                <c:pt idx="947">
                  <c:v>0.50878971259753469</c:v>
                </c:pt>
                <c:pt idx="948">
                  <c:v>0.50878971259753469</c:v>
                </c:pt>
                <c:pt idx="949">
                  <c:v>0.50878971259753469</c:v>
                </c:pt>
                <c:pt idx="950">
                  <c:v>0.50878971259753469</c:v>
                </c:pt>
                <c:pt idx="951">
                  <c:v>0.50878971259753469</c:v>
                </c:pt>
                <c:pt idx="952">
                  <c:v>0.50878971259753469</c:v>
                </c:pt>
                <c:pt idx="953">
                  <c:v>0.50878971259753469</c:v>
                </c:pt>
                <c:pt idx="954">
                  <c:v>0.50878971259753469</c:v>
                </c:pt>
                <c:pt idx="955">
                  <c:v>0.51023360628552639</c:v>
                </c:pt>
                <c:pt idx="956">
                  <c:v>0.51023360628552639</c:v>
                </c:pt>
                <c:pt idx="957">
                  <c:v>0.51023360628552639</c:v>
                </c:pt>
                <c:pt idx="958">
                  <c:v>0.51023360628552639</c:v>
                </c:pt>
                <c:pt idx="959">
                  <c:v>0.51023360628552639</c:v>
                </c:pt>
                <c:pt idx="960">
                  <c:v>0.51023360628552639</c:v>
                </c:pt>
                <c:pt idx="961">
                  <c:v>0.51190712949283412</c:v>
                </c:pt>
                <c:pt idx="962">
                  <c:v>0.51190712949283412</c:v>
                </c:pt>
                <c:pt idx="963">
                  <c:v>0.51190712949283412</c:v>
                </c:pt>
                <c:pt idx="964">
                  <c:v>0.51190712949283412</c:v>
                </c:pt>
                <c:pt idx="965">
                  <c:v>0.51190712949283412</c:v>
                </c:pt>
                <c:pt idx="966">
                  <c:v>0.51190712949283412</c:v>
                </c:pt>
                <c:pt idx="967">
                  <c:v>0.51190712949283412</c:v>
                </c:pt>
                <c:pt idx="968">
                  <c:v>0.51190712949283412</c:v>
                </c:pt>
                <c:pt idx="969">
                  <c:v>0.51190712949283412</c:v>
                </c:pt>
                <c:pt idx="970">
                  <c:v>0.51345975494223817</c:v>
                </c:pt>
                <c:pt idx="971">
                  <c:v>0.51345975494223817</c:v>
                </c:pt>
                <c:pt idx="972">
                  <c:v>0.51345975494223817</c:v>
                </c:pt>
                <c:pt idx="973">
                  <c:v>0.51345975494223817</c:v>
                </c:pt>
                <c:pt idx="974">
                  <c:v>0.51345975494223817</c:v>
                </c:pt>
                <c:pt idx="975">
                  <c:v>0.51422356454042573</c:v>
                </c:pt>
                <c:pt idx="976">
                  <c:v>0.51422356454042573</c:v>
                </c:pt>
                <c:pt idx="977">
                  <c:v>0.51422356454042573</c:v>
                </c:pt>
                <c:pt idx="978">
                  <c:v>0.51422356454042573</c:v>
                </c:pt>
                <c:pt idx="979">
                  <c:v>0.51422356454042573</c:v>
                </c:pt>
                <c:pt idx="980">
                  <c:v>0.51422356454042573</c:v>
                </c:pt>
                <c:pt idx="981">
                  <c:v>0.51422356454042573</c:v>
                </c:pt>
                <c:pt idx="982">
                  <c:v>0.51489415035827046</c:v>
                </c:pt>
                <c:pt idx="983">
                  <c:v>0.51489415035827046</c:v>
                </c:pt>
                <c:pt idx="984">
                  <c:v>0.51489415035827046</c:v>
                </c:pt>
                <c:pt idx="985">
                  <c:v>0.51489415035827046</c:v>
                </c:pt>
                <c:pt idx="986">
                  <c:v>0.51489415035827046</c:v>
                </c:pt>
                <c:pt idx="987">
                  <c:v>0.51489415035827046</c:v>
                </c:pt>
                <c:pt idx="988">
                  <c:v>0.51489415035827046</c:v>
                </c:pt>
                <c:pt idx="989">
                  <c:v>0.51489415035827046</c:v>
                </c:pt>
                <c:pt idx="990">
                  <c:v>0.51489415035827046</c:v>
                </c:pt>
                <c:pt idx="991">
                  <c:v>0.51489415035827046</c:v>
                </c:pt>
                <c:pt idx="992">
                  <c:v>0.51489415035827046</c:v>
                </c:pt>
                <c:pt idx="993">
                  <c:v>0.51489415035827046</c:v>
                </c:pt>
                <c:pt idx="994">
                  <c:v>0.51489415035827046</c:v>
                </c:pt>
                <c:pt idx="995">
                  <c:v>0.51489415035827046</c:v>
                </c:pt>
                <c:pt idx="996">
                  <c:v>0.51612842734687736</c:v>
                </c:pt>
                <c:pt idx="997">
                  <c:v>0.51612842734687736</c:v>
                </c:pt>
                <c:pt idx="998">
                  <c:v>0.51612842734687736</c:v>
                </c:pt>
                <c:pt idx="999">
                  <c:v>0.51612842734687736</c:v>
                </c:pt>
                <c:pt idx="1000">
                  <c:v>0.5178653603142106</c:v>
                </c:pt>
                <c:pt idx="1001">
                  <c:v>0.5178653603142106</c:v>
                </c:pt>
                <c:pt idx="1002">
                  <c:v>0.5178653603142106</c:v>
                </c:pt>
                <c:pt idx="1003">
                  <c:v>0.5178653603142106</c:v>
                </c:pt>
                <c:pt idx="1004">
                  <c:v>0.5178653603142106</c:v>
                </c:pt>
                <c:pt idx="1005">
                  <c:v>0.5178653603142106</c:v>
                </c:pt>
                <c:pt idx="1006">
                  <c:v>0.5178653603142106</c:v>
                </c:pt>
                <c:pt idx="1007">
                  <c:v>0.5178653603142106</c:v>
                </c:pt>
                <c:pt idx="1008">
                  <c:v>0.5178653603142106</c:v>
                </c:pt>
                <c:pt idx="1009">
                  <c:v>0.5178653603142106</c:v>
                </c:pt>
                <c:pt idx="1010">
                  <c:v>0.5178653603142106</c:v>
                </c:pt>
                <c:pt idx="1011">
                  <c:v>0.5178653603142106</c:v>
                </c:pt>
                <c:pt idx="1012">
                  <c:v>0.5178653603142106</c:v>
                </c:pt>
                <c:pt idx="1013">
                  <c:v>0.5178653603142106</c:v>
                </c:pt>
                <c:pt idx="1014">
                  <c:v>0.5178653603142106</c:v>
                </c:pt>
                <c:pt idx="1015">
                  <c:v>0.5178653603142106</c:v>
                </c:pt>
                <c:pt idx="1016">
                  <c:v>0.5178653603142106</c:v>
                </c:pt>
                <c:pt idx="1017">
                  <c:v>0.5178653603142106</c:v>
                </c:pt>
                <c:pt idx="1018">
                  <c:v>0.5178653603142106</c:v>
                </c:pt>
                <c:pt idx="1019">
                  <c:v>0.5178653603142106</c:v>
                </c:pt>
                <c:pt idx="1020">
                  <c:v>0.5178653603142106</c:v>
                </c:pt>
                <c:pt idx="1021">
                  <c:v>0.5178653603142106</c:v>
                </c:pt>
                <c:pt idx="1022">
                  <c:v>0.5178653603142106</c:v>
                </c:pt>
                <c:pt idx="1023">
                  <c:v>0.5178653603142106</c:v>
                </c:pt>
                <c:pt idx="1024">
                  <c:v>0.52229042150868443</c:v>
                </c:pt>
                <c:pt idx="1025">
                  <c:v>0.52229042150868443</c:v>
                </c:pt>
                <c:pt idx="1026">
                  <c:v>0.52229042150868443</c:v>
                </c:pt>
                <c:pt idx="1027">
                  <c:v>0.52229042150868443</c:v>
                </c:pt>
                <c:pt idx="1028">
                  <c:v>0.52229042150868443</c:v>
                </c:pt>
                <c:pt idx="1029">
                  <c:v>0.52229042150868443</c:v>
                </c:pt>
                <c:pt idx="1030">
                  <c:v>0.52229042150868443</c:v>
                </c:pt>
                <c:pt idx="1031">
                  <c:v>0.52276433837441416</c:v>
                </c:pt>
                <c:pt idx="1032">
                  <c:v>0.52276433837441416</c:v>
                </c:pt>
                <c:pt idx="1033">
                  <c:v>0.52276433837441416</c:v>
                </c:pt>
                <c:pt idx="1034">
                  <c:v>0.52276433837441416</c:v>
                </c:pt>
                <c:pt idx="1035">
                  <c:v>0.52276433837441416</c:v>
                </c:pt>
                <c:pt idx="1036">
                  <c:v>0.52276433837441416</c:v>
                </c:pt>
                <c:pt idx="1037">
                  <c:v>0.52276433837441416</c:v>
                </c:pt>
                <c:pt idx="1038">
                  <c:v>0.52329970085133837</c:v>
                </c:pt>
                <c:pt idx="1039">
                  <c:v>0.52329970085133837</c:v>
                </c:pt>
                <c:pt idx="1040">
                  <c:v>0.52329970085133837</c:v>
                </c:pt>
                <c:pt idx="1041">
                  <c:v>0.52329970085133837</c:v>
                </c:pt>
                <c:pt idx="1042">
                  <c:v>0.52329970085133837</c:v>
                </c:pt>
                <c:pt idx="1043">
                  <c:v>0.52329970085133837</c:v>
                </c:pt>
                <c:pt idx="1044">
                  <c:v>0.52329970085133837</c:v>
                </c:pt>
                <c:pt idx="1045">
                  <c:v>0.52329970085133837</c:v>
                </c:pt>
                <c:pt idx="1046">
                  <c:v>0.52363808167583603</c:v>
                </c:pt>
                <c:pt idx="1047">
                  <c:v>0.52363808167583603</c:v>
                </c:pt>
                <c:pt idx="1048">
                  <c:v>0.52363808167583603</c:v>
                </c:pt>
                <c:pt idx="1049">
                  <c:v>0.52363808167583603</c:v>
                </c:pt>
                <c:pt idx="1050">
                  <c:v>0.52363808167583603</c:v>
                </c:pt>
                <c:pt idx="1051">
                  <c:v>0.52363808167583603</c:v>
                </c:pt>
                <c:pt idx="1052">
                  <c:v>0.52363808167583603</c:v>
                </c:pt>
                <c:pt idx="1053">
                  <c:v>0.52363808167583603</c:v>
                </c:pt>
                <c:pt idx="1054">
                  <c:v>0.52363808167583603</c:v>
                </c:pt>
                <c:pt idx="1055">
                  <c:v>0.52363808167583603</c:v>
                </c:pt>
                <c:pt idx="1056">
                  <c:v>0.52363808167583603</c:v>
                </c:pt>
                <c:pt idx="1057">
                  <c:v>0.52363808167583603</c:v>
                </c:pt>
                <c:pt idx="1058">
                  <c:v>0.52363808167583603</c:v>
                </c:pt>
                <c:pt idx="1059">
                  <c:v>0.52422788332260184</c:v>
                </c:pt>
                <c:pt idx="1060">
                  <c:v>0.52422788332260184</c:v>
                </c:pt>
                <c:pt idx="1061">
                  <c:v>0.52422788332260184</c:v>
                </c:pt>
                <c:pt idx="1062">
                  <c:v>0.52422788332260184</c:v>
                </c:pt>
                <c:pt idx="1063">
                  <c:v>0.52422788332260184</c:v>
                </c:pt>
                <c:pt idx="1064">
                  <c:v>0.52422788332260184</c:v>
                </c:pt>
                <c:pt idx="1065">
                  <c:v>0.52422788332260184</c:v>
                </c:pt>
                <c:pt idx="1066">
                  <c:v>0.52451347642577761</c:v>
                </c:pt>
                <c:pt idx="1067">
                  <c:v>0.52451347642577761</c:v>
                </c:pt>
                <c:pt idx="1068">
                  <c:v>0.52451347642577761</c:v>
                </c:pt>
                <c:pt idx="1069">
                  <c:v>0.52451347642577761</c:v>
                </c:pt>
                <c:pt idx="1070">
                  <c:v>0.52451347642577761</c:v>
                </c:pt>
                <c:pt idx="1071">
                  <c:v>0.52451347642577761</c:v>
                </c:pt>
                <c:pt idx="1072">
                  <c:v>0.52451347642577761</c:v>
                </c:pt>
                <c:pt idx="1073">
                  <c:v>0.52451347642577761</c:v>
                </c:pt>
                <c:pt idx="1074">
                  <c:v>0.52451347642577761</c:v>
                </c:pt>
                <c:pt idx="1075">
                  <c:v>0.52451347642577761</c:v>
                </c:pt>
                <c:pt idx="1076">
                  <c:v>0.52451347642577761</c:v>
                </c:pt>
                <c:pt idx="1077">
                  <c:v>0.52451347642577761</c:v>
                </c:pt>
                <c:pt idx="1078">
                  <c:v>0.52451347642577761</c:v>
                </c:pt>
                <c:pt idx="1079">
                  <c:v>0.52451347642577761</c:v>
                </c:pt>
                <c:pt idx="1080">
                  <c:v>0.52505816128073601</c:v>
                </c:pt>
                <c:pt idx="1081">
                  <c:v>0.52505816128073601</c:v>
                </c:pt>
                <c:pt idx="1082">
                  <c:v>0.52505816128073601</c:v>
                </c:pt>
                <c:pt idx="1083">
                  <c:v>0.52505816128073601</c:v>
                </c:pt>
                <c:pt idx="1084">
                  <c:v>0.52505816128073601</c:v>
                </c:pt>
                <c:pt idx="1085">
                  <c:v>0.52505816128073601</c:v>
                </c:pt>
                <c:pt idx="1086">
                  <c:v>0.52505816128073601</c:v>
                </c:pt>
                <c:pt idx="1087">
                  <c:v>0.52505816128073601</c:v>
                </c:pt>
                <c:pt idx="1088">
                  <c:v>0.52505816128073601</c:v>
                </c:pt>
                <c:pt idx="1089">
                  <c:v>0.52505816128073601</c:v>
                </c:pt>
                <c:pt idx="1090">
                  <c:v>0.52505816128073601</c:v>
                </c:pt>
                <c:pt idx="1091">
                  <c:v>0.52505816128073601</c:v>
                </c:pt>
                <c:pt idx="1092">
                  <c:v>0.52505816128073601</c:v>
                </c:pt>
                <c:pt idx="1093">
                  <c:v>0.52505816128073601</c:v>
                </c:pt>
                <c:pt idx="1094">
                  <c:v>0.52505816128073601</c:v>
                </c:pt>
                <c:pt idx="1095">
                  <c:v>0.52505816128073601</c:v>
                </c:pt>
                <c:pt idx="1096">
                  <c:v>0.52523789555661071</c:v>
                </c:pt>
                <c:pt idx="1097">
                  <c:v>0.52523789555661071</c:v>
                </c:pt>
                <c:pt idx="1098">
                  <c:v>0.52523789555661071</c:v>
                </c:pt>
                <c:pt idx="1099">
                  <c:v>0.52523789555661071</c:v>
                </c:pt>
                <c:pt idx="1100">
                  <c:v>0.52523789555661071</c:v>
                </c:pt>
                <c:pt idx="1101">
                  <c:v>0.52523789555661071</c:v>
                </c:pt>
                <c:pt idx="1102">
                  <c:v>0.52523789555661071</c:v>
                </c:pt>
                <c:pt idx="1103">
                  <c:v>0.52523789555661071</c:v>
                </c:pt>
                <c:pt idx="1104">
                  <c:v>0.52523789555661071</c:v>
                </c:pt>
                <c:pt idx="1105">
                  <c:v>0.52523789555661071</c:v>
                </c:pt>
                <c:pt idx="1106">
                  <c:v>0.52523789555661071</c:v>
                </c:pt>
                <c:pt idx="1107">
                  <c:v>0.52523789555661071</c:v>
                </c:pt>
                <c:pt idx="1108">
                  <c:v>0.52582230312300449</c:v>
                </c:pt>
                <c:pt idx="1109">
                  <c:v>0.52582230312300449</c:v>
                </c:pt>
                <c:pt idx="1110">
                  <c:v>0.52582230312300449</c:v>
                </c:pt>
                <c:pt idx="1111">
                  <c:v>0.52582230312300449</c:v>
                </c:pt>
                <c:pt idx="1112">
                  <c:v>0.52582230312300449</c:v>
                </c:pt>
                <c:pt idx="1113">
                  <c:v>0.52582230312300449</c:v>
                </c:pt>
                <c:pt idx="1114">
                  <c:v>0.52582230312300449</c:v>
                </c:pt>
                <c:pt idx="1115">
                  <c:v>0.52611008512836011</c:v>
                </c:pt>
                <c:pt idx="1116">
                  <c:v>0.52611008512836011</c:v>
                </c:pt>
                <c:pt idx="1117">
                  <c:v>0.52611008512836011</c:v>
                </c:pt>
                <c:pt idx="1118">
                  <c:v>0.52611008512836011</c:v>
                </c:pt>
                <c:pt idx="1119">
                  <c:v>0.52611008512836011</c:v>
                </c:pt>
                <c:pt idx="1120">
                  <c:v>0.52611008512836011</c:v>
                </c:pt>
                <c:pt idx="1121">
                  <c:v>0.52611008512836011</c:v>
                </c:pt>
                <c:pt idx="1122">
                  <c:v>0.52622059537279364</c:v>
                </c:pt>
                <c:pt idx="1123">
                  <c:v>0.52622059537279364</c:v>
                </c:pt>
                <c:pt idx="1124">
                  <c:v>0.52813271868960121</c:v>
                </c:pt>
                <c:pt idx="1125">
                  <c:v>0.52813271868960121</c:v>
                </c:pt>
                <c:pt idx="1126">
                  <c:v>0.52813271868960121</c:v>
                </c:pt>
                <c:pt idx="1127">
                  <c:v>0.52813271868960121</c:v>
                </c:pt>
                <c:pt idx="1128">
                  <c:v>0.52813271868960121</c:v>
                </c:pt>
                <c:pt idx="1129">
                  <c:v>0.52813271868960121</c:v>
                </c:pt>
                <c:pt idx="1130">
                  <c:v>0.52813271868960121</c:v>
                </c:pt>
                <c:pt idx="1131">
                  <c:v>0.52813271868960121</c:v>
                </c:pt>
                <c:pt idx="1132">
                  <c:v>0.52813271868960121</c:v>
                </c:pt>
                <c:pt idx="1133">
                  <c:v>0.52813271868960121</c:v>
                </c:pt>
                <c:pt idx="1134">
                  <c:v>0.52813271868960121</c:v>
                </c:pt>
                <c:pt idx="1135">
                  <c:v>0.52813271868960121</c:v>
                </c:pt>
                <c:pt idx="1136">
                  <c:v>0.52813271868960121</c:v>
                </c:pt>
                <c:pt idx="1137">
                  <c:v>0.52813271868960121</c:v>
                </c:pt>
                <c:pt idx="1138">
                  <c:v>0.52813271868960121</c:v>
                </c:pt>
                <c:pt idx="1139">
                  <c:v>0.52813271868960121</c:v>
                </c:pt>
                <c:pt idx="1140">
                  <c:v>0.52813271868960121</c:v>
                </c:pt>
                <c:pt idx="1141">
                  <c:v>0.52813271868960121</c:v>
                </c:pt>
                <c:pt idx="1142">
                  <c:v>0.52813271868960121</c:v>
                </c:pt>
                <c:pt idx="1143">
                  <c:v>0.53550203898192439</c:v>
                </c:pt>
                <c:pt idx="1144">
                  <c:v>0.53550203898192439</c:v>
                </c:pt>
                <c:pt idx="1145">
                  <c:v>0.53550203898192439</c:v>
                </c:pt>
                <c:pt idx="1146">
                  <c:v>0.53550203898192439</c:v>
                </c:pt>
                <c:pt idx="1147">
                  <c:v>0.53550203898192439</c:v>
                </c:pt>
                <c:pt idx="1148">
                  <c:v>0.53550203898192439</c:v>
                </c:pt>
                <c:pt idx="1149">
                  <c:v>0.53550203898192439</c:v>
                </c:pt>
                <c:pt idx="1150">
                  <c:v>0.53897168346238666</c:v>
                </c:pt>
                <c:pt idx="1151">
                  <c:v>0.53897168346238666</c:v>
                </c:pt>
                <c:pt idx="1152">
                  <c:v>0.53897168346238666</c:v>
                </c:pt>
                <c:pt idx="1153">
                  <c:v>0.53897168346238666</c:v>
                </c:pt>
                <c:pt idx="1154">
                  <c:v>0.53897168346238666</c:v>
                </c:pt>
                <c:pt idx="1155">
                  <c:v>0.53897168346238666</c:v>
                </c:pt>
                <c:pt idx="1156">
                  <c:v>0.53897168346238666</c:v>
                </c:pt>
                <c:pt idx="1157">
                  <c:v>0.53897168346238666</c:v>
                </c:pt>
                <c:pt idx="1158">
                  <c:v>0.53897168346238666</c:v>
                </c:pt>
                <c:pt idx="1159">
                  <c:v>0.53897168346238666</c:v>
                </c:pt>
                <c:pt idx="1160">
                  <c:v>0.53897168346238666</c:v>
                </c:pt>
                <c:pt idx="1161">
                  <c:v>0.53897168346238666</c:v>
                </c:pt>
                <c:pt idx="1162">
                  <c:v>0.53897168346238666</c:v>
                </c:pt>
                <c:pt idx="1163">
                  <c:v>0.53897168346238666</c:v>
                </c:pt>
                <c:pt idx="1164">
                  <c:v>0.53897168346238666</c:v>
                </c:pt>
                <c:pt idx="1165">
                  <c:v>0.53897168346238666</c:v>
                </c:pt>
                <c:pt idx="1166">
                  <c:v>0.53897168346238666</c:v>
                </c:pt>
                <c:pt idx="1167">
                  <c:v>0.53897168346238666</c:v>
                </c:pt>
                <c:pt idx="1168">
                  <c:v>0.53897168346238666</c:v>
                </c:pt>
                <c:pt idx="1169">
                  <c:v>0.53897168346238666</c:v>
                </c:pt>
                <c:pt idx="1170">
                  <c:v>0.53897168346238666</c:v>
                </c:pt>
                <c:pt idx="1171">
                  <c:v>0.54789334581945681</c:v>
                </c:pt>
                <c:pt idx="1172">
                  <c:v>0.54789334581945681</c:v>
                </c:pt>
                <c:pt idx="1173">
                  <c:v>0.54789334581945681</c:v>
                </c:pt>
                <c:pt idx="1174">
                  <c:v>0.54789334581945681</c:v>
                </c:pt>
                <c:pt idx="1175">
                  <c:v>0.54789334581945681</c:v>
                </c:pt>
                <c:pt idx="1176">
                  <c:v>0.54789334581945681</c:v>
                </c:pt>
                <c:pt idx="1177">
                  <c:v>0.54789334581945681</c:v>
                </c:pt>
                <c:pt idx="1178">
                  <c:v>0.5492505238023373</c:v>
                </c:pt>
                <c:pt idx="1179">
                  <c:v>0.5492505238023373</c:v>
                </c:pt>
                <c:pt idx="1180">
                  <c:v>0.5492505238023373</c:v>
                </c:pt>
                <c:pt idx="1181">
                  <c:v>0.5492505238023373</c:v>
                </c:pt>
                <c:pt idx="1182">
                  <c:v>0.5492505238023373</c:v>
                </c:pt>
                <c:pt idx="1183">
                  <c:v>0.5492505238023373</c:v>
                </c:pt>
                <c:pt idx="1184">
                  <c:v>0.5492505238023373</c:v>
                </c:pt>
                <c:pt idx="1185">
                  <c:v>0.55115401854492652</c:v>
                </c:pt>
                <c:pt idx="1186">
                  <c:v>0.55115401854492652</c:v>
                </c:pt>
                <c:pt idx="1187">
                  <c:v>0.55115401854492652</c:v>
                </c:pt>
                <c:pt idx="1188">
                  <c:v>0.55115401854492652</c:v>
                </c:pt>
                <c:pt idx="1189">
                  <c:v>0.55115401854492652</c:v>
                </c:pt>
                <c:pt idx="1190">
                  <c:v>0.55115401854492652</c:v>
                </c:pt>
                <c:pt idx="1191">
                  <c:v>0.55115401854492652</c:v>
                </c:pt>
                <c:pt idx="1192">
                  <c:v>0.55226511115460253</c:v>
                </c:pt>
                <c:pt idx="1193">
                  <c:v>0.55226511115460253</c:v>
                </c:pt>
                <c:pt idx="1194">
                  <c:v>0.55226511115460253</c:v>
                </c:pt>
                <c:pt idx="1195">
                  <c:v>0.55226511115460253</c:v>
                </c:pt>
                <c:pt idx="1196">
                  <c:v>0.55226511115460253</c:v>
                </c:pt>
                <c:pt idx="1197">
                  <c:v>0.55226511115460253</c:v>
                </c:pt>
                <c:pt idx="1198">
                  <c:v>0.55226511115460253</c:v>
                </c:pt>
                <c:pt idx="1199">
                  <c:v>0.55226511115460253</c:v>
                </c:pt>
                <c:pt idx="1200">
                  <c:v>0.55226511115460253</c:v>
                </c:pt>
                <c:pt idx="1201">
                  <c:v>0.55226511115460253</c:v>
                </c:pt>
                <c:pt idx="1202">
                  <c:v>0.55226511115460253</c:v>
                </c:pt>
                <c:pt idx="1203">
                  <c:v>0.55226511115460253</c:v>
                </c:pt>
                <c:pt idx="1204">
                  <c:v>0.55226511115460253</c:v>
                </c:pt>
                <c:pt idx="1205">
                  <c:v>0.55226511115460253</c:v>
                </c:pt>
                <c:pt idx="1206">
                  <c:v>0.55226511115460253</c:v>
                </c:pt>
                <c:pt idx="1207">
                  <c:v>0.55226511115460253</c:v>
                </c:pt>
                <c:pt idx="1208">
                  <c:v>0.55415439757679152</c:v>
                </c:pt>
                <c:pt idx="1209">
                  <c:v>0.55415439757679152</c:v>
                </c:pt>
                <c:pt idx="1210">
                  <c:v>0.55415439757679152</c:v>
                </c:pt>
                <c:pt idx="1211">
                  <c:v>0.55415439757679152</c:v>
                </c:pt>
                <c:pt idx="1212">
                  <c:v>0.55415439757679152</c:v>
                </c:pt>
                <c:pt idx="1213">
                  <c:v>0.55415439757679152</c:v>
                </c:pt>
                <c:pt idx="1214">
                  <c:v>0.55415439757679152</c:v>
                </c:pt>
                <c:pt idx="1215">
                  <c:v>0.55415439757679152</c:v>
                </c:pt>
                <c:pt idx="1216">
                  <c:v>0.55415439757679152</c:v>
                </c:pt>
                <c:pt idx="1217">
                  <c:v>0.55415439757679152</c:v>
                </c:pt>
                <c:pt idx="1218">
                  <c:v>0.55415439757679152</c:v>
                </c:pt>
                <c:pt idx="1219">
                  <c:v>0.55415439757679152</c:v>
                </c:pt>
                <c:pt idx="1220">
                  <c:v>0.55415439757679152</c:v>
                </c:pt>
                <c:pt idx="1221">
                  <c:v>0.55415439757679152</c:v>
                </c:pt>
                <c:pt idx="1222">
                  <c:v>0.55415439757679152</c:v>
                </c:pt>
                <c:pt idx="1223">
                  <c:v>0.55415439757679152</c:v>
                </c:pt>
                <c:pt idx="1224">
                  <c:v>0.55415439757679152</c:v>
                </c:pt>
                <c:pt idx="1225">
                  <c:v>0.55415439757679152</c:v>
                </c:pt>
                <c:pt idx="1226">
                  <c:v>0.55415439757679152</c:v>
                </c:pt>
                <c:pt idx="1227">
                  <c:v>0.55415439757679152</c:v>
                </c:pt>
                <c:pt idx="1228">
                  <c:v>0.55415439757679152</c:v>
                </c:pt>
                <c:pt idx="1229">
                  <c:v>0.55415439757679152</c:v>
                </c:pt>
                <c:pt idx="1230">
                  <c:v>0.55415439757679152</c:v>
                </c:pt>
                <c:pt idx="1231">
                  <c:v>0.55415439757679152</c:v>
                </c:pt>
                <c:pt idx="1232">
                  <c:v>0.55415439757679152</c:v>
                </c:pt>
                <c:pt idx="1233">
                  <c:v>0.55415439757679152</c:v>
                </c:pt>
                <c:pt idx="1234">
                  <c:v>0.55609176167186158</c:v>
                </c:pt>
                <c:pt idx="1235">
                  <c:v>0.55609176167186158</c:v>
                </c:pt>
                <c:pt idx="1236">
                  <c:v>0.55609176167186158</c:v>
                </c:pt>
                <c:pt idx="1237">
                  <c:v>0.55609176167186158</c:v>
                </c:pt>
                <c:pt idx="1238">
                  <c:v>0.55609176167186158</c:v>
                </c:pt>
                <c:pt idx="1239">
                  <c:v>0.55609176167186158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15-440C-A4C2-CA0F517D1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4298704"/>
        <c:axId val="506210288"/>
      </c:lineChart>
      <c:catAx>
        <c:axId val="4939970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3655184"/>
        <c:crosses val="autoZero"/>
        <c:auto val="1"/>
        <c:lblAlgn val="ctr"/>
        <c:lblOffset val="100"/>
        <c:noMultiLvlLbl val="0"/>
      </c:catAx>
      <c:valAx>
        <c:axId val="86365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3997056"/>
        <c:crosses val="autoZero"/>
        <c:crossBetween val="between"/>
      </c:valAx>
      <c:valAx>
        <c:axId val="50621028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4298704"/>
        <c:crosses val="max"/>
        <c:crossBetween val="between"/>
      </c:valAx>
      <c:catAx>
        <c:axId val="484298704"/>
        <c:scaling>
          <c:orientation val="minMax"/>
        </c:scaling>
        <c:delete val="1"/>
        <c:axPos val="b"/>
        <c:majorTickMark val="out"/>
        <c:minorTickMark val="none"/>
        <c:tickLblPos val="nextTo"/>
        <c:crossAx val="506210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95752936190506E-2"/>
          <c:y val="7.1567154905575858E-2"/>
          <c:w val="0.89059590504849206"/>
          <c:h val="0.87564754772360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COLOMBIA!$I$1</c:f>
              <c:strCache>
                <c:ptCount val="1"/>
                <c:pt idx="0">
                  <c:v>Novos obitos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F0000"/>
              </a:solidFill>
            </a:ln>
            <a:effectLst/>
          </c:spPr>
          <c:invertIfNegative val="0"/>
          <c:val>
            <c:numRef>
              <c:f>COLOMBIA!$I$2:$I$1306</c:f>
              <c:numCache>
                <c:formatCode>General</c:formatCode>
                <c:ptCount val="130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2</c:v>
                </c:pt>
                <c:pt idx="81">
                  <c:v>1</c:v>
                </c:pt>
                <c:pt idx="82">
                  <c:v>0</c:v>
                </c:pt>
                <c:pt idx="83">
                  <c:v>0</c:v>
                </c:pt>
                <c:pt idx="84">
                  <c:v>1</c:v>
                </c:pt>
                <c:pt idx="85">
                  <c:v>2</c:v>
                </c:pt>
                <c:pt idx="86">
                  <c:v>0</c:v>
                </c:pt>
                <c:pt idx="87">
                  <c:v>0</c:v>
                </c:pt>
                <c:pt idx="88">
                  <c:v>4</c:v>
                </c:pt>
                <c:pt idx="89">
                  <c:v>4</c:v>
                </c:pt>
                <c:pt idx="90">
                  <c:v>2</c:v>
                </c:pt>
                <c:pt idx="91">
                  <c:v>1</c:v>
                </c:pt>
                <c:pt idx="92">
                  <c:v>2</c:v>
                </c:pt>
                <c:pt idx="93">
                  <c:v>6</c:v>
                </c:pt>
                <c:pt idx="94">
                  <c:v>7</c:v>
                </c:pt>
                <c:pt idx="95">
                  <c:v>3</c:v>
                </c:pt>
                <c:pt idx="96">
                  <c:v>11</c:v>
                </c:pt>
                <c:pt idx="97">
                  <c:v>4</c:v>
                </c:pt>
                <c:pt idx="98">
                  <c:v>5</c:v>
                </c:pt>
                <c:pt idx="99">
                  <c:v>14</c:v>
                </c:pt>
                <c:pt idx="100">
                  <c:v>11</c:v>
                </c:pt>
                <c:pt idx="101">
                  <c:v>20</c:v>
                </c:pt>
                <c:pt idx="102">
                  <c:v>9</c:v>
                </c:pt>
                <c:pt idx="103">
                  <c:v>3</c:v>
                </c:pt>
                <c:pt idx="104">
                  <c:v>15</c:v>
                </c:pt>
                <c:pt idx="105">
                  <c:v>4</c:v>
                </c:pt>
                <c:pt idx="106">
                  <c:v>13</c:v>
                </c:pt>
                <c:pt idx="107">
                  <c:v>9</c:v>
                </c:pt>
                <c:pt idx="108">
                  <c:v>13</c:v>
                </c:pt>
                <c:pt idx="109">
                  <c:v>13</c:v>
                </c:pt>
                <c:pt idx="110">
                  <c:v>10</c:v>
                </c:pt>
                <c:pt idx="111">
                  <c:v>7</c:v>
                </c:pt>
                <c:pt idx="112">
                  <c:v>10</c:v>
                </c:pt>
                <c:pt idx="113">
                  <c:v>9</c:v>
                </c:pt>
                <c:pt idx="114">
                  <c:v>10</c:v>
                </c:pt>
                <c:pt idx="115">
                  <c:v>8</c:v>
                </c:pt>
                <c:pt idx="116">
                  <c:v>11</c:v>
                </c:pt>
                <c:pt idx="117">
                  <c:v>9</c:v>
                </c:pt>
                <c:pt idx="118">
                  <c:v>16</c:v>
                </c:pt>
                <c:pt idx="119">
                  <c:v>9</c:v>
                </c:pt>
                <c:pt idx="120">
                  <c:v>15</c:v>
                </c:pt>
                <c:pt idx="121">
                  <c:v>21</c:v>
                </c:pt>
                <c:pt idx="122">
                  <c:v>10</c:v>
                </c:pt>
                <c:pt idx="123">
                  <c:v>16</c:v>
                </c:pt>
                <c:pt idx="124">
                  <c:v>18</c:v>
                </c:pt>
                <c:pt idx="125">
                  <c:v>20</c:v>
                </c:pt>
                <c:pt idx="126">
                  <c:v>0</c:v>
                </c:pt>
                <c:pt idx="127">
                  <c:v>29</c:v>
                </c:pt>
                <c:pt idx="128">
                  <c:v>21</c:v>
                </c:pt>
                <c:pt idx="129">
                  <c:v>17</c:v>
                </c:pt>
                <c:pt idx="130">
                  <c:v>18</c:v>
                </c:pt>
                <c:pt idx="131">
                  <c:v>16</c:v>
                </c:pt>
                <c:pt idx="132">
                  <c:v>14</c:v>
                </c:pt>
                <c:pt idx="133">
                  <c:v>16</c:v>
                </c:pt>
                <c:pt idx="134">
                  <c:v>16</c:v>
                </c:pt>
                <c:pt idx="135">
                  <c:v>21</c:v>
                </c:pt>
                <c:pt idx="136">
                  <c:v>16</c:v>
                </c:pt>
                <c:pt idx="137">
                  <c:v>12</c:v>
                </c:pt>
                <c:pt idx="138">
                  <c:v>18</c:v>
                </c:pt>
                <c:pt idx="139">
                  <c:v>21</c:v>
                </c:pt>
                <c:pt idx="140">
                  <c:v>17</c:v>
                </c:pt>
                <c:pt idx="141">
                  <c:v>22</c:v>
                </c:pt>
                <c:pt idx="142">
                  <c:v>30</c:v>
                </c:pt>
                <c:pt idx="143">
                  <c:v>23</c:v>
                </c:pt>
                <c:pt idx="144">
                  <c:v>22</c:v>
                </c:pt>
                <c:pt idx="145">
                  <c:v>23</c:v>
                </c:pt>
                <c:pt idx="146">
                  <c:v>26</c:v>
                </c:pt>
                <c:pt idx="147">
                  <c:v>27</c:v>
                </c:pt>
                <c:pt idx="148">
                  <c:v>19</c:v>
                </c:pt>
                <c:pt idx="149">
                  <c:v>31</c:v>
                </c:pt>
                <c:pt idx="150">
                  <c:v>37</c:v>
                </c:pt>
                <c:pt idx="151">
                  <c:v>49</c:v>
                </c:pt>
                <c:pt idx="152">
                  <c:v>30</c:v>
                </c:pt>
                <c:pt idx="153">
                  <c:v>40</c:v>
                </c:pt>
                <c:pt idx="154">
                  <c:v>36</c:v>
                </c:pt>
                <c:pt idx="155">
                  <c:v>42</c:v>
                </c:pt>
                <c:pt idx="156">
                  <c:v>58</c:v>
                </c:pt>
                <c:pt idx="157">
                  <c:v>60</c:v>
                </c:pt>
                <c:pt idx="158">
                  <c:v>54</c:v>
                </c:pt>
                <c:pt idx="159">
                  <c:v>49</c:v>
                </c:pt>
                <c:pt idx="160">
                  <c:v>64</c:v>
                </c:pt>
                <c:pt idx="161">
                  <c:v>61</c:v>
                </c:pt>
                <c:pt idx="162">
                  <c:v>55</c:v>
                </c:pt>
                <c:pt idx="163">
                  <c:v>57</c:v>
                </c:pt>
                <c:pt idx="164">
                  <c:v>47</c:v>
                </c:pt>
                <c:pt idx="165">
                  <c:v>75</c:v>
                </c:pt>
                <c:pt idx="166">
                  <c:v>59</c:v>
                </c:pt>
                <c:pt idx="167">
                  <c:v>75</c:v>
                </c:pt>
                <c:pt idx="168">
                  <c:v>63</c:v>
                </c:pt>
                <c:pt idx="169">
                  <c:v>86</c:v>
                </c:pt>
                <c:pt idx="170">
                  <c:v>95</c:v>
                </c:pt>
                <c:pt idx="171">
                  <c:v>81</c:v>
                </c:pt>
                <c:pt idx="172">
                  <c:v>111</c:v>
                </c:pt>
                <c:pt idx="173">
                  <c:v>73</c:v>
                </c:pt>
                <c:pt idx="174">
                  <c:v>94</c:v>
                </c:pt>
                <c:pt idx="175">
                  <c:v>87</c:v>
                </c:pt>
                <c:pt idx="176">
                  <c:v>163</c:v>
                </c:pt>
                <c:pt idx="177">
                  <c:v>157</c:v>
                </c:pt>
                <c:pt idx="178">
                  <c:v>128</c:v>
                </c:pt>
                <c:pt idx="179">
                  <c:v>167</c:v>
                </c:pt>
                <c:pt idx="180">
                  <c:v>117</c:v>
                </c:pt>
                <c:pt idx="181">
                  <c:v>111</c:v>
                </c:pt>
                <c:pt idx="182">
                  <c:v>136</c:v>
                </c:pt>
                <c:pt idx="183">
                  <c:v>171</c:v>
                </c:pt>
                <c:pt idx="184">
                  <c:v>136</c:v>
                </c:pt>
                <c:pt idx="185">
                  <c:v>165</c:v>
                </c:pt>
                <c:pt idx="186">
                  <c:v>122</c:v>
                </c:pt>
                <c:pt idx="187">
                  <c:v>146</c:v>
                </c:pt>
                <c:pt idx="188">
                  <c:v>149</c:v>
                </c:pt>
                <c:pt idx="189">
                  <c:v>168</c:v>
                </c:pt>
                <c:pt idx="190">
                  <c:v>187</c:v>
                </c:pt>
                <c:pt idx="191">
                  <c:v>211</c:v>
                </c:pt>
                <c:pt idx="192">
                  <c:v>194</c:v>
                </c:pt>
                <c:pt idx="193">
                  <c:v>188</c:v>
                </c:pt>
                <c:pt idx="194">
                  <c:v>148</c:v>
                </c:pt>
                <c:pt idx="195">
                  <c:v>170</c:v>
                </c:pt>
                <c:pt idx="196">
                  <c:v>189</c:v>
                </c:pt>
                <c:pt idx="197">
                  <c:v>215</c:v>
                </c:pt>
                <c:pt idx="198">
                  <c:v>259</c:v>
                </c:pt>
                <c:pt idx="199">
                  <c:v>228</c:v>
                </c:pt>
                <c:pt idx="200">
                  <c:v>220</c:v>
                </c:pt>
                <c:pt idx="201">
                  <c:v>193</c:v>
                </c:pt>
                <c:pt idx="202">
                  <c:v>237</c:v>
                </c:pt>
                <c:pt idx="203">
                  <c:v>207</c:v>
                </c:pt>
                <c:pt idx="204">
                  <c:v>315</c:v>
                </c:pt>
                <c:pt idx="205">
                  <c:v>287</c:v>
                </c:pt>
                <c:pt idx="206">
                  <c:v>294</c:v>
                </c:pt>
                <c:pt idx="207">
                  <c:v>256</c:v>
                </c:pt>
                <c:pt idx="208">
                  <c:v>252</c:v>
                </c:pt>
                <c:pt idx="209">
                  <c:v>297</c:v>
                </c:pt>
                <c:pt idx="210">
                  <c:v>380</c:v>
                </c:pt>
                <c:pt idx="211">
                  <c:v>356</c:v>
                </c:pt>
                <c:pt idx="212">
                  <c:v>295</c:v>
                </c:pt>
                <c:pt idx="213">
                  <c:v>225</c:v>
                </c:pt>
                <c:pt idx="214">
                  <c:v>320</c:v>
                </c:pt>
                <c:pt idx="215">
                  <c:v>367</c:v>
                </c:pt>
                <c:pt idx="216">
                  <c:v>298</c:v>
                </c:pt>
                <c:pt idx="217">
                  <c:v>309</c:v>
                </c:pt>
                <c:pt idx="218">
                  <c:v>315</c:v>
                </c:pt>
                <c:pt idx="219">
                  <c:v>311</c:v>
                </c:pt>
                <c:pt idx="220">
                  <c:v>290</c:v>
                </c:pt>
                <c:pt idx="221">
                  <c:v>302</c:v>
                </c:pt>
                <c:pt idx="222">
                  <c:v>312</c:v>
                </c:pt>
                <c:pt idx="223">
                  <c:v>321</c:v>
                </c:pt>
                <c:pt idx="224">
                  <c:v>362</c:v>
                </c:pt>
                <c:pt idx="225">
                  <c:v>308</c:v>
                </c:pt>
                <c:pt idx="226">
                  <c:v>347</c:v>
                </c:pt>
                <c:pt idx="227">
                  <c:v>318</c:v>
                </c:pt>
                <c:pt idx="228">
                  <c:v>287</c:v>
                </c:pt>
                <c:pt idx="229">
                  <c:v>275</c:v>
                </c:pt>
                <c:pt idx="230">
                  <c:v>247</c:v>
                </c:pt>
                <c:pt idx="231">
                  <c:v>360</c:v>
                </c:pt>
                <c:pt idx="232">
                  <c:v>204</c:v>
                </c:pt>
                <c:pt idx="233">
                  <c:v>385</c:v>
                </c:pt>
                <c:pt idx="234">
                  <c:v>400</c:v>
                </c:pt>
                <c:pt idx="235">
                  <c:v>348</c:v>
                </c:pt>
                <c:pt idx="236">
                  <c:v>296</c:v>
                </c:pt>
                <c:pt idx="237">
                  <c:v>277</c:v>
                </c:pt>
                <c:pt idx="238">
                  <c:v>295</c:v>
                </c:pt>
                <c:pt idx="239">
                  <c:v>284</c:v>
                </c:pt>
                <c:pt idx="240">
                  <c:v>299</c:v>
                </c:pt>
                <c:pt idx="241">
                  <c:v>297</c:v>
                </c:pt>
                <c:pt idx="242">
                  <c:v>300</c:v>
                </c:pt>
                <c:pt idx="243">
                  <c:v>299</c:v>
                </c:pt>
                <c:pt idx="244">
                  <c:v>389</c:v>
                </c:pt>
                <c:pt idx="245">
                  <c:v>296</c:v>
                </c:pt>
                <c:pt idx="246">
                  <c:v>270</c:v>
                </c:pt>
                <c:pt idx="247">
                  <c:v>270</c:v>
                </c:pt>
                <c:pt idx="248">
                  <c:v>268</c:v>
                </c:pt>
                <c:pt idx="249">
                  <c:v>256</c:v>
                </c:pt>
                <c:pt idx="250">
                  <c:v>203</c:v>
                </c:pt>
                <c:pt idx="251">
                  <c:v>202</c:v>
                </c:pt>
                <c:pt idx="252">
                  <c:v>236</c:v>
                </c:pt>
                <c:pt idx="253">
                  <c:v>222</c:v>
                </c:pt>
                <c:pt idx="254">
                  <c:v>243</c:v>
                </c:pt>
                <c:pt idx="255">
                  <c:v>216</c:v>
                </c:pt>
                <c:pt idx="256">
                  <c:v>190</c:v>
                </c:pt>
                <c:pt idx="257">
                  <c:v>199</c:v>
                </c:pt>
                <c:pt idx="258">
                  <c:v>165</c:v>
                </c:pt>
                <c:pt idx="259">
                  <c:v>190</c:v>
                </c:pt>
                <c:pt idx="260">
                  <c:v>187</c:v>
                </c:pt>
                <c:pt idx="261">
                  <c:v>185</c:v>
                </c:pt>
                <c:pt idx="262">
                  <c:v>189</c:v>
                </c:pt>
                <c:pt idx="263">
                  <c:v>169</c:v>
                </c:pt>
                <c:pt idx="264">
                  <c:v>189</c:v>
                </c:pt>
                <c:pt idx="265">
                  <c:v>173</c:v>
                </c:pt>
                <c:pt idx="266">
                  <c:v>176</c:v>
                </c:pt>
                <c:pt idx="267">
                  <c:v>178</c:v>
                </c:pt>
                <c:pt idx="268">
                  <c:v>179</c:v>
                </c:pt>
                <c:pt idx="269">
                  <c:v>193</c:v>
                </c:pt>
                <c:pt idx="270">
                  <c:v>192</c:v>
                </c:pt>
                <c:pt idx="271">
                  <c:v>153</c:v>
                </c:pt>
                <c:pt idx="272">
                  <c:v>187</c:v>
                </c:pt>
                <c:pt idx="273">
                  <c:v>170</c:v>
                </c:pt>
                <c:pt idx="274">
                  <c:v>198</c:v>
                </c:pt>
                <c:pt idx="275">
                  <c:v>201</c:v>
                </c:pt>
                <c:pt idx="276">
                  <c:v>159</c:v>
                </c:pt>
                <c:pt idx="277">
                  <c:v>156</c:v>
                </c:pt>
                <c:pt idx="278">
                  <c:v>132</c:v>
                </c:pt>
                <c:pt idx="279">
                  <c:v>173</c:v>
                </c:pt>
                <c:pt idx="280">
                  <c:v>163</c:v>
                </c:pt>
                <c:pt idx="281">
                  <c:v>151</c:v>
                </c:pt>
                <c:pt idx="282">
                  <c:v>164</c:v>
                </c:pt>
                <c:pt idx="283">
                  <c:v>165</c:v>
                </c:pt>
                <c:pt idx="284">
                  <c:v>174</c:v>
                </c:pt>
                <c:pt idx="285">
                  <c:v>151</c:v>
                </c:pt>
                <c:pt idx="286">
                  <c:v>156</c:v>
                </c:pt>
                <c:pt idx="287">
                  <c:v>165</c:v>
                </c:pt>
                <c:pt idx="288">
                  <c:v>151</c:v>
                </c:pt>
                <c:pt idx="289">
                  <c:v>159</c:v>
                </c:pt>
                <c:pt idx="290">
                  <c:v>187</c:v>
                </c:pt>
                <c:pt idx="291">
                  <c:v>167</c:v>
                </c:pt>
                <c:pt idx="292">
                  <c:v>132</c:v>
                </c:pt>
                <c:pt idx="293">
                  <c:v>170</c:v>
                </c:pt>
                <c:pt idx="294">
                  <c:v>192</c:v>
                </c:pt>
                <c:pt idx="295">
                  <c:v>172</c:v>
                </c:pt>
                <c:pt idx="296">
                  <c:v>166</c:v>
                </c:pt>
                <c:pt idx="297">
                  <c:v>198</c:v>
                </c:pt>
                <c:pt idx="298">
                  <c:v>154</c:v>
                </c:pt>
                <c:pt idx="299">
                  <c:v>194</c:v>
                </c:pt>
                <c:pt idx="300">
                  <c:v>217</c:v>
                </c:pt>
                <c:pt idx="301">
                  <c:v>188</c:v>
                </c:pt>
                <c:pt idx="302">
                  <c:v>173</c:v>
                </c:pt>
                <c:pt idx="303">
                  <c:v>209</c:v>
                </c:pt>
                <c:pt idx="304">
                  <c:v>179</c:v>
                </c:pt>
                <c:pt idx="305">
                  <c:v>201</c:v>
                </c:pt>
                <c:pt idx="306">
                  <c:v>155</c:v>
                </c:pt>
                <c:pt idx="307">
                  <c:v>177</c:v>
                </c:pt>
                <c:pt idx="308">
                  <c:v>166</c:v>
                </c:pt>
                <c:pt idx="309">
                  <c:v>196</c:v>
                </c:pt>
                <c:pt idx="310">
                  <c:v>196</c:v>
                </c:pt>
                <c:pt idx="311">
                  <c:v>190</c:v>
                </c:pt>
                <c:pt idx="312">
                  <c:v>196</c:v>
                </c:pt>
                <c:pt idx="313">
                  <c:v>183</c:v>
                </c:pt>
                <c:pt idx="314">
                  <c:v>174</c:v>
                </c:pt>
                <c:pt idx="315">
                  <c:v>164</c:v>
                </c:pt>
                <c:pt idx="316">
                  <c:v>179</c:v>
                </c:pt>
                <c:pt idx="317">
                  <c:v>178</c:v>
                </c:pt>
                <c:pt idx="318">
                  <c:v>160</c:v>
                </c:pt>
                <c:pt idx="319">
                  <c:v>202</c:v>
                </c:pt>
                <c:pt idx="320">
                  <c:v>192</c:v>
                </c:pt>
                <c:pt idx="321">
                  <c:v>158</c:v>
                </c:pt>
                <c:pt idx="322">
                  <c:v>182</c:v>
                </c:pt>
                <c:pt idx="323">
                  <c:v>198</c:v>
                </c:pt>
                <c:pt idx="324">
                  <c:v>168</c:v>
                </c:pt>
                <c:pt idx="325">
                  <c:v>175</c:v>
                </c:pt>
                <c:pt idx="326">
                  <c:v>183</c:v>
                </c:pt>
                <c:pt idx="327">
                  <c:v>192</c:v>
                </c:pt>
                <c:pt idx="328">
                  <c:v>198</c:v>
                </c:pt>
                <c:pt idx="329">
                  <c:v>183</c:v>
                </c:pt>
                <c:pt idx="330">
                  <c:v>159</c:v>
                </c:pt>
                <c:pt idx="331">
                  <c:v>195</c:v>
                </c:pt>
                <c:pt idx="332">
                  <c:v>187</c:v>
                </c:pt>
                <c:pt idx="333">
                  <c:v>183</c:v>
                </c:pt>
                <c:pt idx="334">
                  <c:v>182</c:v>
                </c:pt>
                <c:pt idx="335">
                  <c:v>168</c:v>
                </c:pt>
                <c:pt idx="336">
                  <c:v>183</c:v>
                </c:pt>
                <c:pt idx="337">
                  <c:v>188</c:v>
                </c:pt>
                <c:pt idx="338">
                  <c:v>162</c:v>
                </c:pt>
                <c:pt idx="339">
                  <c:v>166</c:v>
                </c:pt>
                <c:pt idx="340">
                  <c:v>175</c:v>
                </c:pt>
                <c:pt idx="341">
                  <c:v>187</c:v>
                </c:pt>
                <c:pt idx="342">
                  <c:v>163</c:v>
                </c:pt>
                <c:pt idx="343">
                  <c:v>150</c:v>
                </c:pt>
                <c:pt idx="344">
                  <c:v>176</c:v>
                </c:pt>
                <c:pt idx="345">
                  <c:v>185</c:v>
                </c:pt>
                <c:pt idx="346">
                  <c:v>197</c:v>
                </c:pt>
                <c:pt idx="347">
                  <c:v>187</c:v>
                </c:pt>
                <c:pt idx="348">
                  <c:v>142</c:v>
                </c:pt>
                <c:pt idx="349">
                  <c:v>161</c:v>
                </c:pt>
                <c:pt idx="350">
                  <c:v>204</c:v>
                </c:pt>
                <c:pt idx="351">
                  <c:v>227</c:v>
                </c:pt>
                <c:pt idx="352">
                  <c:v>232</c:v>
                </c:pt>
                <c:pt idx="353">
                  <c:v>249</c:v>
                </c:pt>
                <c:pt idx="354">
                  <c:v>207</c:v>
                </c:pt>
                <c:pt idx="355">
                  <c:v>205</c:v>
                </c:pt>
                <c:pt idx="356">
                  <c:v>251</c:v>
                </c:pt>
                <c:pt idx="357">
                  <c:v>242</c:v>
                </c:pt>
                <c:pt idx="358">
                  <c:v>281</c:v>
                </c:pt>
                <c:pt idx="359">
                  <c:v>236</c:v>
                </c:pt>
                <c:pt idx="360">
                  <c:v>253</c:v>
                </c:pt>
                <c:pt idx="361">
                  <c:v>228</c:v>
                </c:pt>
                <c:pt idx="362">
                  <c:v>203</c:v>
                </c:pt>
                <c:pt idx="363">
                  <c:v>246</c:v>
                </c:pt>
                <c:pt idx="364">
                  <c:v>289</c:v>
                </c:pt>
                <c:pt idx="365">
                  <c:v>304</c:v>
                </c:pt>
                <c:pt idx="366">
                  <c:v>282</c:v>
                </c:pt>
                <c:pt idx="367">
                  <c:v>270</c:v>
                </c:pt>
                <c:pt idx="368">
                  <c:v>200</c:v>
                </c:pt>
                <c:pt idx="369">
                  <c:v>222</c:v>
                </c:pt>
                <c:pt idx="370">
                  <c:v>241</c:v>
                </c:pt>
                <c:pt idx="371">
                  <c:v>295</c:v>
                </c:pt>
                <c:pt idx="372">
                  <c:v>344</c:v>
                </c:pt>
                <c:pt idx="373">
                  <c:v>364</c:v>
                </c:pt>
                <c:pt idx="374">
                  <c:v>353</c:v>
                </c:pt>
                <c:pt idx="375">
                  <c:v>330</c:v>
                </c:pt>
                <c:pt idx="376">
                  <c:v>337</c:v>
                </c:pt>
                <c:pt idx="377">
                  <c:v>331</c:v>
                </c:pt>
                <c:pt idx="378">
                  <c:v>342</c:v>
                </c:pt>
                <c:pt idx="379">
                  <c:v>367</c:v>
                </c:pt>
                <c:pt idx="380">
                  <c:v>377</c:v>
                </c:pt>
                <c:pt idx="381">
                  <c:v>388</c:v>
                </c:pt>
                <c:pt idx="382">
                  <c:v>375</c:v>
                </c:pt>
                <c:pt idx="383">
                  <c:v>373</c:v>
                </c:pt>
                <c:pt idx="384">
                  <c:v>398</c:v>
                </c:pt>
                <c:pt idx="385">
                  <c:v>390</c:v>
                </c:pt>
                <c:pt idx="386">
                  <c:v>395</c:v>
                </c:pt>
                <c:pt idx="387">
                  <c:v>399</c:v>
                </c:pt>
                <c:pt idx="388">
                  <c:v>396</c:v>
                </c:pt>
                <c:pt idx="389">
                  <c:v>392</c:v>
                </c:pt>
                <c:pt idx="390">
                  <c:v>373</c:v>
                </c:pt>
                <c:pt idx="391">
                  <c:v>381</c:v>
                </c:pt>
                <c:pt idx="392">
                  <c:v>395</c:v>
                </c:pt>
                <c:pt idx="393">
                  <c:v>390</c:v>
                </c:pt>
                <c:pt idx="394">
                  <c:v>371</c:v>
                </c:pt>
                <c:pt idx="395">
                  <c:v>366</c:v>
                </c:pt>
                <c:pt idx="396">
                  <c:v>333</c:v>
                </c:pt>
                <c:pt idx="397">
                  <c:v>289</c:v>
                </c:pt>
                <c:pt idx="398">
                  <c:v>304</c:v>
                </c:pt>
                <c:pt idx="399">
                  <c:v>301</c:v>
                </c:pt>
                <c:pt idx="400">
                  <c:v>254</c:v>
                </c:pt>
                <c:pt idx="401">
                  <c:v>272</c:v>
                </c:pt>
                <c:pt idx="402">
                  <c:v>290</c:v>
                </c:pt>
                <c:pt idx="403">
                  <c:v>300</c:v>
                </c:pt>
                <c:pt idx="404">
                  <c:v>297</c:v>
                </c:pt>
                <c:pt idx="405">
                  <c:v>217</c:v>
                </c:pt>
                <c:pt idx="406">
                  <c:v>226</c:v>
                </c:pt>
                <c:pt idx="407">
                  <c:v>250</c:v>
                </c:pt>
                <c:pt idx="408">
                  <c:v>213</c:v>
                </c:pt>
                <c:pt idx="409">
                  <c:v>229</c:v>
                </c:pt>
                <c:pt idx="410">
                  <c:v>180</c:v>
                </c:pt>
                <c:pt idx="411">
                  <c:v>181</c:v>
                </c:pt>
                <c:pt idx="412">
                  <c:v>163</c:v>
                </c:pt>
                <c:pt idx="413">
                  <c:v>185</c:v>
                </c:pt>
                <c:pt idx="414">
                  <c:v>200</c:v>
                </c:pt>
                <c:pt idx="415">
                  <c:v>177</c:v>
                </c:pt>
                <c:pt idx="416">
                  <c:v>174</c:v>
                </c:pt>
                <c:pt idx="417">
                  <c:v>149</c:v>
                </c:pt>
                <c:pt idx="418">
                  <c:v>140</c:v>
                </c:pt>
                <c:pt idx="419">
                  <c:v>144</c:v>
                </c:pt>
                <c:pt idx="420">
                  <c:v>142</c:v>
                </c:pt>
                <c:pt idx="421">
                  <c:v>136</c:v>
                </c:pt>
                <c:pt idx="422">
                  <c:v>122</c:v>
                </c:pt>
                <c:pt idx="423">
                  <c:v>142</c:v>
                </c:pt>
                <c:pt idx="424">
                  <c:v>106</c:v>
                </c:pt>
                <c:pt idx="425">
                  <c:v>100</c:v>
                </c:pt>
                <c:pt idx="426">
                  <c:v>106</c:v>
                </c:pt>
                <c:pt idx="427">
                  <c:v>110</c:v>
                </c:pt>
                <c:pt idx="428">
                  <c:v>107</c:v>
                </c:pt>
                <c:pt idx="429">
                  <c:v>111</c:v>
                </c:pt>
                <c:pt idx="430">
                  <c:v>112</c:v>
                </c:pt>
                <c:pt idx="431">
                  <c:v>91</c:v>
                </c:pt>
                <c:pt idx="432">
                  <c:v>95</c:v>
                </c:pt>
                <c:pt idx="433">
                  <c:v>78</c:v>
                </c:pt>
                <c:pt idx="434">
                  <c:v>97</c:v>
                </c:pt>
                <c:pt idx="435">
                  <c:v>85</c:v>
                </c:pt>
                <c:pt idx="436">
                  <c:v>92</c:v>
                </c:pt>
                <c:pt idx="437">
                  <c:v>96</c:v>
                </c:pt>
                <c:pt idx="438">
                  <c:v>97</c:v>
                </c:pt>
                <c:pt idx="439">
                  <c:v>100</c:v>
                </c:pt>
                <c:pt idx="440">
                  <c:v>125</c:v>
                </c:pt>
                <c:pt idx="441">
                  <c:v>130</c:v>
                </c:pt>
                <c:pt idx="442">
                  <c:v>138</c:v>
                </c:pt>
                <c:pt idx="443">
                  <c:v>135</c:v>
                </c:pt>
                <c:pt idx="444">
                  <c:v>136</c:v>
                </c:pt>
                <c:pt idx="445">
                  <c:v>121</c:v>
                </c:pt>
                <c:pt idx="446">
                  <c:v>120</c:v>
                </c:pt>
                <c:pt idx="447">
                  <c:v>126</c:v>
                </c:pt>
                <c:pt idx="448">
                  <c:v>120</c:v>
                </c:pt>
                <c:pt idx="449">
                  <c:v>125</c:v>
                </c:pt>
                <c:pt idx="450">
                  <c:v>126</c:v>
                </c:pt>
                <c:pt idx="451">
                  <c:v>145</c:v>
                </c:pt>
                <c:pt idx="452">
                  <c:v>165</c:v>
                </c:pt>
                <c:pt idx="453">
                  <c:v>124</c:v>
                </c:pt>
                <c:pt idx="454">
                  <c:v>176</c:v>
                </c:pt>
                <c:pt idx="455">
                  <c:v>167</c:v>
                </c:pt>
                <c:pt idx="456">
                  <c:v>192</c:v>
                </c:pt>
                <c:pt idx="457">
                  <c:v>163</c:v>
                </c:pt>
                <c:pt idx="458">
                  <c:v>155</c:v>
                </c:pt>
                <c:pt idx="459">
                  <c:v>162</c:v>
                </c:pt>
                <c:pt idx="460">
                  <c:v>199</c:v>
                </c:pt>
                <c:pt idx="461">
                  <c:v>231</c:v>
                </c:pt>
                <c:pt idx="462">
                  <c:v>243</c:v>
                </c:pt>
                <c:pt idx="463">
                  <c:v>247</c:v>
                </c:pt>
                <c:pt idx="464">
                  <c:v>269</c:v>
                </c:pt>
                <c:pt idx="465">
                  <c:v>325</c:v>
                </c:pt>
                <c:pt idx="466">
                  <c:v>281</c:v>
                </c:pt>
                <c:pt idx="467">
                  <c:v>267</c:v>
                </c:pt>
                <c:pt idx="468">
                  <c:v>326</c:v>
                </c:pt>
                <c:pt idx="469">
                  <c:v>337</c:v>
                </c:pt>
                <c:pt idx="470">
                  <c:v>380</c:v>
                </c:pt>
                <c:pt idx="471">
                  <c:v>365</c:v>
                </c:pt>
                <c:pt idx="472">
                  <c:v>367</c:v>
                </c:pt>
                <c:pt idx="473">
                  <c:v>397</c:v>
                </c:pt>
                <c:pt idx="474">
                  <c:v>420</c:v>
                </c:pt>
                <c:pt idx="475">
                  <c:v>429</c:v>
                </c:pt>
                <c:pt idx="476">
                  <c:v>419</c:v>
                </c:pt>
                <c:pt idx="477">
                  <c:v>430</c:v>
                </c:pt>
                <c:pt idx="478">
                  <c:v>420</c:v>
                </c:pt>
                <c:pt idx="479">
                  <c:v>440</c:v>
                </c:pt>
                <c:pt idx="480">
                  <c:v>465</c:v>
                </c:pt>
                <c:pt idx="481">
                  <c:v>448</c:v>
                </c:pt>
                <c:pt idx="482">
                  <c:v>436</c:v>
                </c:pt>
                <c:pt idx="483">
                  <c:v>490</c:v>
                </c:pt>
                <c:pt idx="484">
                  <c:v>505</c:v>
                </c:pt>
                <c:pt idx="485">
                  <c:v>490</c:v>
                </c:pt>
                <c:pt idx="486">
                  <c:v>495</c:v>
                </c:pt>
                <c:pt idx="487">
                  <c:v>485</c:v>
                </c:pt>
                <c:pt idx="488">
                  <c:v>464</c:v>
                </c:pt>
                <c:pt idx="489">
                  <c:v>463</c:v>
                </c:pt>
                <c:pt idx="490">
                  <c:v>388</c:v>
                </c:pt>
                <c:pt idx="491">
                  <c:v>399</c:v>
                </c:pt>
                <c:pt idx="492">
                  <c:v>453</c:v>
                </c:pt>
                <c:pt idx="493">
                  <c:v>492</c:v>
                </c:pt>
                <c:pt idx="494">
                  <c:v>495</c:v>
                </c:pt>
                <c:pt idx="495">
                  <c:v>488</c:v>
                </c:pt>
                <c:pt idx="496">
                  <c:v>429</c:v>
                </c:pt>
                <c:pt idx="497">
                  <c:v>490</c:v>
                </c:pt>
                <c:pt idx="498">
                  <c:v>499</c:v>
                </c:pt>
                <c:pt idx="499">
                  <c:v>490</c:v>
                </c:pt>
                <c:pt idx="500">
                  <c:v>530</c:v>
                </c:pt>
                <c:pt idx="501">
                  <c:v>520</c:v>
                </c:pt>
                <c:pt idx="502">
                  <c:v>509</c:v>
                </c:pt>
                <c:pt idx="503">
                  <c:v>482</c:v>
                </c:pt>
                <c:pt idx="504">
                  <c:v>452</c:v>
                </c:pt>
                <c:pt idx="505">
                  <c:v>490</c:v>
                </c:pt>
                <c:pt idx="506">
                  <c:v>486</c:v>
                </c:pt>
                <c:pt idx="507">
                  <c:v>509</c:v>
                </c:pt>
                <c:pt idx="508">
                  <c:v>496</c:v>
                </c:pt>
                <c:pt idx="509">
                  <c:v>483</c:v>
                </c:pt>
                <c:pt idx="510">
                  <c:v>459</c:v>
                </c:pt>
                <c:pt idx="511">
                  <c:v>514</c:v>
                </c:pt>
                <c:pt idx="512">
                  <c:v>513</c:v>
                </c:pt>
                <c:pt idx="513">
                  <c:v>514</c:v>
                </c:pt>
                <c:pt idx="514">
                  <c:v>540</c:v>
                </c:pt>
                <c:pt idx="515">
                  <c:v>535</c:v>
                </c:pt>
                <c:pt idx="516">
                  <c:v>492</c:v>
                </c:pt>
                <c:pt idx="517">
                  <c:v>523</c:v>
                </c:pt>
                <c:pt idx="518">
                  <c:v>511</c:v>
                </c:pt>
                <c:pt idx="519">
                  <c:v>545</c:v>
                </c:pt>
                <c:pt idx="520">
                  <c:v>537</c:v>
                </c:pt>
                <c:pt idx="521">
                  <c:v>532</c:v>
                </c:pt>
                <c:pt idx="522">
                  <c:v>539</c:v>
                </c:pt>
                <c:pt idx="523">
                  <c:v>535</c:v>
                </c:pt>
                <c:pt idx="524">
                  <c:v>427</c:v>
                </c:pt>
                <c:pt idx="525">
                  <c:v>550</c:v>
                </c:pt>
                <c:pt idx="526">
                  <c:v>573</c:v>
                </c:pt>
                <c:pt idx="527">
                  <c:v>569</c:v>
                </c:pt>
                <c:pt idx="528">
                  <c:v>577</c:v>
                </c:pt>
                <c:pt idx="529">
                  <c:v>586</c:v>
                </c:pt>
                <c:pt idx="530">
                  <c:v>588</c:v>
                </c:pt>
                <c:pt idx="531">
                  <c:v>599</c:v>
                </c:pt>
                <c:pt idx="532">
                  <c:v>595</c:v>
                </c:pt>
                <c:pt idx="533">
                  <c:v>596</c:v>
                </c:pt>
                <c:pt idx="534">
                  <c:v>590</c:v>
                </c:pt>
                <c:pt idx="535">
                  <c:v>589</c:v>
                </c:pt>
                <c:pt idx="536">
                  <c:v>599</c:v>
                </c:pt>
                <c:pt idx="537">
                  <c:v>648</c:v>
                </c:pt>
                <c:pt idx="538">
                  <c:v>720</c:v>
                </c:pt>
                <c:pt idx="539">
                  <c:v>645</c:v>
                </c:pt>
                <c:pt idx="540">
                  <c:v>689</c:v>
                </c:pt>
                <c:pt idx="541">
                  <c:v>685</c:v>
                </c:pt>
                <c:pt idx="542">
                  <c:v>693</c:v>
                </c:pt>
                <c:pt idx="543">
                  <c:v>664</c:v>
                </c:pt>
                <c:pt idx="544">
                  <c:v>648</c:v>
                </c:pt>
                <c:pt idx="545">
                  <c:v>608</c:v>
                </c:pt>
                <c:pt idx="546">
                  <c:v>610</c:v>
                </c:pt>
                <c:pt idx="547">
                  <c:v>593</c:v>
                </c:pt>
                <c:pt idx="548">
                  <c:v>586</c:v>
                </c:pt>
                <c:pt idx="549">
                  <c:v>591</c:v>
                </c:pt>
                <c:pt idx="550">
                  <c:v>582</c:v>
                </c:pt>
                <c:pt idx="551">
                  <c:v>570</c:v>
                </c:pt>
                <c:pt idx="552">
                  <c:v>553</c:v>
                </c:pt>
                <c:pt idx="553">
                  <c:v>559</c:v>
                </c:pt>
                <c:pt idx="554">
                  <c:v>577</c:v>
                </c:pt>
                <c:pt idx="555">
                  <c:v>576</c:v>
                </c:pt>
                <c:pt idx="556">
                  <c:v>567</c:v>
                </c:pt>
                <c:pt idx="557">
                  <c:v>528</c:v>
                </c:pt>
                <c:pt idx="558">
                  <c:v>509</c:v>
                </c:pt>
                <c:pt idx="559">
                  <c:v>504</c:v>
                </c:pt>
                <c:pt idx="560">
                  <c:v>498</c:v>
                </c:pt>
                <c:pt idx="561">
                  <c:v>496</c:v>
                </c:pt>
                <c:pt idx="562">
                  <c:v>500</c:v>
                </c:pt>
                <c:pt idx="563">
                  <c:v>498</c:v>
                </c:pt>
                <c:pt idx="564">
                  <c:v>476</c:v>
                </c:pt>
                <c:pt idx="565">
                  <c:v>446</c:v>
                </c:pt>
                <c:pt idx="566">
                  <c:v>378</c:v>
                </c:pt>
                <c:pt idx="567">
                  <c:v>351</c:v>
                </c:pt>
                <c:pt idx="568">
                  <c:v>354</c:v>
                </c:pt>
                <c:pt idx="569">
                  <c:v>352</c:v>
                </c:pt>
                <c:pt idx="570">
                  <c:v>350</c:v>
                </c:pt>
                <c:pt idx="571">
                  <c:v>330</c:v>
                </c:pt>
                <c:pt idx="572">
                  <c:v>314</c:v>
                </c:pt>
                <c:pt idx="573">
                  <c:v>300</c:v>
                </c:pt>
                <c:pt idx="574">
                  <c:v>319</c:v>
                </c:pt>
                <c:pt idx="575">
                  <c:v>325</c:v>
                </c:pt>
                <c:pt idx="576">
                  <c:v>306</c:v>
                </c:pt>
                <c:pt idx="577">
                  <c:v>291</c:v>
                </c:pt>
                <c:pt idx="578">
                  <c:v>275</c:v>
                </c:pt>
                <c:pt idx="579">
                  <c:v>218</c:v>
                </c:pt>
                <c:pt idx="580">
                  <c:v>268</c:v>
                </c:pt>
                <c:pt idx="581">
                  <c:v>211</c:v>
                </c:pt>
                <c:pt idx="582">
                  <c:v>204</c:v>
                </c:pt>
                <c:pt idx="583">
                  <c:v>188</c:v>
                </c:pt>
                <c:pt idx="584">
                  <c:v>190</c:v>
                </c:pt>
                <c:pt idx="585">
                  <c:v>181</c:v>
                </c:pt>
                <c:pt idx="586">
                  <c:v>143</c:v>
                </c:pt>
                <c:pt idx="587">
                  <c:v>167</c:v>
                </c:pt>
                <c:pt idx="588">
                  <c:v>185</c:v>
                </c:pt>
                <c:pt idx="589">
                  <c:v>144</c:v>
                </c:pt>
                <c:pt idx="590">
                  <c:v>124</c:v>
                </c:pt>
                <c:pt idx="591">
                  <c:v>135</c:v>
                </c:pt>
                <c:pt idx="592">
                  <c:v>103</c:v>
                </c:pt>
                <c:pt idx="593">
                  <c:v>121</c:v>
                </c:pt>
                <c:pt idx="594">
                  <c:v>108</c:v>
                </c:pt>
                <c:pt idx="595">
                  <c:v>93</c:v>
                </c:pt>
                <c:pt idx="596">
                  <c:v>120</c:v>
                </c:pt>
                <c:pt idx="597">
                  <c:v>122</c:v>
                </c:pt>
                <c:pt idx="598">
                  <c:v>98</c:v>
                </c:pt>
                <c:pt idx="599">
                  <c:v>95</c:v>
                </c:pt>
                <c:pt idx="600">
                  <c:v>99</c:v>
                </c:pt>
                <c:pt idx="601">
                  <c:v>73</c:v>
                </c:pt>
                <c:pt idx="602">
                  <c:v>86</c:v>
                </c:pt>
                <c:pt idx="603">
                  <c:v>93</c:v>
                </c:pt>
                <c:pt idx="604">
                  <c:v>81</c:v>
                </c:pt>
                <c:pt idx="605">
                  <c:v>95</c:v>
                </c:pt>
                <c:pt idx="606">
                  <c:v>68</c:v>
                </c:pt>
                <c:pt idx="607">
                  <c:v>72</c:v>
                </c:pt>
                <c:pt idx="608">
                  <c:v>62</c:v>
                </c:pt>
                <c:pt idx="609">
                  <c:v>71</c:v>
                </c:pt>
                <c:pt idx="610">
                  <c:v>81</c:v>
                </c:pt>
                <c:pt idx="611">
                  <c:v>61</c:v>
                </c:pt>
                <c:pt idx="612">
                  <c:v>72</c:v>
                </c:pt>
                <c:pt idx="613">
                  <c:v>48</c:v>
                </c:pt>
                <c:pt idx="614">
                  <c:v>53</c:v>
                </c:pt>
                <c:pt idx="615">
                  <c:v>47</c:v>
                </c:pt>
                <c:pt idx="616">
                  <c:v>49</c:v>
                </c:pt>
                <c:pt idx="617">
                  <c:v>53</c:v>
                </c:pt>
                <c:pt idx="618">
                  <c:v>49</c:v>
                </c:pt>
                <c:pt idx="619">
                  <c:v>63</c:v>
                </c:pt>
                <c:pt idx="620">
                  <c:v>55</c:v>
                </c:pt>
                <c:pt idx="621">
                  <c:v>40</c:v>
                </c:pt>
                <c:pt idx="622">
                  <c:v>26</c:v>
                </c:pt>
                <c:pt idx="623">
                  <c:v>40</c:v>
                </c:pt>
                <c:pt idx="624">
                  <c:v>29</c:v>
                </c:pt>
                <c:pt idx="625">
                  <c:v>44</c:v>
                </c:pt>
                <c:pt idx="626">
                  <c:v>34</c:v>
                </c:pt>
                <c:pt idx="627">
                  <c:v>35</c:v>
                </c:pt>
                <c:pt idx="628">
                  <c:v>29</c:v>
                </c:pt>
                <c:pt idx="629">
                  <c:v>38</c:v>
                </c:pt>
                <c:pt idx="630">
                  <c:v>44</c:v>
                </c:pt>
                <c:pt idx="631">
                  <c:v>26</c:v>
                </c:pt>
                <c:pt idx="632">
                  <c:v>36</c:v>
                </c:pt>
                <c:pt idx="633">
                  <c:v>34</c:v>
                </c:pt>
                <c:pt idx="634">
                  <c:v>43</c:v>
                </c:pt>
                <c:pt idx="635">
                  <c:v>33</c:v>
                </c:pt>
                <c:pt idx="636">
                  <c:v>41</c:v>
                </c:pt>
                <c:pt idx="637">
                  <c:v>42</c:v>
                </c:pt>
                <c:pt idx="638">
                  <c:v>38</c:v>
                </c:pt>
                <c:pt idx="639">
                  <c:v>37</c:v>
                </c:pt>
                <c:pt idx="640">
                  <c:v>36</c:v>
                </c:pt>
                <c:pt idx="641">
                  <c:v>29</c:v>
                </c:pt>
                <c:pt idx="642">
                  <c:v>24</c:v>
                </c:pt>
                <c:pt idx="643">
                  <c:v>30</c:v>
                </c:pt>
                <c:pt idx="644">
                  <c:v>32</c:v>
                </c:pt>
                <c:pt idx="645">
                  <c:v>30</c:v>
                </c:pt>
                <c:pt idx="646">
                  <c:v>35</c:v>
                </c:pt>
                <c:pt idx="647">
                  <c:v>33</c:v>
                </c:pt>
                <c:pt idx="648">
                  <c:v>38</c:v>
                </c:pt>
                <c:pt idx="649">
                  <c:v>32</c:v>
                </c:pt>
                <c:pt idx="650">
                  <c:v>37</c:v>
                </c:pt>
                <c:pt idx="651">
                  <c:v>34</c:v>
                </c:pt>
                <c:pt idx="652">
                  <c:v>33</c:v>
                </c:pt>
                <c:pt idx="653">
                  <c:v>37</c:v>
                </c:pt>
                <c:pt idx="654">
                  <c:v>34</c:v>
                </c:pt>
                <c:pt idx="655">
                  <c:v>35</c:v>
                </c:pt>
                <c:pt idx="656">
                  <c:v>21</c:v>
                </c:pt>
                <c:pt idx="657">
                  <c:v>24</c:v>
                </c:pt>
                <c:pt idx="658">
                  <c:v>21</c:v>
                </c:pt>
                <c:pt idx="659">
                  <c:v>28</c:v>
                </c:pt>
                <c:pt idx="660">
                  <c:v>35</c:v>
                </c:pt>
                <c:pt idx="661">
                  <c:v>38</c:v>
                </c:pt>
                <c:pt idx="662">
                  <c:v>35</c:v>
                </c:pt>
                <c:pt idx="663">
                  <c:v>32</c:v>
                </c:pt>
                <c:pt idx="664">
                  <c:v>34</c:v>
                </c:pt>
                <c:pt idx="665">
                  <c:v>26</c:v>
                </c:pt>
                <c:pt idx="666">
                  <c:v>36</c:v>
                </c:pt>
                <c:pt idx="667">
                  <c:v>30</c:v>
                </c:pt>
                <c:pt idx="668">
                  <c:v>33</c:v>
                </c:pt>
                <c:pt idx="669">
                  <c:v>23</c:v>
                </c:pt>
                <c:pt idx="670">
                  <c:v>30</c:v>
                </c:pt>
                <c:pt idx="671">
                  <c:v>37</c:v>
                </c:pt>
                <c:pt idx="672">
                  <c:v>32</c:v>
                </c:pt>
                <c:pt idx="673">
                  <c:v>37</c:v>
                </c:pt>
                <c:pt idx="674">
                  <c:v>39</c:v>
                </c:pt>
                <c:pt idx="675">
                  <c:v>32</c:v>
                </c:pt>
                <c:pt idx="676">
                  <c:v>45</c:v>
                </c:pt>
                <c:pt idx="677">
                  <c:v>38</c:v>
                </c:pt>
                <c:pt idx="678">
                  <c:v>39</c:v>
                </c:pt>
                <c:pt idx="679">
                  <c:v>30</c:v>
                </c:pt>
                <c:pt idx="680">
                  <c:v>40</c:v>
                </c:pt>
                <c:pt idx="681">
                  <c:v>41</c:v>
                </c:pt>
                <c:pt idx="682">
                  <c:v>45</c:v>
                </c:pt>
                <c:pt idx="683">
                  <c:v>43</c:v>
                </c:pt>
                <c:pt idx="684">
                  <c:v>24</c:v>
                </c:pt>
                <c:pt idx="685">
                  <c:v>32</c:v>
                </c:pt>
                <c:pt idx="686">
                  <c:v>47</c:v>
                </c:pt>
                <c:pt idx="687">
                  <c:v>51</c:v>
                </c:pt>
                <c:pt idx="688">
                  <c:v>50</c:v>
                </c:pt>
                <c:pt idx="689">
                  <c:v>41</c:v>
                </c:pt>
                <c:pt idx="690">
                  <c:v>39</c:v>
                </c:pt>
                <c:pt idx="691">
                  <c:v>45</c:v>
                </c:pt>
                <c:pt idx="692">
                  <c:v>50</c:v>
                </c:pt>
                <c:pt idx="693">
                  <c:v>48</c:v>
                </c:pt>
                <c:pt idx="694">
                  <c:v>54</c:v>
                </c:pt>
                <c:pt idx="695">
                  <c:v>53</c:v>
                </c:pt>
                <c:pt idx="696">
                  <c:v>51</c:v>
                </c:pt>
                <c:pt idx="697">
                  <c:v>43</c:v>
                </c:pt>
                <c:pt idx="698">
                  <c:v>36</c:v>
                </c:pt>
                <c:pt idx="699">
                  <c:v>55</c:v>
                </c:pt>
                <c:pt idx="700">
                  <c:v>58</c:v>
                </c:pt>
                <c:pt idx="701">
                  <c:v>57</c:v>
                </c:pt>
                <c:pt idx="702">
                  <c:v>42</c:v>
                </c:pt>
                <c:pt idx="703">
                  <c:v>48</c:v>
                </c:pt>
                <c:pt idx="704">
                  <c:v>47</c:v>
                </c:pt>
                <c:pt idx="705">
                  <c:v>41</c:v>
                </c:pt>
                <c:pt idx="706">
                  <c:v>53</c:v>
                </c:pt>
                <c:pt idx="707">
                  <c:v>55</c:v>
                </c:pt>
                <c:pt idx="708">
                  <c:v>40</c:v>
                </c:pt>
                <c:pt idx="709">
                  <c:v>42</c:v>
                </c:pt>
                <c:pt idx="710">
                  <c:v>45</c:v>
                </c:pt>
                <c:pt idx="711">
                  <c:v>51</c:v>
                </c:pt>
                <c:pt idx="712">
                  <c:v>56</c:v>
                </c:pt>
                <c:pt idx="713">
                  <c:v>42</c:v>
                </c:pt>
                <c:pt idx="714">
                  <c:v>51</c:v>
                </c:pt>
                <c:pt idx="715">
                  <c:v>39</c:v>
                </c:pt>
                <c:pt idx="716">
                  <c:v>50</c:v>
                </c:pt>
                <c:pt idx="717">
                  <c:v>54</c:v>
                </c:pt>
                <c:pt idx="718">
                  <c:v>59</c:v>
                </c:pt>
                <c:pt idx="719">
                  <c:v>29</c:v>
                </c:pt>
                <c:pt idx="720">
                  <c:v>47</c:v>
                </c:pt>
                <c:pt idx="721">
                  <c:v>52</c:v>
                </c:pt>
                <c:pt idx="722">
                  <c:v>54</c:v>
                </c:pt>
                <c:pt idx="723">
                  <c:v>46</c:v>
                </c:pt>
                <c:pt idx="724">
                  <c:v>43</c:v>
                </c:pt>
                <c:pt idx="725">
                  <c:v>32</c:v>
                </c:pt>
                <c:pt idx="726">
                  <c:v>37</c:v>
                </c:pt>
                <c:pt idx="727">
                  <c:v>35</c:v>
                </c:pt>
                <c:pt idx="728">
                  <c:v>33</c:v>
                </c:pt>
                <c:pt idx="729">
                  <c:v>35</c:v>
                </c:pt>
                <c:pt idx="730">
                  <c:v>41</c:v>
                </c:pt>
                <c:pt idx="731">
                  <c:v>44</c:v>
                </c:pt>
                <c:pt idx="732">
                  <c:v>40</c:v>
                </c:pt>
                <c:pt idx="733">
                  <c:v>35</c:v>
                </c:pt>
                <c:pt idx="734">
                  <c:v>39</c:v>
                </c:pt>
                <c:pt idx="735">
                  <c:v>40</c:v>
                </c:pt>
                <c:pt idx="736">
                  <c:v>51</c:v>
                </c:pt>
                <c:pt idx="737">
                  <c:v>59</c:v>
                </c:pt>
                <c:pt idx="738">
                  <c:v>38</c:v>
                </c:pt>
                <c:pt idx="739">
                  <c:v>50</c:v>
                </c:pt>
                <c:pt idx="740">
                  <c:v>57</c:v>
                </c:pt>
                <c:pt idx="741">
                  <c:v>65</c:v>
                </c:pt>
                <c:pt idx="742">
                  <c:v>69</c:v>
                </c:pt>
                <c:pt idx="743">
                  <c:v>96</c:v>
                </c:pt>
                <c:pt idx="744">
                  <c:v>106</c:v>
                </c:pt>
                <c:pt idx="745">
                  <c:v>129</c:v>
                </c:pt>
                <c:pt idx="746">
                  <c:v>136</c:v>
                </c:pt>
                <c:pt idx="747">
                  <c:v>134</c:v>
                </c:pt>
                <c:pt idx="748">
                  <c:v>138</c:v>
                </c:pt>
                <c:pt idx="749">
                  <c:v>169</c:v>
                </c:pt>
                <c:pt idx="750">
                  <c:v>190</c:v>
                </c:pt>
                <c:pt idx="751">
                  <c:v>197</c:v>
                </c:pt>
                <c:pt idx="752">
                  <c:v>199</c:v>
                </c:pt>
                <c:pt idx="753">
                  <c:v>217</c:v>
                </c:pt>
                <c:pt idx="754">
                  <c:v>237</c:v>
                </c:pt>
                <c:pt idx="755">
                  <c:v>260</c:v>
                </c:pt>
                <c:pt idx="756">
                  <c:v>282</c:v>
                </c:pt>
                <c:pt idx="757">
                  <c:v>273</c:v>
                </c:pt>
                <c:pt idx="758">
                  <c:v>268</c:v>
                </c:pt>
                <c:pt idx="759">
                  <c:v>272</c:v>
                </c:pt>
                <c:pt idx="760">
                  <c:v>247</c:v>
                </c:pt>
                <c:pt idx="761">
                  <c:v>221</c:v>
                </c:pt>
                <c:pt idx="762">
                  <c:v>251</c:v>
                </c:pt>
                <c:pt idx="763">
                  <c:v>230</c:v>
                </c:pt>
                <c:pt idx="764">
                  <c:v>262</c:v>
                </c:pt>
                <c:pt idx="765">
                  <c:v>239</c:v>
                </c:pt>
                <c:pt idx="766">
                  <c:v>236</c:v>
                </c:pt>
                <c:pt idx="767">
                  <c:v>239</c:v>
                </c:pt>
                <c:pt idx="768">
                  <c:v>235</c:v>
                </c:pt>
                <c:pt idx="769">
                  <c:v>205</c:v>
                </c:pt>
                <c:pt idx="770">
                  <c:v>207</c:v>
                </c:pt>
                <c:pt idx="771">
                  <c:v>179</c:v>
                </c:pt>
                <c:pt idx="772">
                  <c:v>181</c:v>
                </c:pt>
                <c:pt idx="773">
                  <c:v>189</c:v>
                </c:pt>
                <c:pt idx="774">
                  <c:v>162</c:v>
                </c:pt>
                <c:pt idx="775">
                  <c:v>186</c:v>
                </c:pt>
                <c:pt idx="776">
                  <c:v>138</c:v>
                </c:pt>
                <c:pt idx="777">
                  <c:v>147</c:v>
                </c:pt>
                <c:pt idx="778">
                  <c:v>147</c:v>
                </c:pt>
                <c:pt idx="779">
                  <c:v>136</c:v>
                </c:pt>
                <c:pt idx="780">
                  <c:v>127</c:v>
                </c:pt>
                <c:pt idx="781">
                  <c:v>110</c:v>
                </c:pt>
                <c:pt idx="782">
                  <c:v>99</c:v>
                </c:pt>
                <c:pt idx="783">
                  <c:v>80</c:v>
                </c:pt>
                <c:pt idx="784">
                  <c:v>79</c:v>
                </c:pt>
                <c:pt idx="785">
                  <c:v>57</c:v>
                </c:pt>
                <c:pt idx="786">
                  <c:v>80</c:v>
                </c:pt>
                <c:pt idx="787">
                  <c:v>97</c:v>
                </c:pt>
                <c:pt idx="788">
                  <c:v>95</c:v>
                </c:pt>
                <c:pt idx="789">
                  <c:v>74</c:v>
                </c:pt>
                <c:pt idx="790">
                  <c:v>87</c:v>
                </c:pt>
                <c:pt idx="791">
                  <c:v>45</c:v>
                </c:pt>
                <c:pt idx="792">
                  <c:v>40</c:v>
                </c:pt>
                <c:pt idx="793">
                  <c:v>45</c:v>
                </c:pt>
                <c:pt idx="794">
                  <c:v>53</c:v>
                </c:pt>
                <c:pt idx="795">
                  <c:v>54</c:v>
                </c:pt>
                <c:pt idx="796">
                  <c:v>29</c:v>
                </c:pt>
                <c:pt idx="797">
                  <c:v>34</c:v>
                </c:pt>
                <c:pt idx="798">
                  <c:v>35</c:v>
                </c:pt>
                <c:pt idx="799">
                  <c:v>31</c:v>
                </c:pt>
                <c:pt idx="800">
                  <c:v>35</c:v>
                </c:pt>
                <c:pt idx="801">
                  <c:v>28</c:v>
                </c:pt>
                <c:pt idx="802">
                  <c:v>14</c:v>
                </c:pt>
                <c:pt idx="803">
                  <c:v>18</c:v>
                </c:pt>
                <c:pt idx="804">
                  <c:v>20</c:v>
                </c:pt>
                <c:pt idx="805">
                  <c:v>26</c:v>
                </c:pt>
                <c:pt idx="806">
                  <c:v>25</c:v>
                </c:pt>
                <c:pt idx="807">
                  <c:v>29</c:v>
                </c:pt>
                <c:pt idx="808">
                  <c:v>19</c:v>
                </c:pt>
                <c:pt idx="809">
                  <c:v>18</c:v>
                </c:pt>
                <c:pt idx="810">
                  <c:v>19</c:v>
                </c:pt>
                <c:pt idx="811">
                  <c:v>14</c:v>
                </c:pt>
                <c:pt idx="812">
                  <c:v>23</c:v>
                </c:pt>
                <c:pt idx="813">
                  <c:v>23</c:v>
                </c:pt>
                <c:pt idx="814">
                  <c:v>13</c:v>
                </c:pt>
                <c:pt idx="815">
                  <c:v>14</c:v>
                </c:pt>
                <c:pt idx="816">
                  <c:v>15</c:v>
                </c:pt>
                <c:pt idx="817">
                  <c:v>12</c:v>
                </c:pt>
                <c:pt idx="818">
                  <c:v>10</c:v>
                </c:pt>
                <c:pt idx="819">
                  <c:v>12</c:v>
                </c:pt>
                <c:pt idx="820">
                  <c:v>14</c:v>
                </c:pt>
                <c:pt idx="821">
                  <c:v>15</c:v>
                </c:pt>
                <c:pt idx="822">
                  <c:v>14</c:v>
                </c:pt>
                <c:pt idx="823">
                  <c:v>10</c:v>
                </c:pt>
                <c:pt idx="824">
                  <c:v>10</c:v>
                </c:pt>
                <c:pt idx="825">
                  <c:v>8</c:v>
                </c:pt>
                <c:pt idx="826">
                  <c:v>9</c:v>
                </c:pt>
                <c:pt idx="827">
                  <c:v>6</c:v>
                </c:pt>
                <c:pt idx="828">
                  <c:v>10</c:v>
                </c:pt>
                <c:pt idx="829">
                  <c:v>10</c:v>
                </c:pt>
                <c:pt idx="830">
                  <c:v>6</c:v>
                </c:pt>
                <c:pt idx="831">
                  <c:v>6</c:v>
                </c:pt>
                <c:pt idx="832">
                  <c:v>4</c:v>
                </c:pt>
                <c:pt idx="833">
                  <c:v>5</c:v>
                </c:pt>
                <c:pt idx="834">
                  <c:v>4</c:v>
                </c:pt>
                <c:pt idx="835">
                  <c:v>3</c:v>
                </c:pt>
                <c:pt idx="836">
                  <c:v>4</c:v>
                </c:pt>
                <c:pt idx="837">
                  <c:v>4</c:v>
                </c:pt>
                <c:pt idx="838">
                  <c:v>2</c:v>
                </c:pt>
                <c:pt idx="839">
                  <c:v>3</c:v>
                </c:pt>
                <c:pt idx="840">
                  <c:v>1</c:v>
                </c:pt>
                <c:pt idx="841">
                  <c:v>4</c:v>
                </c:pt>
                <c:pt idx="842">
                  <c:v>6</c:v>
                </c:pt>
                <c:pt idx="843">
                  <c:v>6</c:v>
                </c:pt>
                <c:pt idx="844">
                  <c:v>7</c:v>
                </c:pt>
                <c:pt idx="845">
                  <c:v>2</c:v>
                </c:pt>
                <c:pt idx="846">
                  <c:v>3</c:v>
                </c:pt>
                <c:pt idx="847">
                  <c:v>2</c:v>
                </c:pt>
                <c:pt idx="848">
                  <c:v>4</c:v>
                </c:pt>
                <c:pt idx="849">
                  <c:v>4</c:v>
                </c:pt>
                <c:pt idx="850">
                  <c:v>4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12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12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12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21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13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27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24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52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100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132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163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238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242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230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212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119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113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127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62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38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23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25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13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13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7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10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13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12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19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14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16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32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53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80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103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80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126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101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58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32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20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19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14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10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13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13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13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12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8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8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7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9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5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14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7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17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15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14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13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29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25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31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30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7-4C21-B9B6-44B4AA8E0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917926527"/>
        <c:axId val="505816095"/>
      </c:barChart>
      <c:lineChart>
        <c:grouping val="standard"/>
        <c:varyColors val="0"/>
        <c:ser>
          <c:idx val="1"/>
          <c:order val="1"/>
          <c:tx>
            <c:strRef>
              <c:f>COLOMBIA!$V$1</c:f>
              <c:strCache>
                <c:ptCount val="1"/>
                <c:pt idx="0">
                  <c:v>% da população Vacinada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COLOMBIA!$V$2:$V$1359</c:f>
              <c:numCache>
                <c:formatCode>0%</c:formatCode>
                <c:ptCount val="13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1.6596703077570735E-2</c:v>
                </c:pt>
                <c:pt idx="436">
                  <c:v>1.7806394434227726E-2</c:v>
                </c:pt>
                <c:pt idx="437">
                  <c:v>1.9254071300378879E-2</c:v>
                </c:pt>
                <c:pt idx="438">
                  <c:v>2.0581991004364877E-2</c:v>
                </c:pt>
                <c:pt idx="439">
                  <c:v>2.151950900671349E-2</c:v>
                </c:pt>
                <c:pt idx="440">
                  <c:v>2.2657567633438947E-2</c:v>
                </c:pt>
                <c:pt idx="441">
                  <c:v>2.3881350674672633E-2</c:v>
                </c:pt>
                <c:pt idx="442">
                  <c:v>2.4983271663749362E-2</c:v>
                </c:pt>
                <c:pt idx="443">
                  <c:v>2.5638867347617042E-2</c:v>
                </c:pt>
                <c:pt idx="444">
                  <c:v>2.6099195710455766E-2</c:v>
                </c:pt>
                <c:pt idx="445">
                  <c:v>2.7407440232202603E-2</c:v>
                </c:pt>
                <c:pt idx="446">
                  <c:v>2.9052555779584783E-2</c:v>
                </c:pt>
                <c:pt idx="447">
                  <c:v>3.0116477965125295E-2</c:v>
                </c:pt>
                <c:pt idx="448">
                  <c:v>3.2086943035029798E-2</c:v>
                </c:pt>
                <c:pt idx="449">
                  <c:v>3.436190813816941E-2</c:v>
                </c:pt>
                <c:pt idx="450">
                  <c:v>3.5995059047703455E-2</c:v>
                </c:pt>
                <c:pt idx="451">
                  <c:v>3.847668003456451E-2</c:v>
                </c:pt>
                <c:pt idx="452">
                  <c:v>4.1185451886646136E-2</c:v>
                </c:pt>
                <c:pt idx="453">
                  <c:v>4.3367934770566989E-2</c:v>
                </c:pt>
                <c:pt idx="454">
                  <c:v>4.3558704274034521E-2</c:v>
                </c:pt>
                <c:pt idx="455">
                  <c:v>4.3690669798152129E-2</c:v>
                </c:pt>
                <c:pt idx="456">
                  <c:v>4.4088715573970268E-2</c:v>
                </c:pt>
                <c:pt idx="457">
                  <c:v>4.4443865907429152E-2</c:v>
                </c:pt>
                <c:pt idx="458">
                  <c:v>4.5557241929408639E-2</c:v>
                </c:pt>
                <c:pt idx="459">
                  <c:v>4.5557241929408639E-2</c:v>
                </c:pt>
                <c:pt idx="460">
                  <c:v>4.7614295526554849E-2</c:v>
                </c:pt>
                <c:pt idx="461">
                  <c:v>4.8141071942924246E-2</c:v>
                </c:pt>
                <c:pt idx="462">
                  <c:v>4.8788159439877694E-2</c:v>
                </c:pt>
                <c:pt idx="463">
                  <c:v>4.9466332838499542E-2</c:v>
                </c:pt>
                <c:pt idx="464">
                  <c:v>4.9466332838499542E-2</c:v>
                </c:pt>
                <c:pt idx="465">
                  <c:v>5.0048213059180641E-2</c:v>
                </c:pt>
                <c:pt idx="466">
                  <c:v>5.1859038840759535E-2</c:v>
                </c:pt>
                <c:pt idx="467">
                  <c:v>5.3334123590277623E-2</c:v>
                </c:pt>
                <c:pt idx="468">
                  <c:v>5.3334123590277623E-2</c:v>
                </c:pt>
                <c:pt idx="469">
                  <c:v>5.530859902953493E-2</c:v>
                </c:pt>
                <c:pt idx="470">
                  <c:v>5.6977245031351785E-2</c:v>
                </c:pt>
                <c:pt idx="471">
                  <c:v>5.7919659672523431E-2</c:v>
                </c:pt>
                <c:pt idx="472">
                  <c:v>5.9352868189573041E-2</c:v>
                </c:pt>
                <c:pt idx="473">
                  <c:v>6.0880309308045111E-2</c:v>
                </c:pt>
                <c:pt idx="474">
                  <c:v>6.3149292092260653E-2</c:v>
                </c:pt>
                <c:pt idx="475">
                  <c:v>6.4352203487470366E-2</c:v>
                </c:pt>
                <c:pt idx="476">
                  <c:v>6.5606607138900583E-2</c:v>
                </c:pt>
                <c:pt idx="477">
                  <c:v>6.6661555846054987E-2</c:v>
                </c:pt>
                <c:pt idx="478">
                  <c:v>6.7350120754215315E-2</c:v>
                </c:pt>
                <c:pt idx="479">
                  <c:v>6.7350120754215315E-2</c:v>
                </c:pt>
                <c:pt idx="480">
                  <c:v>6.9771785611415157E-2</c:v>
                </c:pt>
                <c:pt idx="481">
                  <c:v>7.1110163295149895E-2</c:v>
                </c:pt>
                <c:pt idx="482">
                  <c:v>7.2624620565883063E-2</c:v>
                </c:pt>
                <c:pt idx="483">
                  <c:v>7.4434205570203624E-2</c:v>
                </c:pt>
                <c:pt idx="484">
                  <c:v>7.5603726763122325E-2</c:v>
                </c:pt>
                <c:pt idx="485">
                  <c:v>7.6534907938758778E-2</c:v>
                </c:pt>
                <c:pt idx="486">
                  <c:v>7.6534907938758778E-2</c:v>
                </c:pt>
                <c:pt idx="487">
                  <c:v>7.6534907938758778E-2</c:v>
                </c:pt>
                <c:pt idx="488">
                  <c:v>7.6534907938758778E-2</c:v>
                </c:pt>
                <c:pt idx="489">
                  <c:v>7.6534907938758778E-2</c:v>
                </c:pt>
                <c:pt idx="490">
                  <c:v>8.5556377816675161E-2</c:v>
                </c:pt>
                <c:pt idx="491">
                  <c:v>8.5556377816675161E-2</c:v>
                </c:pt>
                <c:pt idx="492">
                  <c:v>8.5556377816675161E-2</c:v>
                </c:pt>
                <c:pt idx="493">
                  <c:v>8.9465202844924999E-2</c:v>
                </c:pt>
                <c:pt idx="494">
                  <c:v>9.1733255046196796E-2</c:v>
                </c:pt>
                <c:pt idx="495">
                  <c:v>9.3913699510336124E-2</c:v>
                </c:pt>
                <c:pt idx="496">
                  <c:v>9.6414818425542281E-2</c:v>
                </c:pt>
                <c:pt idx="497">
                  <c:v>9.6414818425542281E-2</c:v>
                </c:pt>
                <c:pt idx="498">
                  <c:v>0.10085839629539362</c:v>
                </c:pt>
                <c:pt idx="499">
                  <c:v>0.1019605388518379</c:v>
                </c:pt>
                <c:pt idx="500">
                  <c:v>0.1030732501717147</c:v>
                </c:pt>
                <c:pt idx="501">
                  <c:v>0.10545270644539473</c:v>
                </c:pt>
                <c:pt idx="502">
                  <c:v>0.10771599494826402</c:v>
                </c:pt>
                <c:pt idx="503">
                  <c:v>0.10989468903019964</c:v>
                </c:pt>
                <c:pt idx="504">
                  <c:v>0.10989468903019964</c:v>
                </c:pt>
                <c:pt idx="505">
                  <c:v>0.11357680632796402</c:v>
                </c:pt>
                <c:pt idx="506">
                  <c:v>0.11469993131411606</c:v>
                </c:pt>
                <c:pt idx="507">
                  <c:v>0.1169456938382115</c:v>
                </c:pt>
                <c:pt idx="508">
                  <c:v>0.12052444995901004</c:v>
                </c:pt>
                <c:pt idx="509">
                  <c:v>0.12510827997252566</c:v>
                </c:pt>
                <c:pt idx="510">
                  <c:v>0.12510827997252566</c:v>
                </c:pt>
                <c:pt idx="511">
                  <c:v>0.12510827997252566</c:v>
                </c:pt>
                <c:pt idx="512">
                  <c:v>0.14178603239314913</c:v>
                </c:pt>
                <c:pt idx="513">
                  <c:v>0.14516910021492035</c:v>
                </c:pt>
                <c:pt idx="514">
                  <c:v>0.15064088361066183</c:v>
                </c:pt>
                <c:pt idx="515">
                  <c:v>0.15661640041654665</c:v>
                </c:pt>
                <c:pt idx="516">
                  <c:v>0.16305242283916424</c:v>
                </c:pt>
                <c:pt idx="517">
                  <c:v>0.16862869740544612</c:v>
                </c:pt>
                <c:pt idx="518">
                  <c:v>0.173745485564886</c:v>
                </c:pt>
                <c:pt idx="519">
                  <c:v>0.17843037245474486</c:v>
                </c:pt>
                <c:pt idx="520">
                  <c:v>0.1809040834865841</c:v>
                </c:pt>
                <c:pt idx="521">
                  <c:v>0.18306596060532204</c:v>
                </c:pt>
                <c:pt idx="522">
                  <c:v>0.1870627700352292</c:v>
                </c:pt>
                <c:pt idx="523">
                  <c:v>0.19081525712893005</c:v>
                </c:pt>
                <c:pt idx="524">
                  <c:v>0.19081525712893005</c:v>
                </c:pt>
                <c:pt idx="525">
                  <c:v>0.19887421620543727</c:v>
                </c:pt>
                <c:pt idx="526">
                  <c:v>0.2020192985177143</c:v>
                </c:pt>
                <c:pt idx="527">
                  <c:v>0.20371730219573261</c:v>
                </c:pt>
                <c:pt idx="528">
                  <c:v>0.20586313783705937</c:v>
                </c:pt>
                <c:pt idx="529">
                  <c:v>0.20586313783705937</c:v>
                </c:pt>
                <c:pt idx="530">
                  <c:v>0.20586313783705937</c:v>
                </c:pt>
                <c:pt idx="531">
                  <c:v>0.21572133472182217</c:v>
                </c:pt>
                <c:pt idx="532">
                  <c:v>0.21572133472182217</c:v>
                </c:pt>
                <c:pt idx="533">
                  <c:v>0.2231498681674163</c:v>
                </c:pt>
                <c:pt idx="534">
                  <c:v>0.22538054195378104</c:v>
                </c:pt>
                <c:pt idx="535">
                  <c:v>0.22868278199986705</c:v>
                </c:pt>
                <c:pt idx="536">
                  <c:v>0.23249400660270755</c:v>
                </c:pt>
                <c:pt idx="537">
                  <c:v>0.23613825803735625</c:v>
                </c:pt>
                <c:pt idx="538">
                  <c:v>0.23927505373008665</c:v>
                </c:pt>
                <c:pt idx="539">
                  <c:v>0.24231125783794563</c:v>
                </c:pt>
                <c:pt idx="540">
                  <c:v>0.24540992178671925</c:v>
                </c:pt>
                <c:pt idx="541">
                  <c:v>0.24656304699443865</c:v>
                </c:pt>
                <c:pt idx="542">
                  <c:v>0.24787864755278843</c:v>
                </c:pt>
                <c:pt idx="543">
                  <c:v>0.25203709037732924</c:v>
                </c:pt>
                <c:pt idx="544">
                  <c:v>0.25522318480934125</c:v>
                </c:pt>
                <c:pt idx="545">
                  <c:v>0.25801025856911797</c:v>
                </c:pt>
                <c:pt idx="546">
                  <c:v>0.2605701371502005</c:v>
                </c:pt>
                <c:pt idx="547">
                  <c:v>0.26371054439102209</c:v>
                </c:pt>
                <c:pt idx="548">
                  <c:v>0.26549121485387633</c:v>
                </c:pt>
                <c:pt idx="549">
                  <c:v>0.26775093612212791</c:v>
                </c:pt>
                <c:pt idx="550">
                  <c:v>0.26775093612212791</c:v>
                </c:pt>
                <c:pt idx="551">
                  <c:v>0.2780089734783861</c:v>
                </c:pt>
                <c:pt idx="552">
                  <c:v>0.2780089734783861</c:v>
                </c:pt>
                <c:pt idx="553">
                  <c:v>0.2780089734783861</c:v>
                </c:pt>
                <c:pt idx="554">
                  <c:v>0.28449961225710679</c:v>
                </c:pt>
                <c:pt idx="555">
                  <c:v>0.30064001949792835</c:v>
                </c:pt>
                <c:pt idx="556">
                  <c:v>0.30526326634613254</c:v>
                </c:pt>
                <c:pt idx="557">
                  <c:v>0.30526326634613254</c:v>
                </c:pt>
                <c:pt idx="558">
                  <c:v>0.31737797177231736</c:v>
                </c:pt>
                <c:pt idx="559">
                  <c:v>0.32267549243347438</c:v>
                </c:pt>
                <c:pt idx="560">
                  <c:v>0.32267549243347438</c:v>
                </c:pt>
                <c:pt idx="561">
                  <c:v>0.33154093457115635</c:v>
                </c:pt>
                <c:pt idx="562">
                  <c:v>0.33414160370460638</c:v>
                </c:pt>
                <c:pt idx="563">
                  <c:v>0.33729406421022312</c:v>
                </c:pt>
                <c:pt idx="564">
                  <c:v>0.34001637382846256</c:v>
                </c:pt>
                <c:pt idx="565">
                  <c:v>0.34001637382846256</c:v>
                </c:pt>
                <c:pt idx="566">
                  <c:v>0.34725256464227949</c:v>
                </c:pt>
                <c:pt idx="567">
                  <c:v>0.35179981388341125</c:v>
                </c:pt>
                <c:pt idx="568">
                  <c:v>0.35179981388341125</c:v>
                </c:pt>
                <c:pt idx="569">
                  <c:v>0.35996889194159482</c:v>
                </c:pt>
                <c:pt idx="570">
                  <c:v>0.36459710189883232</c:v>
                </c:pt>
                <c:pt idx="571">
                  <c:v>0.36459710189883232</c:v>
                </c:pt>
                <c:pt idx="572">
                  <c:v>0.37211470542618486</c:v>
                </c:pt>
                <c:pt idx="573">
                  <c:v>0.37738756563933262</c:v>
                </c:pt>
                <c:pt idx="574">
                  <c:v>0.37738756563933262</c:v>
                </c:pt>
                <c:pt idx="575">
                  <c:v>0.39443063833558595</c:v>
                </c:pt>
                <c:pt idx="576">
                  <c:v>0.39797957148871116</c:v>
                </c:pt>
                <c:pt idx="577">
                  <c:v>0.40449427248354863</c:v>
                </c:pt>
                <c:pt idx="578">
                  <c:v>0.41139616245319388</c:v>
                </c:pt>
                <c:pt idx="579">
                  <c:v>0.41721195134380606</c:v>
                </c:pt>
                <c:pt idx="580">
                  <c:v>0.4230342543150245</c:v>
                </c:pt>
                <c:pt idx="581">
                  <c:v>0.4230342543150245</c:v>
                </c:pt>
                <c:pt idx="582">
                  <c:v>0.43504061329847338</c:v>
                </c:pt>
                <c:pt idx="583">
                  <c:v>0.43724877584029426</c:v>
                </c:pt>
                <c:pt idx="584">
                  <c:v>0.44121689229610261</c:v>
                </c:pt>
                <c:pt idx="585">
                  <c:v>0.44489577471030067</c:v>
                </c:pt>
                <c:pt idx="586">
                  <c:v>0.44893415017836175</c:v>
                </c:pt>
                <c:pt idx="587">
                  <c:v>0.45230086632840716</c:v>
                </c:pt>
                <c:pt idx="588">
                  <c:v>0.45460097932776461</c:v>
                </c:pt>
                <c:pt idx="589">
                  <c:v>0.45797901757029225</c:v>
                </c:pt>
                <c:pt idx="590">
                  <c:v>0.45962304743757337</c:v>
                </c:pt>
                <c:pt idx="591">
                  <c:v>0.45962304743757337</c:v>
                </c:pt>
                <c:pt idx="592">
                  <c:v>0.46481598830124299</c:v>
                </c:pt>
                <c:pt idx="593">
                  <c:v>0.46927560764850551</c:v>
                </c:pt>
                <c:pt idx="594">
                  <c:v>0.47353091972614275</c:v>
                </c:pt>
                <c:pt idx="595">
                  <c:v>0.47746504774776771</c:v>
                </c:pt>
                <c:pt idx="596">
                  <c:v>0.48197580484346264</c:v>
                </c:pt>
                <c:pt idx="597">
                  <c:v>0.48443770633461103</c:v>
                </c:pt>
                <c:pt idx="598">
                  <c:v>0.48957071322535617</c:v>
                </c:pt>
                <c:pt idx="599">
                  <c:v>0.49413803646998872</c:v>
                </c:pt>
                <c:pt idx="600">
                  <c:v>0.49922573283406818</c:v>
                </c:pt>
                <c:pt idx="601">
                  <c:v>0.49922573283406818</c:v>
                </c:pt>
                <c:pt idx="602">
                  <c:v>0.50913247512906301</c:v>
                </c:pt>
                <c:pt idx="603">
                  <c:v>0.51406075377218441</c:v>
                </c:pt>
                <c:pt idx="604">
                  <c:v>0.51599796158021849</c:v>
                </c:pt>
                <c:pt idx="605">
                  <c:v>0.51942501052445</c:v>
                </c:pt>
                <c:pt idx="606">
                  <c:v>0.52290224447743339</c:v>
                </c:pt>
                <c:pt idx="607">
                  <c:v>0.52290224447743339</c:v>
                </c:pt>
                <c:pt idx="608">
                  <c:v>0.52645700485232538</c:v>
                </c:pt>
                <c:pt idx="609">
                  <c:v>0.53186601821283763</c:v>
                </c:pt>
                <c:pt idx="610">
                  <c:v>0.53423069594310146</c:v>
                </c:pt>
                <c:pt idx="611">
                  <c:v>0.53423069594310146</c:v>
                </c:pt>
                <c:pt idx="612">
                  <c:v>0.53423069594310146</c:v>
                </c:pt>
                <c:pt idx="613">
                  <c:v>0.53423069594310146</c:v>
                </c:pt>
                <c:pt idx="614">
                  <c:v>0.53423069594310146</c:v>
                </c:pt>
                <c:pt idx="615">
                  <c:v>0.53752418407816893</c:v>
                </c:pt>
                <c:pt idx="616">
                  <c:v>0.54138357742671661</c:v>
                </c:pt>
                <c:pt idx="617">
                  <c:v>0.54138357742671661</c:v>
                </c:pt>
                <c:pt idx="618">
                  <c:v>0.5428345556466444</c:v>
                </c:pt>
                <c:pt idx="619">
                  <c:v>0.54535158309884124</c:v>
                </c:pt>
                <c:pt idx="620">
                  <c:v>0.54801336051226379</c:v>
                </c:pt>
                <c:pt idx="621">
                  <c:v>0.55039784636518729</c:v>
                </c:pt>
                <c:pt idx="622">
                  <c:v>0.55039784636518729</c:v>
                </c:pt>
                <c:pt idx="623">
                  <c:v>0.55488427536392437</c:v>
                </c:pt>
                <c:pt idx="624">
                  <c:v>0.55644780980657171</c:v>
                </c:pt>
                <c:pt idx="625">
                  <c:v>0.557604214211331</c:v>
                </c:pt>
                <c:pt idx="626">
                  <c:v>0.55990674229499482</c:v>
                </c:pt>
                <c:pt idx="627">
                  <c:v>0.55990674229499482</c:v>
                </c:pt>
                <c:pt idx="628">
                  <c:v>0.56540212261538125</c:v>
                </c:pt>
                <c:pt idx="629">
                  <c:v>0.56859326878337357</c:v>
                </c:pt>
                <c:pt idx="630">
                  <c:v>0.56859326878337357</c:v>
                </c:pt>
                <c:pt idx="631">
                  <c:v>0.57361196906919554</c:v>
                </c:pt>
                <c:pt idx="632">
                  <c:v>0.57715414441761015</c:v>
                </c:pt>
                <c:pt idx="633">
                  <c:v>0.58037983293820483</c:v>
                </c:pt>
                <c:pt idx="634">
                  <c:v>0.58037983293820483</c:v>
                </c:pt>
                <c:pt idx="635">
                  <c:v>0.58345117763055854</c:v>
                </c:pt>
                <c:pt idx="636">
                  <c:v>0.58345117763055854</c:v>
                </c:pt>
                <c:pt idx="637">
                  <c:v>0.59518839873263463</c:v>
                </c:pt>
                <c:pt idx="638">
                  <c:v>0.59518839873263463</c:v>
                </c:pt>
                <c:pt idx="639">
                  <c:v>0.59518839873263463</c:v>
                </c:pt>
                <c:pt idx="640">
                  <c:v>0.60155526997983733</c:v>
                </c:pt>
                <c:pt idx="641">
                  <c:v>0.60155526997983733</c:v>
                </c:pt>
                <c:pt idx="642">
                  <c:v>0.60789763587618817</c:v>
                </c:pt>
                <c:pt idx="643">
                  <c:v>0.61125139033523146</c:v>
                </c:pt>
                <c:pt idx="644">
                  <c:v>0.61423588061950241</c:v>
                </c:pt>
                <c:pt idx="645">
                  <c:v>0.61667768595041317</c:v>
                </c:pt>
                <c:pt idx="646">
                  <c:v>0.61784337402787315</c:v>
                </c:pt>
                <c:pt idx="647">
                  <c:v>0.62076440741807548</c:v>
                </c:pt>
                <c:pt idx="648">
                  <c:v>0.62407025901225266</c:v>
                </c:pt>
                <c:pt idx="649">
                  <c:v>0.62705517027452196</c:v>
                </c:pt>
                <c:pt idx="650">
                  <c:v>0.6300044091906144</c:v>
                </c:pt>
                <c:pt idx="651">
                  <c:v>0.63473584738439726</c:v>
                </c:pt>
                <c:pt idx="652">
                  <c:v>0.63473584738439726</c:v>
                </c:pt>
                <c:pt idx="653">
                  <c:v>0.63584917909290317</c:v>
                </c:pt>
                <c:pt idx="654">
                  <c:v>0.63660113442492194</c:v>
                </c:pt>
                <c:pt idx="655">
                  <c:v>0.63660113442492194</c:v>
                </c:pt>
                <c:pt idx="656">
                  <c:v>0.63660113442492194</c:v>
                </c:pt>
                <c:pt idx="657">
                  <c:v>0.63660113442492194</c:v>
                </c:pt>
                <c:pt idx="658">
                  <c:v>0.64767637870294459</c:v>
                </c:pt>
                <c:pt idx="659">
                  <c:v>0.64988529457381516</c:v>
                </c:pt>
                <c:pt idx="660">
                  <c:v>0.65112126382026458</c:v>
                </c:pt>
                <c:pt idx="661">
                  <c:v>0.65384926771985019</c:v>
                </c:pt>
                <c:pt idx="662">
                  <c:v>0.65670365364589101</c:v>
                </c:pt>
                <c:pt idx="663">
                  <c:v>0.65965922938869559</c:v>
                </c:pt>
                <c:pt idx="664">
                  <c:v>0.66248000354507786</c:v>
                </c:pt>
                <c:pt idx="665">
                  <c:v>0.66248000354507786</c:v>
                </c:pt>
                <c:pt idx="666">
                  <c:v>0.66664121596171311</c:v>
                </c:pt>
                <c:pt idx="667">
                  <c:v>0.6685170939224071</c:v>
                </c:pt>
                <c:pt idx="668">
                  <c:v>0.6685170939224071</c:v>
                </c:pt>
                <c:pt idx="669">
                  <c:v>0.6685170939224071</c:v>
                </c:pt>
                <c:pt idx="670">
                  <c:v>0.6685170939224071</c:v>
                </c:pt>
                <c:pt idx="671">
                  <c:v>0.6685170939224071</c:v>
                </c:pt>
                <c:pt idx="672">
                  <c:v>0.6685170939224071</c:v>
                </c:pt>
                <c:pt idx="673">
                  <c:v>0.6685170939224071</c:v>
                </c:pt>
                <c:pt idx="674">
                  <c:v>0.6685170939224071</c:v>
                </c:pt>
                <c:pt idx="675">
                  <c:v>0.6685170939224071</c:v>
                </c:pt>
                <c:pt idx="676">
                  <c:v>0.6685170939224071</c:v>
                </c:pt>
                <c:pt idx="677">
                  <c:v>0.6685170939224071</c:v>
                </c:pt>
                <c:pt idx="678">
                  <c:v>0.6685170939224071</c:v>
                </c:pt>
                <c:pt idx="679">
                  <c:v>0.6685170939224071</c:v>
                </c:pt>
                <c:pt idx="680">
                  <c:v>0.6685170939224071</c:v>
                </c:pt>
                <c:pt idx="681">
                  <c:v>0.6685170939224071</c:v>
                </c:pt>
                <c:pt idx="682">
                  <c:v>0.6685170939224071</c:v>
                </c:pt>
                <c:pt idx="683">
                  <c:v>0.6685170939224071</c:v>
                </c:pt>
                <c:pt idx="684">
                  <c:v>0.6685170939224071</c:v>
                </c:pt>
                <c:pt idx="685">
                  <c:v>0.6685170939224071</c:v>
                </c:pt>
                <c:pt idx="686">
                  <c:v>0.6685170939224071</c:v>
                </c:pt>
                <c:pt idx="687">
                  <c:v>0.6685170939224071</c:v>
                </c:pt>
                <c:pt idx="688">
                  <c:v>0.6685170939224071</c:v>
                </c:pt>
                <c:pt idx="689">
                  <c:v>0.6685170939224071</c:v>
                </c:pt>
                <c:pt idx="690">
                  <c:v>0.6685170939224071</c:v>
                </c:pt>
                <c:pt idx="691">
                  <c:v>0.6685170939224071</c:v>
                </c:pt>
                <c:pt idx="692">
                  <c:v>0.6685170939224071</c:v>
                </c:pt>
                <c:pt idx="693">
                  <c:v>0.6685170939224071</c:v>
                </c:pt>
                <c:pt idx="694">
                  <c:v>0.6685170939224071</c:v>
                </c:pt>
                <c:pt idx="695">
                  <c:v>0.6685170939224071</c:v>
                </c:pt>
                <c:pt idx="696">
                  <c:v>0.6685170939224071</c:v>
                </c:pt>
                <c:pt idx="697">
                  <c:v>0.6685170939224071</c:v>
                </c:pt>
                <c:pt idx="698">
                  <c:v>0.6685170939224071</c:v>
                </c:pt>
                <c:pt idx="699">
                  <c:v>0.6685170939224071</c:v>
                </c:pt>
                <c:pt idx="700">
                  <c:v>0.6685170939224071</c:v>
                </c:pt>
                <c:pt idx="701">
                  <c:v>0.6685170939224071</c:v>
                </c:pt>
                <c:pt idx="702">
                  <c:v>0.6685170939224071</c:v>
                </c:pt>
                <c:pt idx="703">
                  <c:v>0.6685170939224071</c:v>
                </c:pt>
                <c:pt idx="704">
                  <c:v>0.6685170939224071</c:v>
                </c:pt>
                <c:pt idx="705">
                  <c:v>0.6685170939224071</c:v>
                </c:pt>
                <c:pt idx="706">
                  <c:v>0.6685170939224071</c:v>
                </c:pt>
                <c:pt idx="707">
                  <c:v>0.6685170939224071</c:v>
                </c:pt>
                <c:pt idx="708">
                  <c:v>0.6685170939224071</c:v>
                </c:pt>
                <c:pt idx="709">
                  <c:v>0.6685170939224071</c:v>
                </c:pt>
                <c:pt idx="710">
                  <c:v>0.6685170939224071</c:v>
                </c:pt>
                <c:pt idx="711">
                  <c:v>0.6685170939224071</c:v>
                </c:pt>
                <c:pt idx="712">
                  <c:v>0.6685170939224071</c:v>
                </c:pt>
                <c:pt idx="713">
                  <c:v>0.6685170939224071</c:v>
                </c:pt>
                <c:pt idx="714">
                  <c:v>0.6685170939224071</c:v>
                </c:pt>
                <c:pt idx="715">
                  <c:v>0.83833155340881393</c:v>
                </c:pt>
                <c:pt idx="716">
                  <c:v>0.83899827177453301</c:v>
                </c:pt>
                <c:pt idx="717">
                  <c:v>0.83899827177453301</c:v>
                </c:pt>
                <c:pt idx="718">
                  <c:v>0.83899827177453301</c:v>
                </c:pt>
                <c:pt idx="719">
                  <c:v>0.84345587485875084</c:v>
                </c:pt>
                <c:pt idx="720">
                  <c:v>0.84345587485875084</c:v>
                </c:pt>
                <c:pt idx="721">
                  <c:v>0.84480484346265483</c:v>
                </c:pt>
                <c:pt idx="722">
                  <c:v>0.84480484346265483</c:v>
                </c:pt>
                <c:pt idx="723">
                  <c:v>0.84507074646046132</c:v>
                </c:pt>
                <c:pt idx="724">
                  <c:v>0.84625746128110257</c:v>
                </c:pt>
                <c:pt idx="725">
                  <c:v>0.84625746128110257</c:v>
                </c:pt>
                <c:pt idx="726">
                  <c:v>0.84851157689495493</c:v>
                </c:pt>
                <c:pt idx="727">
                  <c:v>0.84950612633771294</c:v>
                </c:pt>
                <c:pt idx="728">
                  <c:v>0.84977947399906939</c:v>
                </c:pt>
                <c:pt idx="729">
                  <c:v>0.84977947399906939</c:v>
                </c:pt>
                <c:pt idx="730">
                  <c:v>0.85000099705315402</c:v>
                </c:pt>
                <c:pt idx="731">
                  <c:v>0.85126902709768903</c:v>
                </c:pt>
                <c:pt idx="732">
                  <c:v>0.85278005007422508</c:v>
                </c:pt>
                <c:pt idx="733">
                  <c:v>0.85443365165178475</c:v>
                </c:pt>
                <c:pt idx="734">
                  <c:v>0.85635984756165107</c:v>
                </c:pt>
                <c:pt idx="735">
                  <c:v>0.85635984756165107</c:v>
                </c:pt>
                <c:pt idx="736">
                  <c:v>0.85946544656902935</c:v>
                </c:pt>
                <c:pt idx="737">
                  <c:v>0.86009472004963106</c:v>
                </c:pt>
                <c:pt idx="738">
                  <c:v>0.86063636363636364</c:v>
                </c:pt>
                <c:pt idx="739">
                  <c:v>0.86239073405268873</c:v>
                </c:pt>
                <c:pt idx="740">
                  <c:v>0.86431356213856825</c:v>
                </c:pt>
                <c:pt idx="741">
                  <c:v>0.86618585070790777</c:v>
                </c:pt>
                <c:pt idx="742">
                  <c:v>0.86788786475527879</c:v>
                </c:pt>
                <c:pt idx="743">
                  <c:v>0.8691470985753218</c:v>
                </c:pt>
                <c:pt idx="744">
                  <c:v>0.8691470985753218</c:v>
                </c:pt>
                <c:pt idx="745">
                  <c:v>0.87414645602995589</c:v>
                </c:pt>
                <c:pt idx="746">
                  <c:v>0.87414645602995589</c:v>
                </c:pt>
                <c:pt idx="747">
                  <c:v>0.8749582788646888</c:v>
                </c:pt>
                <c:pt idx="748">
                  <c:v>0.8749582788646888</c:v>
                </c:pt>
                <c:pt idx="749">
                  <c:v>0.87904198701615222</c:v>
                </c:pt>
                <c:pt idx="750">
                  <c:v>0.87904198701615222</c:v>
                </c:pt>
                <c:pt idx="751">
                  <c:v>0.88126603593822705</c:v>
                </c:pt>
                <c:pt idx="752">
                  <c:v>0.88322431480291586</c:v>
                </c:pt>
                <c:pt idx="753">
                  <c:v>0.88514876033057854</c:v>
                </c:pt>
                <c:pt idx="754">
                  <c:v>0.88514876033057854</c:v>
                </c:pt>
                <c:pt idx="755">
                  <c:v>0.88858077238384325</c:v>
                </c:pt>
                <c:pt idx="756">
                  <c:v>0.89008807302860438</c:v>
                </c:pt>
                <c:pt idx="757">
                  <c:v>0.89208399618904133</c:v>
                </c:pt>
                <c:pt idx="758">
                  <c:v>0.89261606806549532</c:v>
                </c:pt>
                <c:pt idx="759">
                  <c:v>0.89398205304322775</c:v>
                </c:pt>
                <c:pt idx="760">
                  <c:v>0.89520173708816164</c:v>
                </c:pt>
                <c:pt idx="761">
                  <c:v>0.89732608069483522</c:v>
                </c:pt>
                <c:pt idx="762">
                  <c:v>0.89732608069483522</c:v>
                </c:pt>
                <c:pt idx="763">
                  <c:v>0.89857250792103338</c:v>
                </c:pt>
                <c:pt idx="764">
                  <c:v>0.89936035716659646</c:v>
                </c:pt>
                <c:pt idx="765">
                  <c:v>0.90098440165732396</c:v>
                </c:pt>
                <c:pt idx="766">
                  <c:v>0.90193284293089315</c:v>
                </c:pt>
                <c:pt idx="767">
                  <c:v>0.90280965147453085</c:v>
                </c:pt>
                <c:pt idx="768">
                  <c:v>0.90374561850530655</c:v>
                </c:pt>
                <c:pt idx="769">
                  <c:v>0.90467595772494624</c:v>
                </c:pt>
                <c:pt idx="770">
                  <c:v>0.90570622382735466</c:v>
                </c:pt>
                <c:pt idx="771">
                  <c:v>0.90636751379256864</c:v>
                </c:pt>
                <c:pt idx="772">
                  <c:v>0.90661739746970071</c:v>
                </c:pt>
                <c:pt idx="773">
                  <c:v>0.90753882968116451</c:v>
                </c:pt>
                <c:pt idx="774">
                  <c:v>0.90848261804001507</c:v>
                </c:pt>
                <c:pt idx="775">
                  <c:v>0.90930731393880304</c:v>
                </c:pt>
                <c:pt idx="776">
                  <c:v>0.91018596149159148</c:v>
                </c:pt>
                <c:pt idx="777">
                  <c:v>0.91018596149159148</c:v>
                </c:pt>
                <c:pt idx="778">
                  <c:v>0.91111089446746285</c:v>
                </c:pt>
                <c:pt idx="779">
                  <c:v>0.91187115857576495</c:v>
                </c:pt>
                <c:pt idx="780">
                  <c:v>0.91256236013559922</c:v>
                </c:pt>
                <c:pt idx="781">
                  <c:v>0.91328212172911172</c:v>
                </c:pt>
                <c:pt idx="782">
                  <c:v>0.91404289544235928</c:v>
                </c:pt>
                <c:pt idx="783">
                  <c:v>0.91404289544235928</c:v>
                </c:pt>
                <c:pt idx="784">
                  <c:v>0.91404289544235928</c:v>
                </c:pt>
                <c:pt idx="785">
                  <c:v>0.91404289544235928</c:v>
                </c:pt>
                <c:pt idx="786">
                  <c:v>0.91404289544235928</c:v>
                </c:pt>
                <c:pt idx="787">
                  <c:v>0.91404289544235928</c:v>
                </c:pt>
                <c:pt idx="788">
                  <c:v>0.91404289544235928</c:v>
                </c:pt>
                <c:pt idx="789">
                  <c:v>0.91404289544235928</c:v>
                </c:pt>
                <c:pt idx="790">
                  <c:v>0.91404289544235928</c:v>
                </c:pt>
                <c:pt idx="791">
                  <c:v>0.91749670972459174</c:v>
                </c:pt>
                <c:pt idx="792">
                  <c:v>0.91749670972459174</c:v>
                </c:pt>
                <c:pt idx="793">
                  <c:v>0.91749670972459174</c:v>
                </c:pt>
                <c:pt idx="794">
                  <c:v>0.91749670972459174</c:v>
                </c:pt>
                <c:pt idx="795">
                  <c:v>0.91749670972459174</c:v>
                </c:pt>
                <c:pt idx="796">
                  <c:v>0.9200015288148361</c:v>
                </c:pt>
                <c:pt idx="797">
                  <c:v>0.9200015288148361</c:v>
                </c:pt>
                <c:pt idx="798">
                  <c:v>0.9208803093080451</c:v>
                </c:pt>
                <c:pt idx="799">
                  <c:v>0.9208803093080451</c:v>
                </c:pt>
                <c:pt idx="800">
                  <c:v>0.9208803093080451</c:v>
                </c:pt>
                <c:pt idx="801">
                  <c:v>0.9208803093080451</c:v>
                </c:pt>
                <c:pt idx="802">
                  <c:v>0.9208803093080451</c:v>
                </c:pt>
                <c:pt idx="803">
                  <c:v>0.92287040524671526</c:v>
                </c:pt>
                <c:pt idx="804">
                  <c:v>0.92287040524671526</c:v>
                </c:pt>
                <c:pt idx="805">
                  <c:v>0.92368406709059891</c:v>
                </c:pt>
                <c:pt idx="806">
                  <c:v>0.92368406709059891</c:v>
                </c:pt>
                <c:pt idx="807">
                  <c:v>0.92368406709059891</c:v>
                </c:pt>
                <c:pt idx="808">
                  <c:v>0.92368406709059891</c:v>
                </c:pt>
                <c:pt idx="809">
                  <c:v>0.92368406709059891</c:v>
                </c:pt>
                <c:pt idx="810">
                  <c:v>0.92813431413821368</c:v>
                </c:pt>
                <c:pt idx="811">
                  <c:v>0.92813431413821368</c:v>
                </c:pt>
                <c:pt idx="812">
                  <c:v>0.92813431413821368</c:v>
                </c:pt>
                <c:pt idx="813">
                  <c:v>0.9291474309263732</c:v>
                </c:pt>
                <c:pt idx="814">
                  <c:v>0.92925440365143019</c:v>
                </c:pt>
                <c:pt idx="815">
                  <c:v>0.92950634790508058</c:v>
                </c:pt>
                <c:pt idx="816">
                  <c:v>0.9298397181663085</c:v>
                </c:pt>
                <c:pt idx="817">
                  <c:v>0.93023632375423748</c:v>
                </c:pt>
                <c:pt idx="818">
                  <c:v>0.93023632375423748</c:v>
                </c:pt>
                <c:pt idx="819">
                  <c:v>0.93023632375423748</c:v>
                </c:pt>
                <c:pt idx="820">
                  <c:v>0.93118600580506505</c:v>
                </c:pt>
                <c:pt idx="821">
                  <c:v>0.93127795626260168</c:v>
                </c:pt>
                <c:pt idx="822">
                  <c:v>0.93160736046795023</c:v>
                </c:pt>
                <c:pt idx="823">
                  <c:v>0.93190523563689542</c:v>
                </c:pt>
                <c:pt idx="824">
                  <c:v>0.9322000310194315</c:v>
                </c:pt>
                <c:pt idx="825">
                  <c:v>0.93251716039261734</c:v>
                </c:pt>
                <c:pt idx="826">
                  <c:v>0.93280313739392462</c:v>
                </c:pt>
                <c:pt idx="827">
                  <c:v>0.93280313739392462</c:v>
                </c:pt>
                <c:pt idx="828">
                  <c:v>0.93280313739392462</c:v>
                </c:pt>
                <c:pt idx="829">
                  <c:v>0.93280313739392462</c:v>
                </c:pt>
                <c:pt idx="830">
                  <c:v>0.93280313739392462</c:v>
                </c:pt>
                <c:pt idx="831">
                  <c:v>0.93280313739392462</c:v>
                </c:pt>
                <c:pt idx="832">
                  <c:v>0.93280313739392462</c:v>
                </c:pt>
                <c:pt idx="833">
                  <c:v>0.93280313739392462</c:v>
                </c:pt>
                <c:pt idx="834">
                  <c:v>0.93280313739392462</c:v>
                </c:pt>
                <c:pt idx="835">
                  <c:v>0.93280313739392462</c:v>
                </c:pt>
                <c:pt idx="836">
                  <c:v>0.93280313739392462</c:v>
                </c:pt>
                <c:pt idx="837">
                  <c:v>0.93280313739392462</c:v>
                </c:pt>
                <c:pt idx="838">
                  <c:v>0.93280313739392462</c:v>
                </c:pt>
                <c:pt idx="839">
                  <c:v>0.93280313739392462</c:v>
                </c:pt>
                <c:pt idx="840">
                  <c:v>0.93280313739392462</c:v>
                </c:pt>
                <c:pt idx="841">
                  <c:v>0.93280313739392462</c:v>
                </c:pt>
                <c:pt idx="842">
                  <c:v>0.93280313739392462</c:v>
                </c:pt>
                <c:pt idx="843">
                  <c:v>0.93280313739392462</c:v>
                </c:pt>
                <c:pt idx="844">
                  <c:v>0.93280313739392462</c:v>
                </c:pt>
                <c:pt idx="845">
                  <c:v>0.93280313739392462</c:v>
                </c:pt>
                <c:pt idx="846">
                  <c:v>0.93280313739392462</c:v>
                </c:pt>
                <c:pt idx="847">
                  <c:v>0.93281620986861058</c:v>
                </c:pt>
                <c:pt idx="848">
                  <c:v>0.93281620986861058</c:v>
                </c:pt>
                <c:pt idx="849">
                  <c:v>0.93281620986861058</c:v>
                </c:pt>
                <c:pt idx="850">
                  <c:v>0.93281620986861058</c:v>
                </c:pt>
                <c:pt idx="851">
                  <c:v>0.93281620986861058</c:v>
                </c:pt>
                <c:pt idx="852">
                  <c:v>0.93281620986861058</c:v>
                </c:pt>
                <c:pt idx="853">
                  <c:v>0.93281620986861058</c:v>
                </c:pt>
                <c:pt idx="854">
                  <c:v>0.93359998227461061</c:v>
                </c:pt>
                <c:pt idx="855">
                  <c:v>0.93359998227461061</c:v>
                </c:pt>
                <c:pt idx="856">
                  <c:v>0.93359998227461061</c:v>
                </c:pt>
                <c:pt idx="857">
                  <c:v>0.93359998227461061</c:v>
                </c:pt>
                <c:pt idx="858">
                  <c:v>0.93359998227461061</c:v>
                </c:pt>
                <c:pt idx="859">
                  <c:v>0.93359998227461061</c:v>
                </c:pt>
                <c:pt idx="860">
                  <c:v>0.93359998227461061</c:v>
                </c:pt>
                <c:pt idx="861">
                  <c:v>0.93534681940043873</c:v>
                </c:pt>
                <c:pt idx="862">
                  <c:v>0.93534681940043873</c:v>
                </c:pt>
                <c:pt idx="863">
                  <c:v>0.93534681940043873</c:v>
                </c:pt>
                <c:pt idx="864">
                  <c:v>0.93534681940043873</c:v>
                </c:pt>
                <c:pt idx="865">
                  <c:v>0.93534681940043873</c:v>
                </c:pt>
                <c:pt idx="866">
                  <c:v>0.93534681940043873</c:v>
                </c:pt>
                <c:pt idx="867">
                  <c:v>0.93534681940043873</c:v>
                </c:pt>
                <c:pt idx="868">
                  <c:v>0.93534681940043873</c:v>
                </c:pt>
                <c:pt idx="869">
                  <c:v>0.93534681940043873</c:v>
                </c:pt>
                <c:pt idx="870">
                  <c:v>0.93534681940043873</c:v>
                </c:pt>
                <c:pt idx="871">
                  <c:v>0.93534681940043873</c:v>
                </c:pt>
                <c:pt idx="872">
                  <c:v>0.93534681940043873</c:v>
                </c:pt>
                <c:pt idx="873">
                  <c:v>0.93534681940043873</c:v>
                </c:pt>
                <c:pt idx="874">
                  <c:v>0.93534681940043873</c:v>
                </c:pt>
                <c:pt idx="875">
                  <c:v>0.93534681940043873</c:v>
                </c:pt>
                <c:pt idx="876">
                  <c:v>0.93534681940043873</c:v>
                </c:pt>
                <c:pt idx="877">
                  <c:v>0.93534681940043873</c:v>
                </c:pt>
                <c:pt idx="878">
                  <c:v>0.93534681940043873</c:v>
                </c:pt>
                <c:pt idx="879">
                  <c:v>0.93534681940043873</c:v>
                </c:pt>
                <c:pt idx="880">
                  <c:v>0.93534681940043873</c:v>
                </c:pt>
                <c:pt idx="881">
                  <c:v>0.93534681940043873</c:v>
                </c:pt>
                <c:pt idx="882">
                  <c:v>0.93707418075465843</c:v>
                </c:pt>
                <c:pt idx="883">
                  <c:v>0.93707418075465843</c:v>
                </c:pt>
                <c:pt idx="884">
                  <c:v>0.93707418075465843</c:v>
                </c:pt>
                <c:pt idx="885">
                  <c:v>0.93707418075465843</c:v>
                </c:pt>
                <c:pt idx="886">
                  <c:v>0.93707418075465843</c:v>
                </c:pt>
                <c:pt idx="887">
                  <c:v>0.93707418075465843</c:v>
                </c:pt>
                <c:pt idx="888">
                  <c:v>0.93707418075465843</c:v>
                </c:pt>
                <c:pt idx="889">
                  <c:v>0.93867823986883214</c:v>
                </c:pt>
                <c:pt idx="890">
                  <c:v>0.93867823986883214</c:v>
                </c:pt>
                <c:pt idx="891">
                  <c:v>0.93867823986883214</c:v>
                </c:pt>
                <c:pt idx="892">
                  <c:v>0.93867823986883214</c:v>
                </c:pt>
                <c:pt idx="893">
                  <c:v>0.93867823986883214</c:v>
                </c:pt>
                <c:pt idx="894">
                  <c:v>0.93867823986883214</c:v>
                </c:pt>
                <c:pt idx="895">
                  <c:v>0.93867823986883214</c:v>
                </c:pt>
                <c:pt idx="896">
                  <c:v>0.93867823986883214</c:v>
                </c:pt>
                <c:pt idx="897">
                  <c:v>0.93867823986883214</c:v>
                </c:pt>
                <c:pt idx="898">
                  <c:v>0.93867823986883214</c:v>
                </c:pt>
                <c:pt idx="899">
                  <c:v>0.93867823986883214</c:v>
                </c:pt>
                <c:pt idx="900">
                  <c:v>0.93867823986883214</c:v>
                </c:pt>
                <c:pt idx="901">
                  <c:v>0.93867823986883214</c:v>
                </c:pt>
                <c:pt idx="902">
                  <c:v>0.93867823986883214</c:v>
                </c:pt>
                <c:pt idx="903">
                  <c:v>0.93985573748698292</c:v>
                </c:pt>
                <c:pt idx="904">
                  <c:v>0.93985573748698292</c:v>
                </c:pt>
                <c:pt idx="905">
                  <c:v>0.93985573748698292</c:v>
                </c:pt>
                <c:pt idx="906">
                  <c:v>0.93985573748698292</c:v>
                </c:pt>
                <c:pt idx="907">
                  <c:v>0.93985573748698292</c:v>
                </c:pt>
                <c:pt idx="908">
                  <c:v>0.93985573748698292</c:v>
                </c:pt>
                <c:pt idx="909">
                  <c:v>0.93985573748698292</c:v>
                </c:pt>
                <c:pt idx="910">
                  <c:v>0.93985573748698292</c:v>
                </c:pt>
                <c:pt idx="911">
                  <c:v>0.93985573748698292</c:v>
                </c:pt>
                <c:pt idx="912">
                  <c:v>0.93985573748698292</c:v>
                </c:pt>
                <c:pt idx="913">
                  <c:v>0.93985573748698292</c:v>
                </c:pt>
                <c:pt idx="914">
                  <c:v>0.93985573748698292</c:v>
                </c:pt>
                <c:pt idx="915">
                  <c:v>0.93985573748698292</c:v>
                </c:pt>
                <c:pt idx="916">
                  <c:v>0.93985573748698292</c:v>
                </c:pt>
                <c:pt idx="917">
                  <c:v>0.9406863492344848</c:v>
                </c:pt>
                <c:pt idx="918">
                  <c:v>0.9406863492344848</c:v>
                </c:pt>
                <c:pt idx="919">
                  <c:v>0.9406863492344848</c:v>
                </c:pt>
                <c:pt idx="920">
                  <c:v>0.9406863492344848</c:v>
                </c:pt>
                <c:pt idx="921">
                  <c:v>0.9406863492344848</c:v>
                </c:pt>
                <c:pt idx="922">
                  <c:v>0.9406863492344848</c:v>
                </c:pt>
                <c:pt idx="923">
                  <c:v>0.9406863492344848</c:v>
                </c:pt>
                <c:pt idx="924">
                  <c:v>0.94122528969933306</c:v>
                </c:pt>
                <c:pt idx="925">
                  <c:v>0.94122528969933306</c:v>
                </c:pt>
                <c:pt idx="926">
                  <c:v>0.94122528969933306</c:v>
                </c:pt>
                <c:pt idx="927">
                  <c:v>0.94122528969933306</c:v>
                </c:pt>
                <c:pt idx="928">
                  <c:v>0.94122528969933306</c:v>
                </c:pt>
                <c:pt idx="929">
                  <c:v>0.94122528969933306</c:v>
                </c:pt>
                <c:pt idx="930">
                  <c:v>0.94122528969933306</c:v>
                </c:pt>
                <c:pt idx="931">
                  <c:v>0.94122528969933306</c:v>
                </c:pt>
                <c:pt idx="932">
                  <c:v>0.94122528969933306</c:v>
                </c:pt>
                <c:pt idx="933">
                  <c:v>0.94122528969933306</c:v>
                </c:pt>
                <c:pt idx="934">
                  <c:v>0.94122528969933306</c:v>
                </c:pt>
                <c:pt idx="935">
                  <c:v>0.94122528969933306</c:v>
                </c:pt>
                <c:pt idx="936">
                  <c:v>0.94122528969933306</c:v>
                </c:pt>
                <c:pt idx="937">
                  <c:v>0.94122528969933306</c:v>
                </c:pt>
                <c:pt idx="938">
                  <c:v>0.94328524582899431</c:v>
                </c:pt>
                <c:pt idx="939">
                  <c:v>0.94328524582899431</c:v>
                </c:pt>
                <c:pt idx="940">
                  <c:v>0.94328524582899431</c:v>
                </c:pt>
                <c:pt idx="941">
                  <c:v>0.94328524582899431</c:v>
                </c:pt>
                <c:pt idx="942">
                  <c:v>0.94328524582899431</c:v>
                </c:pt>
                <c:pt idx="943">
                  <c:v>0.94328524582899431</c:v>
                </c:pt>
                <c:pt idx="944">
                  <c:v>0.94328524582899431</c:v>
                </c:pt>
                <c:pt idx="945">
                  <c:v>0.94328524582899431</c:v>
                </c:pt>
                <c:pt idx="946">
                  <c:v>0.94328524582899431</c:v>
                </c:pt>
                <c:pt idx="947">
                  <c:v>0.94328524582899431</c:v>
                </c:pt>
                <c:pt idx="948">
                  <c:v>0.94328524582899431</c:v>
                </c:pt>
                <c:pt idx="949">
                  <c:v>0.94328524582899431</c:v>
                </c:pt>
                <c:pt idx="950">
                  <c:v>0.94328524582899431</c:v>
                </c:pt>
                <c:pt idx="951">
                  <c:v>0.94328524582899431</c:v>
                </c:pt>
                <c:pt idx="952">
                  <c:v>0.94328524582899431</c:v>
                </c:pt>
                <c:pt idx="953">
                  <c:v>0.94328524582899431</c:v>
                </c:pt>
                <c:pt idx="954">
                  <c:v>0.94328524582899431</c:v>
                </c:pt>
                <c:pt idx="955">
                  <c:v>0.94328524582899431</c:v>
                </c:pt>
                <c:pt idx="956">
                  <c:v>0.94328524582899431</c:v>
                </c:pt>
                <c:pt idx="957">
                  <c:v>0.94328524582899431</c:v>
                </c:pt>
                <c:pt idx="958">
                  <c:v>0.94328524582899431</c:v>
                </c:pt>
                <c:pt idx="959">
                  <c:v>0.94462734584450403</c:v>
                </c:pt>
                <c:pt idx="960">
                  <c:v>0.94462734584450403</c:v>
                </c:pt>
                <c:pt idx="961">
                  <c:v>0.94462734584450403</c:v>
                </c:pt>
                <c:pt idx="962">
                  <c:v>0.94462734584450403</c:v>
                </c:pt>
                <c:pt idx="963">
                  <c:v>0.94462734584450403</c:v>
                </c:pt>
                <c:pt idx="964">
                  <c:v>0.94462734584450403</c:v>
                </c:pt>
                <c:pt idx="965">
                  <c:v>0.94462734584450403</c:v>
                </c:pt>
                <c:pt idx="966">
                  <c:v>0.94462734584450403</c:v>
                </c:pt>
                <c:pt idx="967">
                  <c:v>0.94462734584450403</c:v>
                </c:pt>
                <c:pt idx="968">
                  <c:v>0.94462734584450403</c:v>
                </c:pt>
                <c:pt idx="969">
                  <c:v>0.94462734584450403</c:v>
                </c:pt>
                <c:pt idx="970">
                  <c:v>0.94462734584450403</c:v>
                </c:pt>
                <c:pt idx="971">
                  <c:v>0.94462734584450403</c:v>
                </c:pt>
                <c:pt idx="972">
                  <c:v>0.94462734584450403</c:v>
                </c:pt>
                <c:pt idx="973">
                  <c:v>0.94462734584450403</c:v>
                </c:pt>
                <c:pt idx="974">
                  <c:v>0.94462734584450403</c:v>
                </c:pt>
                <c:pt idx="975">
                  <c:v>0.94462734584450403</c:v>
                </c:pt>
                <c:pt idx="976">
                  <c:v>0.94462734584450403</c:v>
                </c:pt>
                <c:pt idx="977">
                  <c:v>0.94462734584450403</c:v>
                </c:pt>
                <c:pt idx="978">
                  <c:v>0.94462734584450403</c:v>
                </c:pt>
                <c:pt idx="979">
                  <c:v>0.94462734584450403</c:v>
                </c:pt>
                <c:pt idx="980">
                  <c:v>0.94462734584450403</c:v>
                </c:pt>
                <c:pt idx="981">
                  <c:v>0.94462734584450403</c:v>
                </c:pt>
                <c:pt idx="982">
                  <c:v>0.94462734584450403</c:v>
                </c:pt>
                <c:pt idx="983">
                  <c:v>0.94462734584450403</c:v>
                </c:pt>
                <c:pt idx="984">
                  <c:v>0.94462734584450403</c:v>
                </c:pt>
                <c:pt idx="985">
                  <c:v>0.94462734584450403</c:v>
                </c:pt>
                <c:pt idx="986">
                  <c:v>0.94462734584450403</c:v>
                </c:pt>
                <c:pt idx="987">
                  <c:v>0.94462734584450403</c:v>
                </c:pt>
                <c:pt idx="988">
                  <c:v>0.94462734584450403</c:v>
                </c:pt>
                <c:pt idx="989">
                  <c:v>0.94462734584450403</c:v>
                </c:pt>
                <c:pt idx="990">
                  <c:v>0.94462734584450403</c:v>
                </c:pt>
                <c:pt idx="991">
                  <c:v>0.94462734584450403</c:v>
                </c:pt>
                <c:pt idx="992">
                  <c:v>0.94462734584450403</c:v>
                </c:pt>
                <c:pt idx="993">
                  <c:v>0.94462734584450403</c:v>
                </c:pt>
                <c:pt idx="994">
                  <c:v>0.94462734584450403</c:v>
                </c:pt>
                <c:pt idx="995">
                  <c:v>0.94462734584450403</c:v>
                </c:pt>
                <c:pt idx="996">
                  <c:v>0.94462734584450403</c:v>
                </c:pt>
                <c:pt idx="997">
                  <c:v>0.94462734584450403</c:v>
                </c:pt>
                <c:pt idx="998">
                  <c:v>0.94462734584450403</c:v>
                </c:pt>
                <c:pt idx="999">
                  <c:v>0.94462734584450403</c:v>
                </c:pt>
                <c:pt idx="1000">
                  <c:v>0.94462734584450403</c:v>
                </c:pt>
                <c:pt idx="1001">
                  <c:v>0.94462734584450403</c:v>
                </c:pt>
                <c:pt idx="1002">
                  <c:v>0.94462734584450403</c:v>
                </c:pt>
                <c:pt idx="1003">
                  <c:v>0.94462734584450403</c:v>
                </c:pt>
                <c:pt idx="1004">
                  <c:v>0.94462734584450403</c:v>
                </c:pt>
                <c:pt idx="1005">
                  <c:v>0.94462734584450403</c:v>
                </c:pt>
                <c:pt idx="1006">
                  <c:v>0.94462734584450403</c:v>
                </c:pt>
                <c:pt idx="1007">
                  <c:v>0.94462734584450403</c:v>
                </c:pt>
                <c:pt idx="1008">
                  <c:v>0.94741546097090823</c:v>
                </c:pt>
                <c:pt idx="1009">
                  <c:v>0.94741546097090823</c:v>
                </c:pt>
                <c:pt idx="1010">
                  <c:v>0.94741546097090823</c:v>
                </c:pt>
                <c:pt idx="1011">
                  <c:v>0.94741546097090823</c:v>
                </c:pt>
                <c:pt idx="1012">
                  <c:v>0.94741546097090823</c:v>
                </c:pt>
                <c:pt idx="1013">
                  <c:v>0.94741546097090823</c:v>
                </c:pt>
                <c:pt idx="1014">
                  <c:v>0.94741546097090823</c:v>
                </c:pt>
                <c:pt idx="1015">
                  <c:v>0.94840772826978048</c:v>
                </c:pt>
                <c:pt idx="1016">
                  <c:v>0.94840772826978048</c:v>
                </c:pt>
                <c:pt idx="1017">
                  <c:v>0.94840772826978048</c:v>
                </c:pt>
                <c:pt idx="1018">
                  <c:v>0.94840772826978048</c:v>
                </c:pt>
                <c:pt idx="1019">
                  <c:v>0.94840772826978048</c:v>
                </c:pt>
                <c:pt idx="1020">
                  <c:v>0.94840772826978048</c:v>
                </c:pt>
                <c:pt idx="1021">
                  <c:v>0.94840772826978048</c:v>
                </c:pt>
                <c:pt idx="1022">
                  <c:v>0.94868112024461038</c:v>
                </c:pt>
                <c:pt idx="1023">
                  <c:v>0.94868112024461038</c:v>
                </c:pt>
                <c:pt idx="1024">
                  <c:v>0.94868112024461038</c:v>
                </c:pt>
                <c:pt idx="1025">
                  <c:v>0.94868112024461038</c:v>
                </c:pt>
                <c:pt idx="1026">
                  <c:v>0.94868112024461038</c:v>
                </c:pt>
                <c:pt idx="1027">
                  <c:v>0.94868112024461038</c:v>
                </c:pt>
                <c:pt idx="1028">
                  <c:v>0.94868112024461038</c:v>
                </c:pt>
                <c:pt idx="1029">
                  <c:v>0.94894409855316508</c:v>
                </c:pt>
                <c:pt idx="1030">
                  <c:v>0.94894409855316508</c:v>
                </c:pt>
                <c:pt idx="1031">
                  <c:v>0.94894409855316508</c:v>
                </c:pt>
                <c:pt idx="1032">
                  <c:v>0.94894409855316508</c:v>
                </c:pt>
                <c:pt idx="1033">
                  <c:v>0.94894409855316508</c:v>
                </c:pt>
                <c:pt idx="1034">
                  <c:v>0.94894409855316508</c:v>
                </c:pt>
                <c:pt idx="1035">
                  <c:v>0.94894409855316508</c:v>
                </c:pt>
                <c:pt idx="1036">
                  <c:v>0.94925881284204461</c:v>
                </c:pt>
                <c:pt idx="1037">
                  <c:v>0.94925881284204461</c:v>
                </c:pt>
                <c:pt idx="1038">
                  <c:v>0.94925881284204461</c:v>
                </c:pt>
                <c:pt idx="1039">
                  <c:v>0.94925881284204461</c:v>
                </c:pt>
                <c:pt idx="1040">
                  <c:v>0.94925881284204461</c:v>
                </c:pt>
                <c:pt idx="1041">
                  <c:v>0.94925881284204461</c:v>
                </c:pt>
                <c:pt idx="1042">
                  <c:v>0.94925881284204461</c:v>
                </c:pt>
                <c:pt idx="1043">
                  <c:v>0.94955928034919013</c:v>
                </c:pt>
                <c:pt idx="1044">
                  <c:v>0.94955928034919013</c:v>
                </c:pt>
                <c:pt idx="1045">
                  <c:v>0.94955928034919013</c:v>
                </c:pt>
                <c:pt idx="1046">
                  <c:v>0.94955928034919013</c:v>
                </c:pt>
                <c:pt idx="1047">
                  <c:v>0.94955928034919013</c:v>
                </c:pt>
                <c:pt idx="1048">
                  <c:v>0.94955928034919013</c:v>
                </c:pt>
                <c:pt idx="1049">
                  <c:v>0.94955928034919013</c:v>
                </c:pt>
                <c:pt idx="1050">
                  <c:v>0.94955928034919013</c:v>
                </c:pt>
                <c:pt idx="1051">
                  <c:v>0.94955928034919013</c:v>
                </c:pt>
                <c:pt idx="1052">
                  <c:v>0.94955928034919013</c:v>
                </c:pt>
                <c:pt idx="1053">
                  <c:v>0.94955928034919013</c:v>
                </c:pt>
                <c:pt idx="1054">
                  <c:v>0.94955928034919013</c:v>
                </c:pt>
                <c:pt idx="1055">
                  <c:v>0.94955928034919013</c:v>
                </c:pt>
                <c:pt idx="1056">
                  <c:v>0.94955928034919013</c:v>
                </c:pt>
                <c:pt idx="1057">
                  <c:v>0.95022832517226863</c:v>
                </c:pt>
                <c:pt idx="1058">
                  <c:v>0.95022832517226863</c:v>
                </c:pt>
                <c:pt idx="1059">
                  <c:v>0.95022832517226863</c:v>
                </c:pt>
                <c:pt idx="1060">
                  <c:v>0.95022832517226863</c:v>
                </c:pt>
                <c:pt idx="1061">
                  <c:v>0.95022832517226863</c:v>
                </c:pt>
                <c:pt idx="1062">
                  <c:v>0.95022832517226863</c:v>
                </c:pt>
                <c:pt idx="1063">
                  <c:v>0.95022832517226863</c:v>
                </c:pt>
                <c:pt idx="1064">
                  <c:v>0.95022832517226863</c:v>
                </c:pt>
                <c:pt idx="1065">
                  <c:v>0.95022832517226863</c:v>
                </c:pt>
                <c:pt idx="1066">
                  <c:v>0.95022832517226863</c:v>
                </c:pt>
                <c:pt idx="1067">
                  <c:v>0.95022832517226863</c:v>
                </c:pt>
                <c:pt idx="1068">
                  <c:v>0.95022832517226863</c:v>
                </c:pt>
                <c:pt idx="1069">
                  <c:v>0.95022832517226863</c:v>
                </c:pt>
                <c:pt idx="1070">
                  <c:v>0.95022832517226863</c:v>
                </c:pt>
                <c:pt idx="1071">
                  <c:v>0.95022832517226863</c:v>
                </c:pt>
                <c:pt idx="1072">
                  <c:v>0.95022832517226863</c:v>
                </c:pt>
                <c:pt idx="1073">
                  <c:v>0.95022832517226863</c:v>
                </c:pt>
                <c:pt idx="1074">
                  <c:v>0.95022832517226863</c:v>
                </c:pt>
                <c:pt idx="1075">
                  <c:v>0.95022832517226863</c:v>
                </c:pt>
                <c:pt idx="1076">
                  <c:v>0.95022832517226863</c:v>
                </c:pt>
                <c:pt idx="1077">
                  <c:v>0.95022832517226863</c:v>
                </c:pt>
                <c:pt idx="1078">
                  <c:v>0.95072829193716346</c:v>
                </c:pt>
                <c:pt idx="1079">
                  <c:v>0.95072829193716346</c:v>
                </c:pt>
                <c:pt idx="1080">
                  <c:v>0.95072829193716346</c:v>
                </c:pt>
                <c:pt idx="1081">
                  <c:v>0.95072829193716346</c:v>
                </c:pt>
                <c:pt idx="1082">
                  <c:v>0.95072829193716346</c:v>
                </c:pt>
                <c:pt idx="1083">
                  <c:v>0.95072829193716346</c:v>
                </c:pt>
                <c:pt idx="1084">
                  <c:v>0.95072829193716346</c:v>
                </c:pt>
                <c:pt idx="1085">
                  <c:v>0.95072829193716346</c:v>
                </c:pt>
                <c:pt idx="1086">
                  <c:v>0.95072829193716346</c:v>
                </c:pt>
                <c:pt idx="1087">
                  <c:v>0.95072829193716346</c:v>
                </c:pt>
                <c:pt idx="1088">
                  <c:v>0.95072829193716346</c:v>
                </c:pt>
                <c:pt idx="1089">
                  <c:v>0.95072829193716346</c:v>
                </c:pt>
                <c:pt idx="1090">
                  <c:v>0.95072829193716346</c:v>
                </c:pt>
                <c:pt idx="1091">
                  <c:v>0.95072829193716346</c:v>
                </c:pt>
                <c:pt idx="1092">
                  <c:v>0.95072829193716346</c:v>
                </c:pt>
                <c:pt idx="1093">
                  <c:v>0.95072829193716346</c:v>
                </c:pt>
                <c:pt idx="1094">
                  <c:v>0.95072829193716346</c:v>
                </c:pt>
                <c:pt idx="1095">
                  <c:v>0.95072829193716346</c:v>
                </c:pt>
                <c:pt idx="1096">
                  <c:v>0.95072829193716346</c:v>
                </c:pt>
                <c:pt idx="1097">
                  <c:v>0.95072829193716346</c:v>
                </c:pt>
                <c:pt idx="1098">
                  <c:v>0.95072829193716346</c:v>
                </c:pt>
                <c:pt idx="1099">
                  <c:v>0.95072829193716346</c:v>
                </c:pt>
                <c:pt idx="1100">
                  <c:v>0.95072829193716346</c:v>
                </c:pt>
                <c:pt idx="1101">
                  <c:v>0.95072829193716346</c:v>
                </c:pt>
                <c:pt idx="1102">
                  <c:v>0.95072829193716346</c:v>
                </c:pt>
                <c:pt idx="1103">
                  <c:v>0.95072829193716346</c:v>
                </c:pt>
                <c:pt idx="1104">
                  <c:v>0.95072829193716346</c:v>
                </c:pt>
                <c:pt idx="1105">
                  <c:v>0.95072829193716346</c:v>
                </c:pt>
                <c:pt idx="1106">
                  <c:v>0.95072829193716346</c:v>
                </c:pt>
                <c:pt idx="1107">
                  <c:v>0.95072829193716346</c:v>
                </c:pt>
                <c:pt idx="1108">
                  <c:v>0.95072829193716346</c:v>
                </c:pt>
                <c:pt idx="1109">
                  <c:v>0.95072829193716346</c:v>
                </c:pt>
                <c:pt idx="1110">
                  <c:v>0.95072829193716346</c:v>
                </c:pt>
                <c:pt idx="1111">
                  <c:v>0.95072829193716346</c:v>
                </c:pt>
                <c:pt idx="1112">
                  <c:v>0.95072829193716346</c:v>
                </c:pt>
                <c:pt idx="1113">
                  <c:v>0.95151323865021165</c:v>
                </c:pt>
                <c:pt idx="1114">
                  <c:v>0.95151323865021165</c:v>
                </c:pt>
                <c:pt idx="1115">
                  <c:v>0.95151323865021165</c:v>
                </c:pt>
                <c:pt idx="1116">
                  <c:v>0.95151323865021165</c:v>
                </c:pt>
                <c:pt idx="1117">
                  <c:v>0.95151323865021165</c:v>
                </c:pt>
                <c:pt idx="1118">
                  <c:v>0.95151323865021165</c:v>
                </c:pt>
                <c:pt idx="1119">
                  <c:v>0.95151323865021165</c:v>
                </c:pt>
                <c:pt idx="1120">
                  <c:v>0.95184162364566949</c:v>
                </c:pt>
                <c:pt idx="1121">
                  <c:v>0.95184162364566949</c:v>
                </c:pt>
                <c:pt idx="1122">
                  <c:v>0.95184162364566949</c:v>
                </c:pt>
                <c:pt idx="1123">
                  <c:v>0.95184162364566949</c:v>
                </c:pt>
                <c:pt idx="1124">
                  <c:v>0.95184162364566949</c:v>
                </c:pt>
                <c:pt idx="1125">
                  <c:v>0.95184162364566949</c:v>
                </c:pt>
                <c:pt idx="1126">
                  <c:v>0.95184162364566949</c:v>
                </c:pt>
                <c:pt idx="1127">
                  <c:v>0.95184162364566949</c:v>
                </c:pt>
                <c:pt idx="1128">
                  <c:v>0.95184162364566949</c:v>
                </c:pt>
                <c:pt idx="1129">
                  <c:v>0.95184162364566949</c:v>
                </c:pt>
                <c:pt idx="1130">
                  <c:v>0.95184162364566949</c:v>
                </c:pt>
                <c:pt idx="1131">
                  <c:v>0.95184162364566949</c:v>
                </c:pt>
                <c:pt idx="1132">
                  <c:v>0.95184162364566949</c:v>
                </c:pt>
                <c:pt idx="1133">
                  <c:v>0.95184162364566949</c:v>
                </c:pt>
                <c:pt idx="1134">
                  <c:v>0.95184162364566949</c:v>
                </c:pt>
                <c:pt idx="1135">
                  <c:v>0.95184162364566949</c:v>
                </c:pt>
                <c:pt idx="1136">
                  <c:v>0.95184162364566949</c:v>
                </c:pt>
                <c:pt idx="1137">
                  <c:v>0.95184162364566949</c:v>
                </c:pt>
                <c:pt idx="1138">
                  <c:v>0.95184162364566949</c:v>
                </c:pt>
                <c:pt idx="1139">
                  <c:v>0.95184162364566949</c:v>
                </c:pt>
                <c:pt idx="1140">
                  <c:v>0.95184162364566949</c:v>
                </c:pt>
                <c:pt idx="1141">
                  <c:v>0.95184162364566949</c:v>
                </c:pt>
                <c:pt idx="1142">
                  <c:v>0.95184162364566949</c:v>
                </c:pt>
                <c:pt idx="1143">
                  <c:v>0.95184162364566949</c:v>
                </c:pt>
                <c:pt idx="1144">
                  <c:v>0.95184162364566949</c:v>
                </c:pt>
                <c:pt idx="1145">
                  <c:v>0.95184162364566949</c:v>
                </c:pt>
                <c:pt idx="1146">
                  <c:v>0.95184162364566949</c:v>
                </c:pt>
                <c:pt idx="1147">
                  <c:v>0.95184162364566949</c:v>
                </c:pt>
                <c:pt idx="1148">
                  <c:v>0.95184162364566949</c:v>
                </c:pt>
                <c:pt idx="1149">
                  <c:v>0.95184162364566949</c:v>
                </c:pt>
                <c:pt idx="1150">
                  <c:v>0.95184162364566949</c:v>
                </c:pt>
                <c:pt idx="1151">
                  <c:v>0.95184162364566949</c:v>
                </c:pt>
                <c:pt idx="1152">
                  <c:v>0.95184162364566949</c:v>
                </c:pt>
                <c:pt idx="1153">
                  <c:v>0.95184162364566949</c:v>
                </c:pt>
                <c:pt idx="1154">
                  <c:v>0.95184162364566949</c:v>
                </c:pt>
                <c:pt idx="1155">
                  <c:v>0.95184162364566949</c:v>
                </c:pt>
                <c:pt idx="1156">
                  <c:v>0.95184162364566949</c:v>
                </c:pt>
                <c:pt idx="1157">
                  <c:v>0.95184162364566949</c:v>
                </c:pt>
                <c:pt idx="1158">
                  <c:v>0.95184162364566949</c:v>
                </c:pt>
                <c:pt idx="1159">
                  <c:v>0.95184162364566949</c:v>
                </c:pt>
                <c:pt idx="1160">
                  <c:v>0.95184162364566949</c:v>
                </c:pt>
                <c:pt idx="1161">
                  <c:v>0.95184162364566949</c:v>
                </c:pt>
                <c:pt idx="1162">
                  <c:v>0.95209740101477858</c:v>
                </c:pt>
                <c:pt idx="1163">
                  <c:v>0.95209740101477858</c:v>
                </c:pt>
                <c:pt idx="1164">
                  <c:v>0.95209740101477858</c:v>
                </c:pt>
                <c:pt idx="1165">
                  <c:v>0.95209740101477858</c:v>
                </c:pt>
                <c:pt idx="1166">
                  <c:v>0.95209740101477858</c:v>
                </c:pt>
                <c:pt idx="1167">
                  <c:v>0.95209740101477858</c:v>
                </c:pt>
                <c:pt idx="1168">
                  <c:v>0.95209740101477858</c:v>
                </c:pt>
                <c:pt idx="1169">
                  <c:v>0.95209740101477858</c:v>
                </c:pt>
                <c:pt idx="1170">
                  <c:v>0.95209740101477858</c:v>
                </c:pt>
                <c:pt idx="1171">
                  <c:v>0.95209740101477858</c:v>
                </c:pt>
                <c:pt idx="1172">
                  <c:v>0.95209740101477858</c:v>
                </c:pt>
                <c:pt idx="1173">
                  <c:v>0.95209740101477858</c:v>
                </c:pt>
                <c:pt idx="1174">
                  <c:v>0.95209740101477858</c:v>
                </c:pt>
                <c:pt idx="1175">
                  <c:v>0.95209740101477858</c:v>
                </c:pt>
                <c:pt idx="1176">
                  <c:v>0.95209740101477858</c:v>
                </c:pt>
                <c:pt idx="1177">
                  <c:v>0.95209740101477858</c:v>
                </c:pt>
                <c:pt idx="1178">
                  <c:v>0.95209740101477858</c:v>
                </c:pt>
                <c:pt idx="1179">
                  <c:v>0.95209740101477858</c:v>
                </c:pt>
                <c:pt idx="1180">
                  <c:v>0.95209740101477858</c:v>
                </c:pt>
                <c:pt idx="1181">
                  <c:v>0.95209740101477858</c:v>
                </c:pt>
                <c:pt idx="1182">
                  <c:v>0.95209740101477858</c:v>
                </c:pt>
                <c:pt idx="1183">
                  <c:v>0.95209740101477858</c:v>
                </c:pt>
                <c:pt idx="1184">
                  <c:v>0.95209740101477858</c:v>
                </c:pt>
                <c:pt idx="1185">
                  <c:v>0.95209740101477858</c:v>
                </c:pt>
                <c:pt idx="1186">
                  <c:v>0.95209740101477858</c:v>
                </c:pt>
                <c:pt idx="1187">
                  <c:v>0.95209740101477858</c:v>
                </c:pt>
                <c:pt idx="1188">
                  <c:v>0.95209740101477858</c:v>
                </c:pt>
                <c:pt idx="1189">
                  <c:v>0.95209740101477858</c:v>
                </c:pt>
                <c:pt idx="1190">
                  <c:v>0.95300941661312122</c:v>
                </c:pt>
                <c:pt idx="1191">
                  <c:v>0.95300941661312122</c:v>
                </c:pt>
                <c:pt idx="1192">
                  <c:v>0.95300941661312122</c:v>
                </c:pt>
                <c:pt idx="1193">
                  <c:v>0.95300941661312122</c:v>
                </c:pt>
                <c:pt idx="1194">
                  <c:v>0.95300941661312122</c:v>
                </c:pt>
                <c:pt idx="1195">
                  <c:v>0.95300941661312122</c:v>
                </c:pt>
                <c:pt idx="1196">
                  <c:v>0.95300941661312122</c:v>
                </c:pt>
                <c:pt idx="1197">
                  <c:v>0.95300941661312122</c:v>
                </c:pt>
                <c:pt idx="1198">
                  <c:v>0.95300941661312122</c:v>
                </c:pt>
                <c:pt idx="1199">
                  <c:v>0.95300941661312122</c:v>
                </c:pt>
                <c:pt idx="1200">
                  <c:v>0.95300941661312122</c:v>
                </c:pt>
                <c:pt idx="1201">
                  <c:v>0.95300941661312122</c:v>
                </c:pt>
                <c:pt idx="1202">
                  <c:v>0.95300941661312122</c:v>
                </c:pt>
                <c:pt idx="1203">
                  <c:v>0.95300941661312122</c:v>
                </c:pt>
                <c:pt idx="1204">
                  <c:v>0.95300941661312122</c:v>
                </c:pt>
                <c:pt idx="1205">
                  <c:v>0.95300941661312122</c:v>
                </c:pt>
                <c:pt idx="1206">
                  <c:v>0.95300941661312122</c:v>
                </c:pt>
                <c:pt idx="1207">
                  <c:v>0.95300941661312122</c:v>
                </c:pt>
                <c:pt idx="1208">
                  <c:v>0.95300941661312122</c:v>
                </c:pt>
                <c:pt idx="1209">
                  <c:v>0.95300941661312122</c:v>
                </c:pt>
                <c:pt idx="1210">
                  <c:v>0.95300941661312122</c:v>
                </c:pt>
                <c:pt idx="1211">
                  <c:v>0.95300941661312122</c:v>
                </c:pt>
                <c:pt idx="1212">
                  <c:v>0.95300941661312122</c:v>
                </c:pt>
                <c:pt idx="1213">
                  <c:v>0.95300941661312122</c:v>
                </c:pt>
                <c:pt idx="1214">
                  <c:v>0.95300941661312122</c:v>
                </c:pt>
                <c:pt idx="1215">
                  <c:v>0.95300941661312122</c:v>
                </c:pt>
                <c:pt idx="1216">
                  <c:v>0.95300941661312122</c:v>
                </c:pt>
                <c:pt idx="1217">
                  <c:v>0.95300941661312122</c:v>
                </c:pt>
                <c:pt idx="1218">
                  <c:v>0.95300941661312122</c:v>
                </c:pt>
                <c:pt idx="1219">
                  <c:v>0.95300941661312122</c:v>
                </c:pt>
                <c:pt idx="1220">
                  <c:v>0.95300941661312122</c:v>
                </c:pt>
                <c:pt idx="1221">
                  <c:v>0.95300941661312122</c:v>
                </c:pt>
                <c:pt idx="1222">
                  <c:v>0.95300941661312122</c:v>
                </c:pt>
                <c:pt idx="1223">
                  <c:v>0.95300941661312122</c:v>
                </c:pt>
                <c:pt idx="1224">
                  <c:v>0.95300941661312122</c:v>
                </c:pt>
                <c:pt idx="1225">
                  <c:v>0.95300941661312122</c:v>
                </c:pt>
                <c:pt idx="1226">
                  <c:v>0.95300941661312122</c:v>
                </c:pt>
                <c:pt idx="1227">
                  <c:v>0.95300941661312122</c:v>
                </c:pt>
                <c:pt idx="1228">
                  <c:v>0.95300941661312122</c:v>
                </c:pt>
                <c:pt idx="1229">
                  <c:v>0.95300941661312122</c:v>
                </c:pt>
                <c:pt idx="1230">
                  <c:v>0.95300941661312122</c:v>
                </c:pt>
                <c:pt idx="1231">
                  <c:v>0.95300941661312122</c:v>
                </c:pt>
                <c:pt idx="1232">
                  <c:v>0.95300941661312122</c:v>
                </c:pt>
                <c:pt idx="1233">
                  <c:v>0.95300941661312122</c:v>
                </c:pt>
                <c:pt idx="1234">
                  <c:v>0.95300941661312122</c:v>
                </c:pt>
                <c:pt idx="1235">
                  <c:v>0.95300941661312122</c:v>
                </c:pt>
                <c:pt idx="1236">
                  <c:v>0.95300941661312122</c:v>
                </c:pt>
                <c:pt idx="1237">
                  <c:v>0.95300941661312122</c:v>
                </c:pt>
                <c:pt idx="1238">
                  <c:v>0.95300941661312122</c:v>
                </c:pt>
                <c:pt idx="1239">
                  <c:v>0.95300941661312122</c:v>
                </c:pt>
                <c:pt idx="1240">
                  <c:v>0.95300941661312122</c:v>
                </c:pt>
                <c:pt idx="1241">
                  <c:v>0.95300941661312122</c:v>
                </c:pt>
                <c:pt idx="1242">
                  <c:v>0.95300941661312122</c:v>
                </c:pt>
                <c:pt idx="1243">
                  <c:v>0.95300941661312122</c:v>
                </c:pt>
                <c:pt idx="1244">
                  <c:v>0.95300941661312122</c:v>
                </c:pt>
                <c:pt idx="1245">
                  <c:v>0.95300941661312122</c:v>
                </c:pt>
                <c:pt idx="1246">
                  <c:v>0.95300941661312122</c:v>
                </c:pt>
                <c:pt idx="1247">
                  <c:v>0.95300941661312122</c:v>
                </c:pt>
                <c:pt idx="1248">
                  <c:v>0.95300941661312122</c:v>
                </c:pt>
                <c:pt idx="1249">
                  <c:v>0.95300941661312122</c:v>
                </c:pt>
                <c:pt idx="1250">
                  <c:v>0.95300941661312122</c:v>
                </c:pt>
                <c:pt idx="1251">
                  <c:v>0.95300941661312122</c:v>
                </c:pt>
                <c:pt idx="1252">
                  <c:v>0.95300941661312122</c:v>
                </c:pt>
                <c:pt idx="1253">
                  <c:v>0.95300941661312122</c:v>
                </c:pt>
                <c:pt idx="1254">
                  <c:v>0.95300941661312122</c:v>
                </c:pt>
                <c:pt idx="1255">
                  <c:v>0.95300941661312122</c:v>
                </c:pt>
                <c:pt idx="1256">
                  <c:v>0.95300941661312122</c:v>
                </c:pt>
                <c:pt idx="1257">
                  <c:v>0.95300941661312122</c:v>
                </c:pt>
                <c:pt idx="1258">
                  <c:v>0.95300941661312122</c:v>
                </c:pt>
                <c:pt idx="1259">
                  <c:v>0.95300941661312122</c:v>
                </c:pt>
                <c:pt idx="1260">
                  <c:v>0.95300941661312122</c:v>
                </c:pt>
                <c:pt idx="1261">
                  <c:v>0.95300941661312122</c:v>
                </c:pt>
                <c:pt idx="1262">
                  <c:v>0.95300941661312122</c:v>
                </c:pt>
                <c:pt idx="1263">
                  <c:v>0.95300941661312122</c:v>
                </c:pt>
                <c:pt idx="1264">
                  <c:v>0.95300941661312122</c:v>
                </c:pt>
                <c:pt idx="1265">
                  <c:v>0.95300941661312122</c:v>
                </c:pt>
                <c:pt idx="1266">
                  <c:v>0.95300941661312122</c:v>
                </c:pt>
                <c:pt idx="1267">
                  <c:v>0.95300941661312122</c:v>
                </c:pt>
                <c:pt idx="1268">
                  <c:v>0.95300941661312122</c:v>
                </c:pt>
                <c:pt idx="1269">
                  <c:v>0.95300941661312122</c:v>
                </c:pt>
                <c:pt idx="1270">
                  <c:v>0.95300941661312122</c:v>
                </c:pt>
                <c:pt idx="1271">
                  <c:v>0.95300941661312122</c:v>
                </c:pt>
                <c:pt idx="1272">
                  <c:v>0.95300941661312122</c:v>
                </c:pt>
                <c:pt idx="1273">
                  <c:v>0.95300941661312122</c:v>
                </c:pt>
                <c:pt idx="1274">
                  <c:v>0.95300941661312122</c:v>
                </c:pt>
                <c:pt idx="1275">
                  <c:v>0.95300941661312122</c:v>
                </c:pt>
                <c:pt idx="1276">
                  <c:v>0.95300941661312122</c:v>
                </c:pt>
                <c:pt idx="1277">
                  <c:v>0.95300941661312122</c:v>
                </c:pt>
                <c:pt idx="1278">
                  <c:v>0.95300941661312122</c:v>
                </c:pt>
                <c:pt idx="1279">
                  <c:v>0.95300941661312122</c:v>
                </c:pt>
                <c:pt idx="1280">
                  <c:v>0.95300941661312122</c:v>
                </c:pt>
                <c:pt idx="1281">
                  <c:v>0.95300941661312122</c:v>
                </c:pt>
                <c:pt idx="1282">
                  <c:v>0.95300941661312122</c:v>
                </c:pt>
                <c:pt idx="1283">
                  <c:v>0.95300941661312122</c:v>
                </c:pt>
                <c:pt idx="1284">
                  <c:v>0.95300941661312122</c:v>
                </c:pt>
                <c:pt idx="1285">
                  <c:v>0.95300941661312122</c:v>
                </c:pt>
                <c:pt idx="1286">
                  <c:v>0.95300941661312122</c:v>
                </c:pt>
                <c:pt idx="1287">
                  <c:v>0.95300941661312122</c:v>
                </c:pt>
                <c:pt idx="1288">
                  <c:v>0.95300941661312122</c:v>
                </c:pt>
                <c:pt idx="1289">
                  <c:v>0.95300941661312122</c:v>
                </c:pt>
                <c:pt idx="1290">
                  <c:v>0.95300941661312122</c:v>
                </c:pt>
                <c:pt idx="1291">
                  <c:v>0.95300941661312122</c:v>
                </c:pt>
                <c:pt idx="1292">
                  <c:v>0.95300941661312122</c:v>
                </c:pt>
                <c:pt idx="1293">
                  <c:v>0.95300941661312122</c:v>
                </c:pt>
                <c:pt idx="1294">
                  <c:v>0.95300941661312122</c:v>
                </c:pt>
                <c:pt idx="1295">
                  <c:v>0.95300941661312122</c:v>
                </c:pt>
                <c:pt idx="1296">
                  <c:v>0.95300941661312122</c:v>
                </c:pt>
                <c:pt idx="1297">
                  <c:v>0.95300941661312122</c:v>
                </c:pt>
                <c:pt idx="1298">
                  <c:v>0.95300941661312122</c:v>
                </c:pt>
                <c:pt idx="1299">
                  <c:v>0.95300941661312122</c:v>
                </c:pt>
                <c:pt idx="1300">
                  <c:v>0.95300941661312122</c:v>
                </c:pt>
                <c:pt idx="1301">
                  <c:v>0.95300941661312122</c:v>
                </c:pt>
                <c:pt idx="1302">
                  <c:v>0.95300941661312122</c:v>
                </c:pt>
                <c:pt idx="1303">
                  <c:v>0.95300941661312122</c:v>
                </c:pt>
                <c:pt idx="1304">
                  <c:v>0.95300941661312122</c:v>
                </c:pt>
                <c:pt idx="1305">
                  <c:v>0.95300941661312122</c:v>
                </c:pt>
                <c:pt idx="1306">
                  <c:v>0.95300941661312122</c:v>
                </c:pt>
                <c:pt idx="1307">
                  <c:v>0.95300941661312122</c:v>
                </c:pt>
                <c:pt idx="1308">
                  <c:v>0.95300941661312122</c:v>
                </c:pt>
                <c:pt idx="1309">
                  <c:v>0.95300941661312122</c:v>
                </c:pt>
                <c:pt idx="1310">
                  <c:v>0.95300941661312122</c:v>
                </c:pt>
                <c:pt idx="1311">
                  <c:v>0.95300941661312122</c:v>
                </c:pt>
                <c:pt idx="1312">
                  <c:v>0.95300941661312122</c:v>
                </c:pt>
                <c:pt idx="1313">
                  <c:v>0.95300941661312122</c:v>
                </c:pt>
                <c:pt idx="1314">
                  <c:v>0.95300941661312122</c:v>
                </c:pt>
                <c:pt idx="1315">
                  <c:v>0.95300941661312122</c:v>
                </c:pt>
                <c:pt idx="1316">
                  <c:v>0.95300941661312122</c:v>
                </c:pt>
                <c:pt idx="1317">
                  <c:v>0.95300941661312122</c:v>
                </c:pt>
                <c:pt idx="1318">
                  <c:v>0.95300941661312122</c:v>
                </c:pt>
                <c:pt idx="1319">
                  <c:v>0.95300941661312122</c:v>
                </c:pt>
                <c:pt idx="1320">
                  <c:v>0.95300941661312122</c:v>
                </c:pt>
                <c:pt idx="1321">
                  <c:v>0.95300941661312122</c:v>
                </c:pt>
                <c:pt idx="1322">
                  <c:v>0.95300941661312122</c:v>
                </c:pt>
                <c:pt idx="1323">
                  <c:v>0.95300941661312122</c:v>
                </c:pt>
                <c:pt idx="1324">
                  <c:v>0.95300941661312122</c:v>
                </c:pt>
                <c:pt idx="1325">
                  <c:v>0.95300941661312122</c:v>
                </c:pt>
                <c:pt idx="1326">
                  <c:v>0.95300941661312122</c:v>
                </c:pt>
                <c:pt idx="1327">
                  <c:v>0.95300941661312122</c:v>
                </c:pt>
                <c:pt idx="1328">
                  <c:v>0.95300941661312122</c:v>
                </c:pt>
                <c:pt idx="1329">
                  <c:v>0.95300941661312122</c:v>
                </c:pt>
                <c:pt idx="1330">
                  <c:v>0.95300941661312122</c:v>
                </c:pt>
                <c:pt idx="1331">
                  <c:v>0.95300941661312122</c:v>
                </c:pt>
                <c:pt idx="1332">
                  <c:v>0.95300941661312122</c:v>
                </c:pt>
                <c:pt idx="1333">
                  <c:v>0.95300941661312122</c:v>
                </c:pt>
                <c:pt idx="1334">
                  <c:v>0.95300941661312122</c:v>
                </c:pt>
                <c:pt idx="1335">
                  <c:v>0.95300941661312122</c:v>
                </c:pt>
                <c:pt idx="1336">
                  <c:v>0.95300941661312122</c:v>
                </c:pt>
                <c:pt idx="1337">
                  <c:v>0.95300941661312122</c:v>
                </c:pt>
                <c:pt idx="1338">
                  <c:v>0.95300941661312122</c:v>
                </c:pt>
                <c:pt idx="1339">
                  <c:v>0.95300941661312122</c:v>
                </c:pt>
                <c:pt idx="1340">
                  <c:v>0.95300941661312122</c:v>
                </c:pt>
                <c:pt idx="1341">
                  <c:v>0.95300941661312122</c:v>
                </c:pt>
                <c:pt idx="1342">
                  <c:v>0.95300941661312122</c:v>
                </c:pt>
                <c:pt idx="1343">
                  <c:v>0.95300941661312122</c:v>
                </c:pt>
                <c:pt idx="1344">
                  <c:v>0.95300941661312122</c:v>
                </c:pt>
                <c:pt idx="1345">
                  <c:v>0.95300941661312122</c:v>
                </c:pt>
                <c:pt idx="1346">
                  <c:v>0.95300941661312122</c:v>
                </c:pt>
                <c:pt idx="1347">
                  <c:v>0.95300941661312122</c:v>
                </c:pt>
                <c:pt idx="1348">
                  <c:v>0.95300941661312122</c:v>
                </c:pt>
                <c:pt idx="1349">
                  <c:v>0.95300941661312122</c:v>
                </c:pt>
                <c:pt idx="1350">
                  <c:v>0.95300941661312122</c:v>
                </c:pt>
                <c:pt idx="1351">
                  <c:v>0.95300941661312122</c:v>
                </c:pt>
                <c:pt idx="1352">
                  <c:v>0.95300941661312122</c:v>
                </c:pt>
                <c:pt idx="1353">
                  <c:v>0.95300941661312122</c:v>
                </c:pt>
                <c:pt idx="1354">
                  <c:v>0.95300941661312122</c:v>
                </c:pt>
                <c:pt idx="1355">
                  <c:v>0.95300941661312122</c:v>
                </c:pt>
                <c:pt idx="1356">
                  <c:v>0.95300941661312122</c:v>
                </c:pt>
                <c:pt idx="1357">
                  <c:v>0.95300941661312122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E7-4C21-B9B6-44B4AA8E0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4629040"/>
        <c:axId val="2111224656"/>
      </c:lineChart>
      <c:catAx>
        <c:axId val="91792652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5816095"/>
        <c:crosses val="autoZero"/>
        <c:auto val="1"/>
        <c:lblAlgn val="ctr"/>
        <c:lblOffset val="100"/>
        <c:noMultiLvlLbl val="0"/>
      </c:catAx>
      <c:valAx>
        <c:axId val="5058160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MORTES DIÁRIAS</a:t>
                </a:r>
              </a:p>
            </c:rich>
          </c:tx>
          <c:layout>
            <c:manualLayout>
              <c:xMode val="edge"/>
              <c:yMode val="edge"/>
              <c:x val="8.1740789397412757E-3"/>
              <c:y val="0.39746375720659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7926527"/>
        <c:crosses val="autoZero"/>
        <c:crossBetween val="between"/>
      </c:valAx>
      <c:valAx>
        <c:axId val="211122465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4629040"/>
        <c:crosses val="max"/>
        <c:crossBetween val="between"/>
      </c:valAx>
      <c:catAx>
        <c:axId val="2124629040"/>
        <c:scaling>
          <c:orientation val="minMax"/>
        </c:scaling>
        <c:delete val="1"/>
        <c:axPos val="b"/>
        <c:majorTickMark val="out"/>
        <c:minorTickMark val="none"/>
        <c:tickLblPos val="nextTo"/>
        <c:crossAx val="2111224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914223793908409"/>
          <c:y val="0.10999999037620381"/>
          <c:w val="0.29845503717361677"/>
          <c:h val="3.5651659956285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24383849886155E-2"/>
          <c:y val="5.8905810329430076E-2"/>
          <c:w val="0.89059590504849206"/>
          <c:h val="0.87564754772360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ARGENTINA!$I$1</c:f>
              <c:strCache>
                <c:ptCount val="1"/>
                <c:pt idx="0">
                  <c:v>Novos óbitos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F0000"/>
              </a:solidFill>
            </a:ln>
            <a:effectLst/>
          </c:spPr>
          <c:invertIfNegative val="0"/>
          <c:val>
            <c:numRef>
              <c:f>ARGENTINA!$I$2:$I$1361</c:f>
              <c:numCache>
                <c:formatCode>General</c:formatCode>
                <c:ptCount val="1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2</c:v>
                </c:pt>
                <c:pt idx="70">
                  <c:v>0</c:v>
                </c:pt>
                <c:pt idx="71">
                  <c:v>1</c:v>
                </c:pt>
                <c:pt idx="72">
                  <c:v>4</c:v>
                </c:pt>
                <c:pt idx="73">
                  <c:v>1</c:v>
                </c:pt>
                <c:pt idx="74">
                  <c:v>0</c:v>
                </c:pt>
                <c:pt idx="75">
                  <c:v>3</c:v>
                </c:pt>
                <c:pt idx="76">
                  <c:v>2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0</c:v>
                </c:pt>
                <c:pt idx="81">
                  <c:v>3</c:v>
                </c:pt>
                <c:pt idx="82">
                  <c:v>5</c:v>
                </c:pt>
                <c:pt idx="83">
                  <c:v>5</c:v>
                </c:pt>
                <c:pt idx="84">
                  <c:v>11</c:v>
                </c:pt>
                <c:pt idx="85">
                  <c:v>10</c:v>
                </c:pt>
                <c:pt idx="86">
                  <c:v>6</c:v>
                </c:pt>
                <c:pt idx="87">
                  <c:v>9</c:v>
                </c:pt>
                <c:pt idx="88">
                  <c:v>4</c:v>
                </c:pt>
                <c:pt idx="89">
                  <c:v>11</c:v>
                </c:pt>
                <c:pt idx="90">
                  <c:v>10</c:v>
                </c:pt>
                <c:pt idx="91">
                  <c:v>10</c:v>
                </c:pt>
                <c:pt idx="92">
                  <c:v>9</c:v>
                </c:pt>
                <c:pt idx="93">
                  <c:v>7</c:v>
                </c:pt>
                <c:pt idx="94">
                  <c:v>6</c:v>
                </c:pt>
                <c:pt idx="95">
                  <c:v>8</c:v>
                </c:pt>
                <c:pt idx="96">
                  <c:v>20</c:v>
                </c:pt>
                <c:pt idx="97">
                  <c:v>5</c:v>
                </c:pt>
                <c:pt idx="98">
                  <c:v>12</c:v>
                </c:pt>
                <c:pt idx="99">
                  <c:v>6</c:v>
                </c:pt>
                <c:pt idx="100">
                  <c:v>5</c:v>
                </c:pt>
                <c:pt idx="101">
                  <c:v>18</c:v>
                </c:pt>
                <c:pt idx="102">
                  <c:v>8</c:v>
                </c:pt>
                <c:pt idx="103">
                  <c:v>12</c:v>
                </c:pt>
                <c:pt idx="104">
                  <c:v>11</c:v>
                </c:pt>
                <c:pt idx="105">
                  <c:v>8</c:v>
                </c:pt>
                <c:pt idx="106">
                  <c:v>6</c:v>
                </c:pt>
                <c:pt idx="107">
                  <c:v>12</c:v>
                </c:pt>
                <c:pt idx="108">
                  <c:v>16</c:v>
                </c:pt>
                <c:pt idx="109">
                  <c:v>9</c:v>
                </c:pt>
                <c:pt idx="110">
                  <c:v>15</c:v>
                </c:pt>
                <c:pt idx="111">
                  <c:v>29</c:v>
                </c:pt>
                <c:pt idx="112">
                  <c:v>17</c:v>
                </c:pt>
                <c:pt idx="113">
                  <c:v>29</c:v>
                </c:pt>
                <c:pt idx="114">
                  <c:v>24</c:v>
                </c:pt>
                <c:pt idx="115">
                  <c:v>8</c:v>
                </c:pt>
                <c:pt idx="116">
                  <c:v>10</c:v>
                </c:pt>
                <c:pt idx="117">
                  <c:v>22</c:v>
                </c:pt>
                <c:pt idx="118">
                  <c:v>21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12</c:v>
                </c:pt>
                <c:pt idx="123">
                  <c:v>9</c:v>
                </c:pt>
                <c:pt idx="124">
                  <c:v>21</c:v>
                </c:pt>
                <c:pt idx="125">
                  <c:v>21</c:v>
                </c:pt>
                <c:pt idx="126">
                  <c:v>15</c:v>
                </c:pt>
                <c:pt idx="127">
                  <c:v>24</c:v>
                </c:pt>
                <c:pt idx="128">
                  <c:v>15</c:v>
                </c:pt>
                <c:pt idx="129">
                  <c:v>12</c:v>
                </c:pt>
                <c:pt idx="130">
                  <c:v>12</c:v>
                </c:pt>
                <c:pt idx="131">
                  <c:v>16</c:v>
                </c:pt>
                <c:pt idx="132">
                  <c:v>25</c:v>
                </c:pt>
                <c:pt idx="133">
                  <c:v>19</c:v>
                </c:pt>
                <c:pt idx="134">
                  <c:v>23</c:v>
                </c:pt>
                <c:pt idx="135">
                  <c:v>18</c:v>
                </c:pt>
                <c:pt idx="136">
                  <c:v>17</c:v>
                </c:pt>
                <c:pt idx="137">
                  <c:v>26</c:v>
                </c:pt>
                <c:pt idx="138">
                  <c:v>40</c:v>
                </c:pt>
                <c:pt idx="139">
                  <c:v>33</c:v>
                </c:pt>
                <c:pt idx="140">
                  <c:v>26</c:v>
                </c:pt>
                <c:pt idx="141">
                  <c:v>42</c:v>
                </c:pt>
                <c:pt idx="142">
                  <c:v>34</c:v>
                </c:pt>
                <c:pt idx="143">
                  <c:v>22</c:v>
                </c:pt>
                <c:pt idx="144">
                  <c:v>22</c:v>
                </c:pt>
                <c:pt idx="145">
                  <c:v>24</c:v>
                </c:pt>
                <c:pt idx="146">
                  <c:v>34</c:v>
                </c:pt>
                <c:pt idx="147">
                  <c:v>43</c:v>
                </c:pt>
                <c:pt idx="148">
                  <c:v>51</c:v>
                </c:pt>
                <c:pt idx="149">
                  <c:v>69</c:v>
                </c:pt>
                <c:pt idx="150">
                  <c:v>41</c:v>
                </c:pt>
                <c:pt idx="151">
                  <c:v>35</c:v>
                </c:pt>
                <c:pt idx="152">
                  <c:v>43</c:v>
                </c:pt>
                <c:pt idx="153">
                  <c:v>48</c:v>
                </c:pt>
                <c:pt idx="154">
                  <c:v>55</c:v>
                </c:pt>
                <c:pt idx="155">
                  <c:v>48</c:v>
                </c:pt>
                <c:pt idx="156">
                  <c:v>64</c:v>
                </c:pt>
                <c:pt idx="157">
                  <c:v>52</c:v>
                </c:pt>
                <c:pt idx="158">
                  <c:v>48</c:v>
                </c:pt>
                <c:pt idx="159">
                  <c:v>69</c:v>
                </c:pt>
                <c:pt idx="160">
                  <c:v>62</c:v>
                </c:pt>
                <c:pt idx="161">
                  <c:v>72</c:v>
                </c:pt>
                <c:pt idx="162">
                  <c:v>69</c:v>
                </c:pt>
                <c:pt idx="163">
                  <c:v>62</c:v>
                </c:pt>
                <c:pt idx="164">
                  <c:v>72</c:v>
                </c:pt>
                <c:pt idx="165">
                  <c:v>52</c:v>
                </c:pt>
                <c:pt idx="166">
                  <c:v>60</c:v>
                </c:pt>
                <c:pt idx="167">
                  <c:v>71</c:v>
                </c:pt>
                <c:pt idx="168">
                  <c:v>79</c:v>
                </c:pt>
                <c:pt idx="169">
                  <c:v>85</c:v>
                </c:pt>
                <c:pt idx="170">
                  <c:v>110</c:v>
                </c:pt>
                <c:pt idx="171">
                  <c:v>117</c:v>
                </c:pt>
                <c:pt idx="172">
                  <c:v>80</c:v>
                </c:pt>
                <c:pt idx="173">
                  <c:v>111</c:v>
                </c:pt>
                <c:pt idx="174">
                  <c:v>128</c:v>
                </c:pt>
                <c:pt idx="175">
                  <c:v>120</c:v>
                </c:pt>
                <c:pt idx="176">
                  <c:v>124</c:v>
                </c:pt>
                <c:pt idx="177">
                  <c:v>127</c:v>
                </c:pt>
                <c:pt idx="178">
                  <c:v>98</c:v>
                </c:pt>
                <c:pt idx="179">
                  <c:v>68</c:v>
                </c:pt>
                <c:pt idx="180">
                  <c:v>117</c:v>
                </c:pt>
                <c:pt idx="181">
                  <c:v>153</c:v>
                </c:pt>
                <c:pt idx="182">
                  <c:v>123</c:v>
                </c:pt>
                <c:pt idx="183">
                  <c:v>136</c:v>
                </c:pt>
                <c:pt idx="184">
                  <c:v>138</c:v>
                </c:pt>
                <c:pt idx="185">
                  <c:v>127</c:v>
                </c:pt>
                <c:pt idx="186">
                  <c:v>109</c:v>
                </c:pt>
                <c:pt idx="187">
                  <c:v>181</c:v>
                </c:pt>
                <c:pt idx="188">
                  <c:v>175</c:v>
                </c:pt>
                <c:pt idx="189">
                  <c:v>197</c:v>
                </c:pt>
                <c:pt idx="190">
                  <c:v>144</c:v>
                </c:pt>
                <c:pt idx="191">
                  <c:v>148</c:v>
                </c:pt>
                <c:pt idx="192">
                  <c:v>173</c:v>
                </c:pt>
                <c:pt idx="193">
                  <c:v>135</c:v>
                </c:pt>
                <c:pt idx="194">
                  <c:v>228</c:v>
                </c:pt>
                <c:pt idx="195">
                  <c:v>215</c:v>
                </c:pt>
                <c:pt idx="196">
                  <c:v>194</c:v>
                </c:pt>
                <c:pt idx="197">
                  <c:v>237</c:v>
                </c:pt>
                <c:pt idx="198">
                  <c:v>209</c:v>
                </c:pt>
                <c:pt idx="199">
                  <c:v>125</c:v>
                </c:pt>
                <c:pt idx="200">
                  <c:v>166</c:v>
                </c:pt>
                <c:pt idx="201">
                  <c:v>233</c:v>
                </c:pt>
                <c:pt idx="202">
                  <c:v>266</c:v>
                </c:pt>
                <c:pt idx="203">
                  <c:v>246</c:v>
                </c:pt>
                <c:pt idx="204">
                  <c:v>267</c:v>
                </c:pt>
                <c:pt idx="205">
                  <c:v>202</c:v>
                </c:pt>
                <c:pt idx="206">
                  <c:v>145</c:v>
                </c:pt>
                <c:pt idx="207">
                  <c:v>185</c:v>
                </c:pt>
                <c:pt idx="208">
                  <c:v>231</c:v>
                </c:pt>
                <c:pt idx="209">
                  <c:v>217</c:v>
                </c:pt>
                <c:pt idx="210">
                  <c:v>214</c:v>
                </c:pt>
                <c:pt idx="211">
                  <c:v>214</c:v>
                </c:pt>
                <c:pt idx="212">
                  <c:v>231</c:v>
                </c:pt>
                <c:pt idx="213">
                  <c:v>156</c:v>
                </c:pt>
                <c:pt idx="214">
                  <c:v>193</c:v>
                </c:pt>
                <c:pt idx="215">
                  <c:v>290</c:v>
                </c:pt>
                <c:pt idx="216">
                  <c:v>301</c:v>
                </c:pt>
                <c:pt idx="217">
                  <c:v>309</c:v>
                </c:pt>
                <c:pt idx="218">
                  <c:v>306</c:v>
                </c:pt>
                <c:pt idx="219">
                  <c:v>225</c:v>
                </c:pt>
                <c:pt idx="220">
                  <c:v>148</c:v>
                </c:pt>
                <c:pt idx="221">
                  <c:v>183</c:v>
                </c:pt>
                <c:pt idx="222">
                  <c:v>236</c:v>
                </c:pt>
                <c:pt idx="223">
                  <c:v>274</c:v>
                </c:pt>
                <c:pt idx="224">
                  <c:v>251</c:v>
                </c:pt>
                <c:pt idx="225">
                  <c:v>266</c:v>
                </c:pt>
                <c:pt idx="226">
                  <c:v>260</c:v>
                </c:pt>
                <c:pt idx="227">
                  <c:v>184</c:v>
                </c:pt>
                <c:pt idx="228">
                  <c:v>191</c:v>
                </c:pt>
                <c:pt idx="229">
                  <c:v>209</c:v>
                </c:pt>
                <c:pt idx="230">
                  <c:v>320</c:v>
                </c:pt>
                <c:pt idx="231">
                  <c:v>318</c:v>
                </c:pt>
                <c:pt idx="232">
                  <c:v>327</c:v>
                </c:pt>
                <c:pt idx="233">
                  <c:v>272</c:v>
                </c:pt>
                <c:pt idx="234">
                  <c:v>249</c:v>
                </c:pt>
                <c:pt idx="235">
                  <c:v>182</c:v>
                </c:pt>
                <c:pt idx="236">
                  <c:v>374</c:v>
                </c:pt>
                <c:pt idx="237">
                  <c:v>340</c:v>
                </c:pt>
                <c:pt idx="238">
                  <c:v>374</c:v>
                </c:pt>
                <c:pt idx="239">
                  <c:v>365</c:v>
                </c:pt>
                <c:pt idx="240">
                  <c:v>349</c:v>
                </c:pt>
                <c:pt idx="241">
                  <c:v>230</c:v>
                </c:pt>
                <c:pt idx="242">
                  <c:v>228</c:v>
                </c:pt>
                <c:pt idx="243">
                  <c:v>402</c:v>
                </c:pt>
                <c:pt idx="244">
                  <c:v>394</c:v>
                </c:pt>
                <c:pt idx="245">
                  <c:v>365</c:v>
                </c:pt>
                <c:pt idx="246">
                  <c:v>350</c:v>
                </c:pt>
                <c:pt idx="247">
                  <c:v>349</c:v>
                </c:pt>
                <c:pt idx="248">
                  <c:v>258</c:v>
                </c:pt>
                <c:pt idx="249">
                  <c:v>206</c:v>
                </c:pt>
                <c:pt idx="250">
                  <c:v>419</c:v>
                </c:pt>
                <c:pt idx="251">
                  <c:v>398</c:v>
                </c:pt>
                <c:pt idx="252">
                  <c:v>372</c:v>
                </c:pt>
                <c:pt idx="253">
                  <c:v>410</c:v>
                </c:pt>
                <c:pt idx="254">
                  <c:v>351</c:v>
                </c:pt>
                <c:pt idx="255">
                  <c:v>296</c:v>
                </c:pt>
                <c:pt idx="256">
                  <c:v>200</c:v>
                </c:pt>
                <c:pt idx="257">
                  <c:v>394</c:v>
                </c:pt>
                <c:pt idx="258">
                  <c:v>350</c:v>
                </c:pt>
                <c:pt idx="259">
                  <c:v>352</c:v>
                </c:pt>
                <c:pt idx="260">
                  <c:v>365</c:v>
                </c:pt>
                <c:pt idx="261">
                  <c:v>399</c:v>
                </c:pt>
                <c:pt idx="262">
                  <c:v>265</c:v>
                </c:pt>
                <c:pt idx="263">
                  <c:v>215</c:v>
                </c:pt>
                <c:pt idx="264">
                  <c:v>361</c:v>
                </c:pt>
                <c:pt idx="265">
                  <c:v>415</c:v>
                </c:pt>
                <c:pt idx="266">
                  <c:v>389</c:v>
                </c:pt>
                <c:pt idx="267">
                  <c:v>387</c:v>
                </c:pt>
                <c:pt idx="268">
                  <c:v>394</c:v>
                </c:pt>
                <c:pt idx="269">
                  <c:v>290</c:v>
                </c:pt>
                <c:pt idx="270">
                  <c:v>220</c:v>
                </c:pt>
                <c:pt idx="271">
                  <c:v>440</c:v>
                </c:pt>
                <c:pt idx="272">
                  <c:v>417</c:v>
                </c:pt>
                <c:pt idx="273">
                  <c:v>394</c:v>
                </c:pt>
                <c:pt idx="274">
                  <c:v>383</c:v>
                </c:pt>
                <c:pt idx="275">
                  <c:v>403</c:v>
                </c:pt>
                <c:pt idx="276">
                  <c:v>256</c:v>
                </c:pt>
                <c:pt idx="277">
                  <c:v>230</c:v>
                </c:pt>
                <c:pt idx="278">
                  <c:v>431</c:v>
                </c:pt>
                <c:pt idx="279">
                  <c:v>411</c:v>
                </c:pt>
                <c:pt idx="280">
                  <c:v>375</c:v>
                </c:pt>
                <c:pt idx="281">
                  <c:v>471</c:v>
                </c:pt>
                <c:pt idx="282">
                  <c:v>349</c:v>
                </c:pt>
                <c:pt idx="283">
                  <c:v>308</c:v>
                </c:pt>
                <c:pt idx="284">
                  <c:v>257</c:v>
                </c:pt>
                <c:pt idx="285">
                  <c:v>240</c:v>
                </c:pt>
                <c:pt idx="286">
                  <c:v>487</c:v>
                </c:pt>
                <c:pt idx="287">
                  <c:v>458</c:v>
                </c:pt>
                <c:pt idx="288">
                  <c:v>413</c:v>
                </c:pt>
                <c:pt idx="289">
                  <c:v>358</c:v>
                </c:pt>
                <c:pt idx="290">
                  <c:v>319</c:v>
                </c:pt>
                <c:pt idx="291">
                  <c:v>174</c:v>
                </c:pt>
                <c:pt idx="292">
                  <c:v>430</c:v>
                </c:pt>
                <c:pt idx="293">
                  <c:v>431</c:v>
                </c:pt>
                <c:pt idx="294">
                  <c:v>368</c:v>
                </c:pt>
                <c:pt idx="295">
                  <c:v>321</c:v>
                </c:pt>
                <c:pt idx="296">
                  <c:v>336</c:v>
                </c:pt>
                <c:pt idx="297">
                  <c:v>229</c:v>
                </c:pt>
                <c:pt idx="298">
                  <c:v>233</c:v>
                </c:pt>
                <c:pt idx="299">
                  <c:v>402</c:v>
                </c:pt>
                <c:pt idx="300">
                  <c:v>304</c:v>
                </c:pt>
                <c:pt idx="301">
                  <c:v>290</c:v>
                </c:pt>
                <c:pt idx="302">
                  <c:v>257</c:v>
                </c:pt>
                <c:pt idx="303">
                  <c:v>282</c:v>
                </c:pt>
                <c:pt idx="304">
                  <c:v>188</c:v>
                </c:pt>
                <c:pt idx="305">
                  <c:v>131</c:v>
                </c:pt>
                <c:pt idx="306">
                  <c:v>283</c:v>
                </c:pt>
                <c:pt idx="307">
                  <c:v>285</c:v>
                </c:pt>
                <c:pt idx="308">
                  <c:v>219</c:v>
                </c:pt>
                <c:pt idx="309">
                  <c:v>306</c:v>
                </c:pt>
                <c:pt idx="310">
                  <c:v>283</c:v>
                </c:pt>
                <c:pt idx="311">
                  <c:v>180</c:v>
                </c:pt>
                <c:pt idx="312">
                  <c:v>127</c:v>
                </c:pt>
                <c:pt idx="313">
                  <c:v>247</c:v>
                </c:pt>
                <c:pt idx="314">
                  <c:v>278</c:v>
                </c:pt>
                <c:pt idx="315">
                  <c:v>253</c:v>
                </c:pt>
                <c:pt idx="316">
                  <c:v>194</c:v>
                </c:pt>
                <c:pt idx="317">
                  <c:v>226</c:v>
                </c:pt>
                <c:pt idx="318">
                  <c:v>141</c:v>
                </c:pt>
                <c:pt idx="319">
                  <c:v>113</c:v>
                </c:pt>
                <c:pt idx="320">
                  <c:v>229</c:v>
                </c:pt>
                <c:pt idx="321">
                  <c:v>206</c:v>
                </c:pt>
                <c:pt idx="322">
                  <c:v>207</c:v>
                </c:pt>
                <c:pt idx="323">
                  <c:v>184</c:v>
                </c:pt>
                <c:pt idx="324">
                  <c:v>163</c:v>
                </c:pt>
                <c:pt idx="325">
                  <c:v>107</c:v>
                </c:pt>
                <c:pt idx="326">
                  <c:v>74</c:v>
                </c:pt>
                <c:pt idx="327">
                  <c:v>117</c:v>
                </c:pt>
                <c:pt idx="328">
                  <c:v>202</c:v>
                </c:pt>
                <c:pt idx="329">
                  <c:v>137</c:v>
                </c:pt>
                <c:pt idx="330">
                  <c:v>162</c:v>
                </c:pt>
                <c:pt idx="331">
                  <c:v>151</c:v>
                </c:pt>
                <c:pt idx="332">
                  <c:v>106</c:v>
                </c:pt>
                <c:pt idx="333">
                  <c:v>68</c:v>
                </c:pt>
                <c:pt idx="334">
                  <c:v>151</c:v>
                </c:pt>
                <c:pt idx="335">
                  <c:v>147</c:v>
                </c:pt>
                <c:pt idx="336">
                  <c:v>125</c:v>
                </c:pt>
                <c:pt idx="337">
                  <c:v>164</c:v>
                </c:pt>
                <c:pt idx="338">
                  <c:v>120</c:v>
                </c:pt>
                <c:pt idx="339">
                  <c:v>83</c:v>
                </c:pt>
                <c:pt idx="340">
                  <c:v>72</c:v>
                </c:pt>
                <c:pt idx="341">
                  <c:v>92</c:v>
                </c:pt>
                <c:pt idx="342">
                  <c:v>74</c:v>
                </c:pt>
                <c:pt idx="343">
                  <c:v>175</c:v>
                </c:pt>
                <c:pt idx="344">
                  <c:v>151</c:v>
                </c:pt>
                <c:pt idx="345">
                  <c:v>155</c:v>
                </c:pt>
                <c:pt idx="346">
                  <c:v>76</c:v>
                </c:pt>
                <c:pt idx="347">
                  <c:v>72</c:v>
                </c:pt>
                <c:pt idx="348">
                  <c:v>183</c:v>
                </c:pt>
                <c:pt idx="349">
                  <c:v>144</c:v>
                </c:pt>
                <c:pt idx="350">
                  <c:v>129</c:v>
                </c:pt>
                <c:pt idx="351">
                  <c:v>150</c:v>
                </c:pt>
                <c:pt idx="352">
                  <c:v>140</c:v>
                </c:pt>
                <c:pt idx="353">
                  <c:v>102</c:v>
                </c:pt>
                <c:pt idx="354">
                  <c:v>62</c:v>
                </c:pt>
                <c:pt idx="355">
                  <c:v>191</c:v>
                </c:pt>
                <c:pt idx="356">
                  <c:v>160</c:v>
                </c:pt>
                <c:pt idx="357">
                  <c:v>142</c:v>
                </c:pt>
                <c:pt idx="358">
                  <c:v>80</c:v>
                </c:pt>
                <c:pt idx="359">
                  <c:v>51</c:v>
                </c:pt>
                <c:pt idx="360">
                  <c:v>145</c:v>
                </c:pt>
                <c:pt idx="361">
                  <c:v>90</c:v>
                </c:pt>
                <c:pt idx="362">
                  <c:v>248</c:v>
                </c:pt>
                <c:pt idx="363">
                  <c:v>191</c:v>
                </c:pt>
                <c:pt idx="364">
                  <c:v>212</c:v>
                </c:pt>
                <c:pt idx="365">
                  <c:v>113</c:v>
                </c:pt>
                <c:pt idx="366">
                  <c:v>66</c:v>
                </c:pt>
                <c:pt idx="367">
                  <c:v>148</c:v>
                </c:pt>
                <c:pt idx="368">
                  <c:v>125</c:v>
                </c:pt>
                <c:pt idx="369">
                  <c:v>261</c:v>
                </c:pt>
                <c:pt idx="370">
                  <c:v>248</c:v>
                </c:pt>
                <c:pt idx="371">
                  <c:v>233</c:v>
                </c:pt>
                <c:pt idx="372">
                  <c:v>245</c:v>
                </c:pt>
                <c:pt idx="373">
                  <c:v>203</c:v>
                </c:pt>
                <c:pt idx="374">
                  <c:v>113</c:v>
                </c:pt>
                <c:pt idx="375">
                  <c:v>112</c:v>
                </c:pt>
                <c:pt idx="376">
                  <c:v>251</c:v>
                </c:pt>
                <c:pt idx="377">
                  <c:v>227</c:v>
                </c:pt>
                <c:pt idx="378">
                  <c:v>211</c:v>
                </c:pt>
                <c:pt idx="379">
                  <c:v>228</c:v>
                </c:pt>
                <c:pt idx="380">
                  <c:v>175</c:v>
                </c:pt>
                <c:pt idx="381">
                  <c:v>124</c:v>
                </c:pt>
                <c:pt idx="382">
                  <c:v>84</c:v>
                </c:pt>
                <c:pt idx="383">
                  <c:v>229</c:v>
                </c:pt>
                <c:pt idx="384">
                  <c:v>227</c:v>
                </c:pt>
                <c:pt idx="385">
                  <c:v>167</c:v>
                </c:pt>
                <c:pt idx="386">
                  <c:v>221</c:v>
                </c:pt>
                <c:pt idx="387">
                  <c:v>202</c:v>
                </c:pt>
                <c:pt idx="388">
                  <c:v>128</c:v>
                </c:pt>
                <c:pt idx="389">
                  <c:v>86</c:v>
                </c:pt>
                <c:pt idx="390">
                  <c:v>241</c:v>
                </c:pt>
                <c:pt idx="391">
                  <c:v>188</c:v>
                </c:pt>
                <c:pt idx="392">
                  <c:v>181</c:v>
                </c:pt>
                <c:pt idx="393">
                  <c:v>179</c:v>
                </c:pt>
                <c:pt idx="394">
                  <c:v>168</c:v>
                </c:pt>
                <c:pt idx="395">
                  <c:v>103</c:v>
                </c:pt>
                <c:pt idx="396">
                  <c:v>71</c:v>
                </c:pt>
                <c:pt idx="397">
                  <c:v>180</c:v>
                </c:pt>
                <c:pt idx="398">
                  <c:v>167</c:v>
                </c:pt>
                <c:pt idx="399">
                  <c:v>131</c:v>
                </c:pt>
                <c:pt idx="400">
                  <c:v>172</c:v>
                </c:pt>
                <c:pt idx="401">
                  <c:v>147</c:v>
                </c:pt>
                <c:pt idx="402">
                  <c:v>84</c:v>
                </c:pt>
                <c:pt idx="403">
                  <c:v>67</c:v>
                </c:pt>
                <c:pt idx="404">
                  <c:v>181</c:v>
                </c:pt>
                <c:pt idx="405">
                  <c:v>135</c:v>
                </c:pt>
                <c:pt idx="406">
                  <c:v>145</c:v>
                </c:pt>
                <c:pt idx="407">
                  <c:v>139</c:v>
                </c:pt>
                <c:pt idx="408">
                  <c:v>149</c:v>
                </c:pt>
                <c:pt idx="409">
                  <c:v>123</c:v>
                </c:pt>
                <c:pt idx="410">
                  <c:v>63</c:v>
                </c:pt>
                <c:pt idx="411">
                  <c:v>87</c:v>
                </c:pt>
                <c:pt idx="412">
                  <c:v>96</c:v>
                </c:pt>
                <c:pt idx="413">
                  <c:v>175</c:v>
                </c:pt>
                <c:pt idx="414">
                  <c:v>141</c:v>
                </c:pt>
                <c:pt idx="415">
                  <c:v>147</c:v>
                </c:pt>
                <c:pt idx="416">
                  <c:v>80</c:v>
                </c:pt>
                <c:pt idx="417">
                  <c:v>71</c:v>
                </c:pt>
                <c:pt idx="418">
                  <c:v>165</c:v>
                </c:pt>
                <c:pt idx="419">
                  <c:v>137</c:v>
                </c:pt>
                <c:pt idx="420">
                  <c:v>135</c:v>
                </c:pt>
                <c:pt idx="421">
                  <c:v>130</c:v>
                </c:pt>
                <c:pt idx="422">
                  <c:v>130</c:v>
                </c:pt>
                <c:pt idx="423">
                  <c:v>81</c:v>
                </c:pt>
                <c:pt idx="424">
                  <c:v>53</c:v>
                </c:pt>
                <c:pt idx="425">
                  <c:v>206</c:v>
                </c:pt>
                <c:pt idx="426">
                  <c:v>162</c:v>
                </c:pt>
                <c:pt idx="427">
                  <c:v>142</c:v>
                </c:pt>
                <c:pt idx="428">
                  <c:v>125</c:v>
                </c:pt>
                <c:pt idx="429">
                  <c:v>120</c:v>
                </c:pt>
                <c:pt idx="430">
                  <c:v>85</c:v>
                </c:pt>
                <c:pt idx="431">
                  <c:v>44</c:v>
                </c:pt>
                <c:pt idx="432">
                  <c:v>166</c:v>
                </c:pt>
                <c:pt idx="433">
                  <c:v>173</c:v>
                </c:pt>
                <c:pt idx="434">
                  <c:v>157</c:v>
                </c:pt>
                <c:pt idx="435">
                  <c:v>162</c:v>
                </c:pt>
                <c:pt idx="436">
                  <c:v>149</c:v>
                </c:pt>
                <c:pt idx="437">
                  <c:v>93</c:v>
                </c:pt>
                <c:pt idx="438">
                  <c:v>77</c:v>
                </c:pt>
                <c:pt idx="439">
                  <c:v>197</c:v>
                </c:pt>
                <c:pt idx="440">
                  <c:v>152</c:v>
                </c:pt>
                <c:pt idx="441">
                  <c:v>169</c:v>
                </c:pt>
                <c:pt idx="442">
                  <c:v>162</c:v>
                </c:pt>
                <c:pt idx="443">
                  <c:v>151</c:v>
                </c:pt>
                <c:pt idx="444">
                  <c:v>90</c:v>
                </c:pt>
                <c:pt idx="445">
                  <c:v>73</c:v>
                </c:pt>
                <c:pt idx="446">
                  <c:v>187</c:v>
                </c:pt>
                <c:pt idx="447">
                  <c:v>220</c:v>
                </c:pt>
                <c:pt idx="448">
                  <c:v>137</c:v>
                </c:pt>
                <c:pt idx="449">
                  <c:v>232</c:v>
                </c:pt>
                <c:pt idx="450">
                  <c:v>207</c:v>
                </c:pt>
                <c:pt idx="451">
                  <c:v>173</c:v>
                </c:pt>
                <c:pt idx="452">
                  <c:v>103</c:v>
                </c:pt>
                <c:pt idx="453">
                  <c:v>286</c:v>
                </c:pt>
                <c:pt idx="454">
                  <c:v>281</c:v>
                </c:pt>
                <c:pt idx="455">
                  <c:v>260</c:v>
                </c:pt>
                <c:pt idx="456">
                  <c:v>234</c:v>
                </c:pt>
                <c:pt idx="457">
                  <c:v>153</c:v>
                </c:pt>
                <c:pt idx="458">
                  <c:v>261</c:v>
                </c:pt>
                <c:pt idx="459">
                  <c:v>179</c:v>
                </c:pt>
                <c:pt idx="460">
                  <c:v>430</c:v>
                </c:pt>
                <c:pt idx="461">
                  <c:v>433</c:v>
                </c:pt>
                <c:pt idx="462">
                  <c:v>408</c:v>
                </c:pt>
                <c:pt idx="463">
                  <c:v>397</c:v>
                </c:pt>
                <c:pt idx="464">
                  <c:v>378</c:v>
                </c:pt>
                <c:pt idx="465">
                  <c:v>320</c:v>
                </c:pt>
                <c:pt idx="466">
                  <c:v>253</c:v>
                </c:pt>
                <c:pt idx="467">
                  <c:v>526</c:v>
                </c:pt>
                <c:pt idx="468">
                  <c:v>589</c:v>
                </c:pt>
                <c:pt idx="469">
                  <c:v>519</c:v>
                </c:pt>
                <c:pt idx="470">
                  <c:v>507</c:v>
                </c:pt>
                <c:pt idx="471">
                  <c:v>497</c:v>
                </c:pt>
                <c:pt idx="472">
                  <c:v>369</c:v>
                </c:pt>
                <c:pt idx="473">
                  <c:v>286</c:v>
                </c:pt>
                <c:pt idx="474">
                  <c:v>609</c:v>
                </c:pt>
                <c:pt idx="475">
                  <c:v>617</c:v>
                </c:pt>
                <c:pt idx="476">
                  <c:v>542</c:v>
                </c:pt>
                <c:pt idx="477">
                  <c:v>584</c:v>
                </c:pt>
                <c:pt idx="478">
                  <c:v>501</c:v>
                </c:pt>
                <c:pt idx="479">
                  <c:v>359</c:v>
                </c:pt>
                <c:pt idx="480">
                  <c:v>258</c:v>
                </c:pt>
                <c:pt idx="481">
                  <c:v>584</c:v>
                </c:pt>
                <c:pt idx="482">
                  <c:v>591</c:v>
                </c:pt>
                <c:pt idx="483">
                  <c:v>479</c:v>
                </c:pt>
                <c:pt idx="484">
                  <c:v>507</c:v>
                </c:pt>
                <c:pt idx="485">
                  <c:v>462</c:v>
                </c:pt>
                <c:pt idx="486">
                  <c:v>259</c:v>
                </c:pt>
                <c:pt idx="487">
                  <c:v>233</c:v>
                </c:pt>
                <c:pt idx="488">
                  <c:v>606</c:v>
                </c:pt>
                <c:pt idx="489">
                  <c:v>510</c:v>
                </c:pt>
                <c:pt idx="490">
                  <c:v>549</c:v>
                </c:pt>
                <c:pt idx="491">
                  <c:v>500</c:v>
                </c:pt>
                <c:pt idx="492">
                  <c:v>477</c:v>
                </c:pt>
                <c:pt idx="493">
                  <c:v>294</c:v>
                </c:pt>
                <c:pt idx="494">
                  <c:v>253</c:v>
                </c:pt>
                <c:pt idx="495">
                  <c:v>669</c:v>
                </c:pt>
                <c:pt idx="496">
                  <c:v>597</c:v>
                </c:pt>
                <c:pt idx="497">
                  <c:v>520</c:v>
                </c:pt>
                <c:pt idx="498">
                  <c:v>605</c:v>
                </c:pt>
                <c:pt idx="499">
                  <c:v>570</c:v>
                </c:pt>
                <c:pt idx="500">
                  <c:v>334</c:v>
                </c:pt>
                <c:pt idx="501">
                  <c:v>346</c:v>
                </c:pt>
                <c:pt idx="502">
                  <c:v>878</c:v>
                </c:pt>
                <c:pt idx="503">
                  <c:v>738</c:v>
                </c:pt>
                <c:pt idx="504">
                  <c:v>756</c:v>
                </c:pt>
                <c:pt idx="505">
                  <c:v>697</c:v>
                </c:pt>
                <c:pt idx="506">
                  <c:v>640</c:v>
                </c:pt>
                <c:pt idx="507">
                  <c:v>475</c:v>
                </c:pt>
                <c:pt idx="508">
                  <c:v>332</c:v>
                </c:pt>
                <c:pt idx="509">
                  <c:v>603</c:v>
                </c:pt>
                <c:pt idx="510">
                  <c:v>498</c:v>
                </c:pt>
                <c:pt idx="511">
                  <c:v>926</c:v>
                </c:pt>
                <c:pt idx="512">
                  <c:v>774</c:v>
                </c:pt>
                <c:pt idx="513">
                  <c:v>743</c:v>
                </c:pt>
                <c:pt idx="514">
                  <c:v>437</c:v>
                </c:pt>
                <c:pt idx="515">
                  <c:v>358</c:v>
                </c:pt>
                <c:pt idx="516">
                  <c:v>820</c:v>
                </c:pt>
                <c:pt idx="517">
                  <c:v>663</c:v>
                </c:pt>
                <c:pt idx="518">
                  <c:v>674</c:v>
                </c:pt>
                <c:pt idx="519">
                  <c:v>600</c:v>
                </c:pt>
                <c:pt idx="520">
                  <c:v>570</c:v>
                </c:pt>
                <c:pt idx="521">
                  <c:v>363</c:v>
                </c:pt>
                <c:pt idx="522">
                  <c:v>288</c:v>
                </c:pt>
                <c:pt idx="523">
                  <c:v>619</c:v>
                </c:pt>
                <c:pt idx="524">
                  <c:v>610</c:v>
                </c:pt>
                <c:pt idx="525">
                  <c:v>546</c:v>
                </c:pt>
                <c:pt idx="526">
                  <c:v>487</c:v>
                </c:pt>
                <c:pt idx="527">
                  <c:v>488</c:v>
                </c:pt>
                <c:pt idx="528">
                  <c:v>305</c:v>
                </c:pt>
                <c:pt idx="529">
                  <c:v>262</c:v>
                </c:pt>
                <c:pt idx="530">
                  <c:v>550</c:v>
                </c:pt>
                <c:pt idx="531">
                  <c:v>519</c:v>
                </c:pt>
                <c:pt idx="532">
                  <c:v>468</c:v>
                </c:pt>
                <c:pt idx="533">
                  <c:v>363</c:v>
                </c:pt>
                <c:pt idx="534">
                  <c:v>379</c:v>
                </c:pt>
                <c:pt idx="535">
                  <c:v>250</c:v>
                </c:pt>
                <c:pt idx="536">
                  <c:v>165</c:v>
                </c:pt>
                <c:pt idx="537">
                  <c:v>303</c:v>
                </c:pt>
                <c:pt idx="538">
                  <c:v>535</c:v>
                </c:pt>
                <c:pt idx="539">
                  <c:v>488</c:v>
                </c:pt>
                <c:pt idx="540">
                  <c:v>448</c:v>
                </c:pt>
                <c:pt idx="541">
                  <c:v>347</c:v>
                </c:pt>
                <c:pt idx="542">
                  <c:v>223</c:v>
                </c:pt>
                <c:pt idx="543">
                  <c:v>188</c:v>
                </c:pt>
                <c:pt idx="544">
                  <c:v>411</c:v>
                </c:pt>
                <c:pt idx="545">
                  <c:v>362</c:v>
                </c:pt>
                <c:pt idx="546">
                  <c:v>347</c:v>
                </c:pt>
                <c:pt idx="547">
                  <c:v>340</c:v>
                </c:pt>
                <c:pt idx="548">
                  <c:v>364</c:v>
                </c:pt>
                <c:pt idx="549">
                  <c:v>196</c:v>
                </c:pt>
                <c:pt idx="550">
                  <c:v>149</c:v>
                </c:pt>
                <c:pt idx="551">
                  <c:v>426</c:v>
                </c:pt>
                <c:pt idx="552">
                  <c:v>352</c:v>
                </c:pt>
                <c:pt idx="553">
                  <c:v>317</c:v>
                </c:pt>
                <c:pt idx="554">
                  <c:v>307</c:v>
                </c:pt>
                <c:pt idx="555">
                  <c:v>167</c:v>
                </c:pt>
                <c:pt idx="556">
                  <c:v>193</c:v>
                </c:pt>
                <c:pt idx="557">
                  <c:v>127</c:v>
                </c:pt>
                <c:pt idx="558">
                  <c:v>407</c:v>
                </c:pt>
                <c:pt idx="559">
                  <c:v>322</c:v>
                </c:pt>
                <c:pt idx="560">
                  <c:v>306</c:v>
                </c:pt>
                <c:pt idx="561">
                  <c:v>263</c:v>
                </c:pt>
                <c:pt idx="562">
                  <c:v>224</c:v>
                </c:pt>
                <c:pt idx="563">
                  <c:v>152</c:v>
                </c:pt>
                <c:pt idx="564">
                  <c:v>108</c:v>
                </c:pt>
                <c:pt idx="565">
                  <c:v>281</c:v>
                </c:pt>
                <c:pt idx="566">
                  <c:v>231</c:v>
                </c:pt>
                <c:pt idx="567">
                  <c:v>213</c:v>
                </c:pt>
                <c:pt idx="568">
                  <c:v>251</c:v>
                </c:pt>
                <c:pt idx="569">
                  <c:v>181</c:v>
                </c:pt>
                <c:pt idx="570">
                  <c:v>128</c:v>
                </c:pt>
                <c:pt idx="571">
                  <c:v>82</c:v>
                </c:pt>
                <c:pt idx="572">
                  <c:v>248</c:v>
                </c:pt>
                <c:pt idx="573">
                  <c:v>231</c:v>
                </c:pt>
                <c:pt idx="574">
                  <c:v>185</c:v>
                </c:pt>
                <c:pt idx="575">
                  <c:v>160</c:v>
                </c:pt>
                <c:pt idx="576">
                  <c:v>179</c:v>
                </c:pt>
                <c:pt idx="577">
                  <c:v>122</c:v>
                </c:pt>
                <c:pt idx="578">
                  <c:v>80</c:v>
                </c:pt>
                <c:pt idx="579">
                  <c:v>229</c:v>
                </c:pt>
                <c:pt idx="580">
                  <c:v>223</c:v>
                </c:pt>
                <c:pt idx="581">
                  <c:v>191</c:v>
                </c:pt>
                <c:pt idx="582">
                  <c:v>176</c:v>
                </c:pt>
                <c:pt idx="583">
                  <c:v>146</c:v>
                </c:pt>
                <c:pt idx="584">
                  <c:v>113</c:v>
                </c:pt>
                <c:pt idx="585">
                  <c:v>79</c:v>
                </c:pt>
                <c:pt idx="586">
                  <c:v>181</c:v>
                </c:pt>
                <c:pt idx="587">
                  <c:v>176</c:v>
                </c:pt>
                <c:pt idx="588">
                  <c:v>148</c:v>
                </c:pt>
                <c:pt idx="589">
                  <c:v>147</c:v>
                </c:pt>
                <c:pt idx="590">
                  <c:v>137</c:v>
                </c:pt>
                <c:pt idx="591">
                  <c:v>55</c:v>
                </c:pt>
                <c:pt idx="592">
                  <c:v>49</c:v>
                </c:pt>
                <c:pt idx="593">
                  <c:v>67</c:v>
                </c:pt>
                <c:pt idx="594">
                  <c:v>169</c:v>
                </c:pt>
                <c:pt idx="595">
                  <c:v>133</c:v>
                </c:pt>
                <c:pt idx="596">
                  <c:v>114</c:v>
                </c:pt>
                <c:pt idx="597">
                  <c:v>108</c:v>
                </c:pt>
                <c:pt idx="598">
                  <c:v>47</c:v>
                </c:pt>
                <c:pt idx="599">
                  <c:v>46</c:v>
                </c:pt>
                <c:pt idx="600">
                  <c:v>116</c:v>
                </c:pt>
                <c:pt idx="601">
                  <c:v>105</c:v>
                </c:pt>
                <c:pt idx="602">
                  <c:v>97</c:v>
                </c:pt>
                <c:pt idx="603">
                  <c:v>62</c:v>
                </c:pt>
                <c:pt idx="604">
                  <c:v>80</c:v>
                </c:pt>
                <c:pt idx="605">
                  <c:v>53</c:v>
                </c:pt>
                <c:pt idx="606">
                  <c:v>24</c:v>
                </c:pt>
                <c:pt idx="607">
                  <c:v>80</c:v>
                </c:pt>
                <c:pt idx="608">
                  <c:v>74</c:v>
                </c:pt>
                <c:pt idx="609">
                  <c:v>73</c:v>
                </c:pt>
                <c:pt idx="610">
                  <c:v>77</c:v>
                </c:pt>
                <c:pt idx="611">
                  <c:v>61</c:v>
                </c:pt>
                <c:pt idx="612">
                  <c:v>37</c:v>
                </c:pt>
                <c:pt idx="613">
                  <c:v>16</c:v>
                </c:pt>
                <c:pt idx="614">
                  <c:v>79</c:v>
                </c:pt>
                <c:pt idx="615">
                  <c:v>45</c:v>
                </c:pt>
                <c:pt idx="616">
                  <c:v>50</c:v>
                </c:pt>
                <c:pt idx="617">
                  <c:v>51</c:v>
                </c:pt>
                <c:pt idx="618">
                  <c:v>43</c:v>
                </c:pt>
                <c:pt idx="619">
                  <c:v>13</c:v>
                </c:pt>
                <c:pt idx="620">
                  <c:v>9</c:v>
                </c:pt>
                <c:pt idx="621">
                  <c:v>52</c:v>
                </c:pt>
                <c:pt idx="622">
                  <c:v>39</c:v>
                </c:pt>
                <c:pt idx="623">
                  <c:v>32</c:v>
                </c:pt>
                <c:pt idx="624">
                  <c:v>42</c:v>
                </c:pt>
                <c:pt idx="625">
                  <c:v>35</c:v>
                </c:pt>
                <c:pt idx="626">
                  <c:v>12</c:v>
                </c:pt>
                <c:pt idx="627">
                  <c:v>6</c:v>
                </c:pt>
                <c:pt idx="628">
                  <c:v>32</c:v>
                </c:pt>
                <c:pt idx="629">
                  <c:v>21</c:v>
                </c:pt>
                <c:pt idx="630">
                  <c:v>24</c:v>
                </c:pt>
                <c:pt idx="631">
                  <c:v>19</c:v>
                </c:pt>
                <c:pt idx="632">
                  <c:v>15</c:v>
                </c:pt>
                <c:pt idx="633">
                  <c:v>7</c:v>
                </c:pt>
                <c:pt idx="634">
                  <c:v>9</c:v>
                </c:pt>
                <c:pt idx="635">
                  <c:v>21</c:v>
                </c:pt>
                <c:pt idx="636">
                  <c:v>17</c:v>
                </c:pt>
                <c:pt idx="637">
                  <c:v>14</c:v>
                </c:pt>
                <c:pt idx="638">
                  <c:v>13</c:v>
                </c:pt>
                <c:pt idx="639">
                  <c:v>12</c:v>
                </c:pt>
                <c:pt idx="640">
                  <c:v>6</c:v>
                </c:pt>
                <c:pt idx="641">
                  <c:v>4</c:v>
                </c:pt>
                <c:pt idx="642">
                  <c:v>17</c:v>
                </c:pt>
                <c:pt idx="643">
                  <c:v>18</c:v>
                </c:pt>
                <c:pt idx="644">
                  <c:v>14</c:v>
                </c:pt>
                <c:pt idx="645">
                  <c:v>13</c:v>
                </c:pt>
                <c:pt idx="646">
                  <c:v>10</c:v>
                </c:pt>
                <c:pt idx="647">
                  <c:v>5</c:v>
                </c:pt>
                <c:pt idx="648">
                  <c:v>7</c:v>
                </c:pt>
                <c:pt idx="649">
                  <c:v>8</c:v>
                </c:pt>
                <c:pt idx="650">
                  <c:v>14</c:v>
                </c:pt>
                <c:pt idx="651">
                  <c:v>21</c:v>
                </c:pt>
                <c:pt idx="652">
                  <c:v>15</c:v>
                </c:pt>
                <c:pt idx="653">
                  <c:v>13</c:v>
                </c:pt>
                <c:pt idx="654">
                  <c:v>13</c:v>
                </c:pt>
                <c:pt idx="655">
                  <c:v>2</c:v>
                </c:pt>
                <c:pt idx="656">
                  <c:v>11</c:v>
                </c:pt>
                <c:pt idx="657">
                  <c:v>17</c:v>
                </c:pt>
                <c:pt idx="658">
                  <c:v>11</c:v>
                </c:pt>
                <c:pt idx="659">
                  <c:v>14</c:v>
                </c:pt>
                <c:pt idx="660">
                  <c:v>12</c:v>
                </c:pt>
                <c:pt idx="661">
                  <c:v>2</c:v>
                </c:pt>
                <c:pt idx="662">
                  <c:v>3</c:v>
                </c:pt>
                <c:pt idx="663">
                  <c:v>14</c:v>
                </c:pt>
                <c:pt idx="664">
                  <c:v>13</c:v>
                </c:pt>
                <c:pt idx="665">
                  <c:v>8</c:v>
                </c:pt>
                <c:pt idx="666">
                  <c:v>11</c:v>
                </c:pt>
                <c:pt idx="667">
                  <c:v>11</c:v>
                </c:pt>
                <c:pt idx="668">
                  <c:v>3</c:v>
                </c:pt>
                <c:pt idx="669">
                  <c:v>2</c:v>
                </c:pt>
                <c:pt idx="670">
                  <c:v>9</c:v>
                </c:pt>
                <c:pt idx="671">
                  <c:v>13</c:v>
                </c:pt>
                <c:pt idx="672">
                  <c:v>6</c:v>
                </c:pt>
                <c:pt idx="673">
                  <c:v>20</c:v>
                </c:pt>
                <c:pt idx="674">
                  <c:v>9</c:v>
                </c:pt>
                <c:pt idx="675">
                  <c:v>4</c:v>
                </c:pt>
                <c:pt idx="676">
                  <c:v>3</c:v>
                </c:pt>
                <c:pt idx="677">
                  <c:v>21</c:v>
                </c:pt>
                <c:pt idx="678">
                  <c:v>12</c:v>
                </c:pt>
                <c:pt idx="679">
                  <c:v>9</c:v>
                </c:pt>
                <c:pt idx="680">
                  <c:v>12</c:v>
                </c:pt>
                <c:pt idx="681">
                  <c:v>18</c:v>
                </c:pt>
                <c:pt idx="682">
                  <c:v>7</c:v>
                </c:pt>
                <c:pt idx="683">
                  <c:v>3</c:v>
                </c:pt>
                <c:pt idx="684">
                  <c:v>13</c:v>
                </c:pt>
                <c:pt idx="685">
                  <c:v>23</c:v>
                </c:pt>
                <c:pt idx="686">
                  <c:v>16</c:v>
                </c:pt>
                <c:pt idx="687">
                  <c:v>15</c:v>
                </c:pt>
                <c:pt idx="688">
                  <c:v>14</c:v>
                </c:pt>
                <c:pt idx="689">
                  <c:v>11</c:v>
                </c:pt>
                <c:pt idx="690">
                  <c:v>7</c:v>
                </c:pt>
                <c:pt idx="691">
                  <c:v>7</c:v>
                </c:pt>
                <c:pt idx="692">
                  <c:v>24</c:v>
                </c:pt>
                <c:pt idx="693">
                  <c:v>27</c:v>
                </c:pt>
                <c:pt idx="694">
                  <c:v>19</c:v>
                </c:pt>
                <c:pt idx="695">
                  <c:v>18</c:v>
                </c:pt>
                <c:pt idx="696">
                  <c:v>9</c:v>
                </c:pt>
                <c:pt idx="697">
                  <c:v>10</c:v>
                </c:pt>
                <c:pt idx="698">
                  <c:v>14</c:v>
                </c:pt>
                <c:pt idx="699">
                  <c:v>6</c:v>
                </c:pt>
                <c:pt idx="700">
                  <c:v>20</c:v>
                </c:pt>
                <c:pt idx="701">
                  <c:v>22</c:v>
                </c:pt>
                <c:pt idx="702">
                  <c:v>22</c:v>
                </c:pt>
                <c:pt idx="703">
                  <c:v>14</c:v>
                </c:pt>
                <c:pt idx="704">
                  <c:v>19</c:v>
                </c:pt>
                <c:pt idx="705">
                  <c:v>28</c:v>
                </c:pt>
                <c:pt idx="706">
                  <c:v>28</c:v>
                </c:pt>
                <c:pt idx="707">
                  <c:v>11</c:v>
                </c:pt>
                <c:pt idx="708">
                  <c:v>22</c:v>
                </c:pt>
                <c:pt idx="709">
                  <c:v>25</c:v>
                </c:pt>
                <c:pt idx="710">
                  <c:v>14</c:v>
                </c:pt>
                <c:pt idx="711">
                  <c:v>7</c:v>
                </c:pt>
                <c:pt idx="712">
                  <c:v>37</c:v>
                </c:pt>
                <c:pt idx="713">
                  <c:v>20</c:v>
                </c:pt>
                <c:pt idx="714">
                  <c:v>29</c:v>
                </c:pt>
                <c:pt idx="715">
                  <c:v>30</c:v>
                </c:pt>
                <c:pt idx="716">
                  <c:v>24</c:v>
                </c:pt>
                <c:pt idx="717">
                  <c:v>9</c:v>
                </c:pt>
                <c:pt idx="718">
                  <c:v>14</c:v>
                </c:pt>
                <c:pt idx="719">
                  <c:v>32</c:v>
                </c:pt>
                <c:pt idx="720">
                  <c:v>46</c:v>
                </c:pt>
                <c:pt idx="721">
                  <c:v>43</c:v>
                </c:pt>
                <c:pt idx="722">
                  <c:v>37</c:v>
                </c:pt>
                <c:pt idx="723">
                  <c:v>30</c:v>
                </c:pt>
                <c:pt idx="724">
                  <c:v>17</c:v>
                </c:pt>
                <c:pt idx="725">
                  <c:v>28</c:v>
                </c:pt>
                <c:pt idx="726">
                  <c:v>65</c:v>
                </c:pt>
                <c:pt idx="727">
                  <c:v>68</c:v>
                </c:pt>
                <c:pt idx="728">
                  <c:v>84</c:v>
                </c:pt>
                <c:pt idx="729">
                  <c:v>80</c:v>
                </c:pt>
                <c:pt idx="730">
                  <c:v>49</c:v>
                </c:pt>
                <c:pt idx="731">
                  <c:v>37</c:v>
                </c:pt>
                <c:pt idx="732">
                  <c:v>38</c:v>
                </c:pt>
                <c:pt idx="733">
                  <c:v>132</c:v>
                </c:pt>
                <c:pt idx="734">
                  <c:v>151</c:v>
                </c:pt>
                <c:pt idx="735">
                  <c:v>177</c:v>
                </c:pt>
                <c:pt idx="736">
                  <c:v>144</c:v>
                </c:pt>
                <c:pt idx="737">
                  <c:v>173</c:v>
                </c:pt>
                <c:pt idx="738">
                  <c:v>116</c:v>
                </c:pt>
                <c:pt idx="739">
                  <c:v>110</c:v>
                </c:pt>
                <c:pt idx="740">
                  <c:v>238</c:v>
                </c:pt>
                <c:pt idx="741">
                  <c:v>268</c:v>
                </c:pt>
                <c:pt idx="742">
                  <c:v>308</c:v>
                </c:pt>
                <c:pt idx="743">
                  <c:v>293</c:v>
                </c:pt>
                <c:pt idx="744">
                  <c:v>310</c:v>
                </c:pt>
                <c:pt idx="745">
                  <c:v>207</c:v>
                </c:pt>
                <c:pt idx="746">
                  <c:v>184</c:v>
                </c:pt>
                <c:pt idx="747">
                  <c:v>484</c:v>
                </c:pt>
                <c:pt idx="748">
                  <c:v>401</c:v>
                </c:pt>
                <c:pt idx="749">
                  <c:v>405</c:v>
                </c:pt>
                <c:pt idx="750">
                  <c:v>373</c:v>
                </c:pt>
                <c:pt idx="751">
                  <c:v>380</c:v>
                </c:pt>
                <c:pt idx="752">
                  <c:v>229</c:v>
                </c:pt>
                <c:pt idx="753">
                  <c:v>192</c:v>
                </c:pt>
                <c:pt idx="754">
                  <c:v>420</c:v>
                </c:pt>
                <c:pt idx="755">
                  <c:v>400</c:v>
                </c:pt>
                <c:pt idx="756">
                  <c:v>357</c:v>
                </c:pt>
                <c:pt idx="757">
                  <c:v>287</c:v>
                </c:pt>
                <c:pt idx="758">
                  <c:v>262</c:v>
                </c:pt>
                <c:pt idx="759">
                  <c:v>134</c:v>
                </c:pt>
                <c:pt idx="760">
                  <c:v>128</c:v>
                </c:pt>
                <c:pt idx="761">
                  <c:v>318</c:v>
                </c:pt>
                <c:pt idx="762">
                  <c:v>180</c:v>
                </c:pt>
                <c:pt idx="763">
                  <c:v>218</c:v>
                </c:pt>
                <c:pt idx="764">
                  <c:v>194</c:v>
                </c:pt>
                <c:pt idx="765">
                  <c:v>155</c:v>
                </c:pt>
                <c:pt idx="766">
                  <c:v>91</c:v>
                </c:pt>
                <c:pt idx="767">
                  <c:v>56</c:v>
                </c:pt>
                <c:pt idx="768">
                  <c:v>175</c:v>
                </c:pt>
                <c:pt idx="769">
                  <c:v>124</c:v>
                </c:pt>
                <c:pt idx="770">
                  <c:v>104</c:v>
                </c:pt>
                <c:pt idx="771">
                  <c:v>89</c:v>
                </c:pt>
                <c:pt idx="772">
                  <c:v>61</c:v>
                </c:pt>
                <c:pt idx="773">
                  <c:v>35</c:v>
                </c:pt>
                <c:pt idx="774">
                  <c:v>40</c:v>
                </c:pt>
                <c:pt idx="775">
                  <c:v>99</c:v>
                </c:pt>
                <c:pt idx="776">
                  <c:v>76</c:v>
                </c:pt>
                <c:pt idx="777">
                  <c:v>73</c:v>
                </c:pt>
                <c:pt idx="778">
                  <c:v>75</c:v>
                </c:pt>
                <c:pt idx="779">
                  <c:v>69</c:v>
                </c:pt>
                <c:pt idx="780">
                  <c:v>44</c:v>
                </c:pt>
                <c:pt idx="781">
                  <c:v>18</c:v>
                </c:pt>
                <c:pt idx="782">
                  <c:v>58</c:v>
                </c:pt>
                <c:pt idx="783">
                  <c:v>47</c:v>
                </c:pt>
                <c:pt idx="784">
                  <c:v>33</c:v>
                </c:pt>
                <c:pt idx="785">
                  <c:v>26</c:v>
                </c:pt>
                <c:pt idx="786">
                  <c:v>24</c:v>
                </c:pt>
                <c:pt idx="787">
                  <c:v>13</c:v>
                </c:pt>
                <c:pt idx="788">
                  <c:v>22</c:v>
                </c:pt>
                <c:pt idx="789">
                  <c:v>7</c:v>
                </c:pt>
                <c:pt idx="790">
                  <c:v>5</c:v>
                </c:pt>
                <c:pt idx="791">
                  <c:v>29</c:v>
                </c:pt>
                <c:pt idx="792">
                  <c:v>23</c:v>
                </c:pt>
                <c:pt idx="793">
                  <c:v>22</c:v>
                </c:pt>
                <c:pt idx="794">
                  <c:v>19</c:v>
                </c:pt>
                <c:pt idx="795">
                  <c:v>8</c:v>
                </c:pt>
                <c:pt idx="796">
                  <c:v>19</c:v>
                </c:pt>
                <c:pt idx="797">
                  <c:v>14</c:v>
                </c:pt>
                <c:pt idx="798">
                  <c:v>10</c:v>
                </c:pt>
                <c:pt idx="799">
                  <c:v>15</c:v>
                </c:pt>
                <c:pt idx="800">
                  <c:v>6</c:v>
                </c:pt>
                <c:pt idx="801">
                  <c:v>6</c:v>
                </c:pt>
                <c:pt idx="802">
                  <c:v>1</c:v>
                </c:pt>
                <c:pt idx="803">
                  <c:v>14</c:v>
                </c:pt>
                <c:pt idx="804">
                  <c:v>7</c:v>
                </c:pt>
                <c:pt idx="805">
                  <c:v>15</c:v>
                </c:pt>
                <c:pt idx="806">
                  <c:v>8</c:v>
                </c:pt>
                <c:pt idx="807">
                  <c:v>2</c:v>
                </c:pt>
                <c:pt idx="808">
                  <c:v>2</c:v>
                </c:pt>
                <c:pt idx="809">
                  <c:v>3</c:v>
                </c:pt>
                <c:pt idx="810">
                  <c:v>9</c:v>
                </c:pt>
                <c:pt idx="811">
                  <c:v>7</c:v>
                </c:pt>
                <c:pt idx="812">
                  <c:v>8</c:v>
                </c:pt>
                <c:pt idx="813">
                  <c:v>0</c:v>
                </c:pt>
                <c:pt idx="814">
                  <c:v>6</c:v>
                </c:pt>
                <c:pt idx="815">
                  <c:v>2</c:v>
                </c:pt>
                <c:pt idx="816">
                  <c:v>1</c:v>
                </c:pt>
                <c:pt idx="817">
                  <c:v>9</c:v>
                </c:pt>
                <c:pt idx="818">
                  <c:v>4</c:v>
                </c:pt>
                <c:pt idx="819">
                  <c:v>5</c:v>
                </c:pt>
                <c:pt idx="820">
                  <c:v>4</c:v>
                </c:pt>
                <c:pt idx="821">
                  <c:v>5</c:v>
                </c:pt>
                <c:pt idx="822">
                  <c:v>2</c:v>
                </c:pt>
                <c:pt idx="823">
                  <c:v>2</c:v>
                </c:pt>
                <c:pt idx="824">
                  <c:v>4</c:v>
                </c:pt>
                <c:pt idx="825">
                  <c:v>3</c:v>
                </c:pt>
                <c:pt idx="826">
                  <c:v>1</c:v>
                </c:pt>
                <c:pt idx="827">
                  <c:v>0</c:v>
                </c:pt>
                <c:pt idx="828">
                  <c:v>3</c:v>
                </c:pt>
                <c:pt idx="829">
                  <c:v>0</c:v>
                </c:pt>
                <c:pt idx="830">
                  <c:v>0</c:v>
                </c:pt>
                <c:pt idx="831">
                  <c:v>2</c:v>
                </c:pt>
                <c:pt idx="832">
                  <c:v>1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198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111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76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47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49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64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84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21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22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54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39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36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57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76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91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71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126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80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65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58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61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25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42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40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21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12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9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12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12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8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6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8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9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7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39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44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47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78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89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56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27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16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11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10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5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9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08-41D3-8EA8-D474508C2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926527"/>
        <c:axId val="505816095"/>
      </c:barChart>
      <c:lineChart>
        <c:grouping val="standard"/>
        <c:varyColors val="0"/>
        <c:ser>
          <c:idx val="1"/>
          <c:order val="1"/>
          <c:tx>
            <c:strRef>
              <c:f>ARGENTINA!$K$1</c:f>
              <c:strCache>
                <c:ptCount val="1"/>
                <c:pt idx="0">
                  <c:v>total de vacinações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ARGENTINA!$L$2:$L$1361</c:f>
              <c:numCache>
                <c:formatCode>0%</c:formatCode>
                <c:ptCount val="1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4.559543228564272E-4</c:v>
                </c:pt>
                <c:pt idx="364">
                  <c:v>9.0316340174591563E-4</c:v>
                </c:pt>
                <c:pt idx="365">
                  <c:v>9.6560399861927505E-4</c:v>
                </c:pt>
                <c:pt idx="366">
                  <c:v>9.6847457488323204E-4</c:v>
                </c:pt>
                <c:pt idx="367">
                  <c:v>1.042108193933106E-3</c:v>
                </c:pt>
                <c:pt idx="368">
                  <c:v>1.0519215593005869E-3</c:v>
                </c:pt>
                <c:pt idx="369">
                  <c:v>1.2846162569145284E-3</c:v>
                </c:pt>
                <c:pt idx="370">
                  <c:v>1.5233413899356973E-3</c:v>
                </c:pt>
                <c:pt idx="371">
                  <c:v>1.7484479750999539E-3</c:v>
                </c:pt>
                <c:pt idx="372">
                  <c:v>2.1540003193682988E-3</c:v>
                </c:pt>
                <c:pt idx="373">
                  <c:v>2.7745343480249278E-3</c:v>
                </c:pt>
                <c:pt idx="374">
                  <c:v>3.001665913344379E-3</c:v>
                </c:pt>
                <c:pt idx="375">
                  <c:v>3.0277903825993054E-3</c:v>
                </c:pt>
                <c:pt idx="376">
                  <c:v>3.4689245210232107E-3</c:v>
                </c:pt>
                <c:pt idx="377">
                  <c:v>3.9000895263753888E-3</c:v>
                </c:pt>
                <c:pt idx="378">
                  <c:v>4.2733534508065116E-3</c:v>
                </c:pt>
                <c:pt idx="379">
                  <c:v>4.6437690515028556E-3</c:v>
                </c:pt>
                <c:pt idx="380">
                  <c:v>5.0318754128956785E-3</c:v>
                </c:pt>
                <c:pt idx="381">
                  <c:v>5.1628092945788032E-3</c:v>
                </c:pt>
                <c:pt idx="382">
                  <c:v>5.1863524704490859E-3</c:v>
                </c:pt>
                <c:pt idx="383">
                  <c:v>5.4048723069766661E-3</c:v>
                </c:pt>
                <c:pt idx="384">
                  <c:v>5.5787980750316123E-3</c:v>
                </c:pt>
                <c:pt idx="385">
                  <c:v>5.7103550275317194E-3</c:v>
                </c:pt>
                <c:pt idx="386">
                  <c:v>5.8171671675859337E-3</c:v>
                </c:pt>
                <c:pt idx="387">
                  <c:v>5.9289861267051887E-3</c:v>
                </c:pt>
                <c:pt idx="388">
                  <c:v>5.953775444209438E-3</c:v>
                </c:pt>
                <c:pt idx="389">
                  <c:v>5.9558226768938105E-3</c:v>
                </c:pt>
                <c:pt idx="390">
                  <c:v>6.114371947286785E-3</c:v>
                </c:pt>
                <c:pt idx="391">
                  <c:v>6.2327776550427172E-3</c:v>
                </c:pt>
                <c:pt idx="392">
                  <c:v>6.3238572569681122E-3</c:v>
                </c:pt>
                <c:pt idx="393">
                  <c:v>6.3559899091010889E-3</c:v>
                </c:pt>
                <c:pt idx="394">
                  <c:v>6.3885231067592682E-3</c:v>
                </c:pt>
                <c:pt idx="395">
                  <c:v>6.3930181176532165E-3</c:v>
                </c:pt>
                <c:pt idx="396">
                  <c:v>6.3931961378866399E-3</c:v>
                </c:pt>
                <c:pt idx="397">
                  <c:v>6.4437983892373235E-3</c:v>
                </c:pt>
                <c:pt idx="398">
                  <c:v>6.569458421505271E-3</c:v>
                </c:pt>
                <c:pt idx="399">
                  <c:v>6.8011517553062048E-3</c:v>
                </c:pt>
                <c:pt idx="400">
                  <c:v>7.0309981291853674E-3</c:v>
                </c:pt>
                <c:pt idx="401">
                  <c:v>7.3401525170547835E-3</c:v>
                </c:pt>
                <c:pt idx="402">
                  <c:v>7.4087125594520823E-3</c:v>
                </c:pt>
                <c:pt idx="403">
                  <c:v>7.4214187536126982E-3</c:v>
                </c:pt>
                <c:pt idx="404">
                  <c:v>7.7880514243487886E-3</c:v>
                </c:pt>
                <c:pt idx="405">
                  <c:v>8.1056395207766523E-3</c:v>
                </c:pt>
                <c:pt idx="406">
                  <c:v>8.3507511296718965E-3</c:v>
                </c:pt>
                <c:pt idx="407">
                  <c:v>8.4546481884037981E-3</c:v>
                </c:pt>
                <c:pt idx="408">
                  <c:v>8.5494439627019133E-3</c:v>
                </c:pt>
                <c:pt idx="409">
                  <c:v>8.5575216307935131E-3</c:v>
                </c:pt>
                <c:pt idx="410">
                  <c:v>8.5580779440229612E-3</c:v>
                </c:pt>
                <c:pt idx="411">
                  <c:v>8.5821106755351595E-3</c:v>
                </c:pt>
                <c:pt idx="412">
                  <c:v>8.6052088008218841E-3</c:v>
                </c:pt>
                <c:pt idx="413">
                  <c:v>9.0428270396356713E-3</c:v>
                </c:pt>
                <c:pt idx="414">
                  <c:v>1.020638953782209E-2</c:v>
                </c:pt>
                <c:pt idx="415">
                  <c:v>1.1549641209120547E-2</c:v>
                </c:pt>
                <c:pt idx="416">
                  <c:v>1.2241272068500762E-2</c:v>
                </c:pt>
                <c:pt idx="417">
                  <c:v>1.2689527016261614E-2</c:v>
                </c:pt>
                <c:pt idx="418">
                  <c:v>1.4155078587922146E-2</c:v>
                </c:pt>
                <c:pt idx="419">
                  <c:v>1.5999101175841444E-2</c:v>
                </c:pt>
                <c:pt idx="420">
                  <c:v>1.7943972225995263E-2</c:v>
                </c:pt>
                <c:pt idx="421">
                  <c:v>1.945847936184731E-2</c:v>
                </c:pt>
                <c:pt idx="422">
                  <c:v>2.1031710922199996E-2</c:v>
                </c:pt>
                <c:pt idx="423">
                  <c:v>2.1385459378542047E-2</c:v>
                </c:pt>
                <c:pt idx="424">
                  <c:v>2.1514813330653536E-2</c:v>
                </c:pt>
                <c:pt idx="425">
                  <c:v>2.3011429433046501E-2</c:v>
                </c:pt>
                <c:pt idx="426">
                  <c:v>2.4534370277456995E-2</c:v>
                </c:pt>
                <c:pt idx="427">
                  <c:v>2.5966298277529627E-2</c:v>
                </c:pt>
                <c:pt idx="428">
                  <c:v>2.8157638340858545E-2</c:v>
                </c:pt>
                <c:pt idx="429">
                  <c:v>3.0359147810021792E-2</c:v>
                </c:pt>
                <c:pt idx="430">
                  <c:v>3.149758720276629E-2</c:v>
                </c:pt>
                <c:pt idx="431">
                  <c:v>3.1758297834615284E-2</c:v>
                </c:pt>
                <c:pt idx="432">
                  <c:v>3.3984262833345109E-2</c:v>
                </c:pt>
                <c:pt idx="433">
                  <c:v>3.6510191925393856E-2</c:v>
                </c:pt>
                <c:pt idx="434">
                  <c:v>4.0019104241349863E-2</c:v>
                </c:pt>
                <c:pt idx="435">
                  <c:v>4.3448063219969454E-2</c:v>
                </c:pt>
                <c:pt idx="436">
                  <c:v>4.6073260844681087E-2</c:v>
                </c:pt>
                <c:pt idx="437">
                  <c:v>4.649866244497617E-2</c:v>
                </c:pt>
                <c:pt idx="438">
                  <c:v>4.6675191758944939E-2</c:v>
                </c:pt>
                <c:pt idx="439">
                  <c:v>4.9101117984867923E-2</c:v>
                </c:pt>
                <c:pt idx="440">
                  <c:v>5.1585034301828675E-2</c:v>
                </c:pt>
                <c:pt idx="441">
                  <c:v>5.4286469091504003E-2</c:v>
                </c:pt>
                <c:pt idx="442">
                  <c:v>5.6413032042395873E-2</c:v>
                </c:pt>
                <c:pt idx="443">
                  <c:v>5.8418697002263882E-2</c:v>
                </c:pt>
                <c:pt idx="444">
                  <c:v>5.9266540616473386E-2</c:v>
                </c:pt>
                <c:pt idx="445">
                  <c:v>5.9674073435838568E-2</c:v>
                </c:pt>
                <c:pt idx="446">
                  <c:v>6.1238337226932539E-2</c:v>
                </c:pt>
                <c:pt idx="447">
                  <c:v>6.332960766654816E-2</c:v>
                </c:pt>
                <c:pt idx="448">
                  <c:v>6.4135750041078174E-2</c:v>
                </c:pt>
                <c:pt idx="449">
                  <c:v>6.6089566607961531E-2</c:v>
                </c:pt>
                <c:pt idx="450">
                  <c:v>6.7940954783038729E-2</c:v>
                </c:pt>
                <c:pt idx="451">
                  <c:v>6.9097173946596424E-2</c:v>
                </c:pt>
                <c:pt idx="452">
                  <c:v>6.9559470240268567E-2</c:v>
                </c:pt>
                <c:pt idx="453">
                  <c:v>7.2128213198455707E-2</c:v>
                </c:pt>
                <c:pt idx="454">
                  <c:v>7.563866093892499E-2</c:v>
                </c:pt>
                <c:pt idx="455">
                  <c:v>7.942439471785484E-2</c:v>
                </c:pt>
                <c:pt idx="456">
                  <c:v>8.1984659462425183E-2</c:v>
                </c:pt>
                <c:pt idx="457">
                  <c:v>8.3478983554312811E-2</c:v>
                </c:pt>
                <c:pt idx="458">
                  <c:v>8.5124469076906337E-2</c:v>
                </c:pt>
                <c:pt idx="459">
                  <c:v>8.6201424731532139E-2</c:v>
                </c:pt>
                <c:pt idx="460">
                  <c:v>8.9682098587961306E-2</c:v>
                </c:pt>
                <c:pt idx="461">
                  <c:v>9.381962260066555E-2</c:v>
                </c:pt>
                <c:pt idx="462">
                  <c:v>9.8980340157501623E-2</c:v>
                </c:pt>
                <c:pt idx="463">
                  <c:v>0.10412278838788259</c:v>
                </c:pt>
                <c:pt idx="464">
                  <c:v>0.10920232871827747</c:v>
                </c:pt>
                <c:pt idx="465">
                  <c:v>0.11115180604197111</c:v>
                </c:pt>
                <c:pt idx="466">
                  <c:v>0.11219317990244135</c:v>
                </c:pt>
                <c:pt idx="467">
                  <c:v>0.11604769624906028</c:v>
                </c:pt>
                <c:pt idx="468">
                  <c:v>0.11964143520624267</c:v>
                </c:pt>
                <c:pt idx="469">
                  <c:v>0.12313101007434303</c:v>
                </c:pt>
                <c:pt idx="470">
                  <c:v>0.12602388337253637</c:v>
                </c:pt>
                <c:pt idx="471">
                  <c:v>0.12859543014939992</c:v>
                </c:pt>
                <c:pt idx="472">
                  <c:v>0.12949254086320944</c:v>
                </c:pt>
                <c:pt idx="473">
                  <c:v>0.12993254012264527</c:v>
                </c:pt>
                <c:pt idx="474">
                  <c:v>0.13162629138102577</c:v>
                </c:pt>
                <c:pt idx="475">
                  <c:v>0.1340079573264138</c:v>
                </c:pt>
                <c:pt idx="476">
                  <c:v>0.13755153908282908</c:v>
                </c:pt>
                <c:pt idx="477">
                  <c:v>0.14121152381937427</c:v>
                </c:pt>
                <c:pt idx="478">
                  <c:v>0.1452649332717858</c:v>
                </c:pt>
                <c:pt idx="479">
                  <c:v>0.14728595247678661</c:v>
                </c:pt>
                <c:pt idx="480">
                  <c:v>0.1483792637403582</c:v>
                </c:pt>
                <c:pt idx="481">
                  <c:v>0.15207638794810141</c:v>
                </c:pt>
                <c:pt idx="482">
                  <c:v>0.15538318054153399</c:v>
                </c:pt>
                <c:pt idx="483">
                  <c:v>0.15840213667004965</c:v>
                </c:pt>
                <c:pt idx="484">
                  <c:v>0.16113054152508866</c:v>
                </c:pt>
                <c:pt idx="485">
                  <c:v>0.16295702912001572</c:v>
                </c:pt>
                <c:pt idx="486">
                  <c:v>0.16333111638802644</c:v>
                </c:pt>
                <c:pt idx="487">
                  <c:v>0.16391246371280066</c:v>
                </c:pt>
                <c:pt idx="488">
                  <c:v>0.16608633554072488</c:v>
                </c:pt>
                <c:pt idx="489">
                  <c:v>0.16913190569413739</c:v>
                </c:pt>
                <c:pt idx="490">
                  <c:v>0.17280203758398771</c:v>
                </c:pt>
                <c:pt idx="491">
                  <c:v>0.17587911731871622</c:v>
                </c:pt>
                <c:pt idx="492">
                  <c:v>0.17831196408121355</c:v>
                </c:pt>
                <c:pt idx="493">
                  <c:v>0.17903399189545086</c:v>
                </c:pt>
                <c:pt idx="494">
                  <c:v>0.17938106459303951</c:v>
                </c:pt>
                <c:pt idx="495">
                  <c:v>0.18110423369499332</c:v>
                </c:pt>
                <c:pt idx="496">
                  <c:v>0.18279580420551439</c:v>
                </c:pt>
                <c:pt idx="497">
                  <c:v>0.18396297161342764</c:v>
                </c:pt>
                <c:pt idx="498">
                  <c:v>0.18480151367044076</c:v>
                </c:pt>
                <c:pt idx="499">
                  <c:v>0.1857015172130434</c:v>
                </c:pt>
                <c:pt idx="500">
                  <c:v>0.18669520390348526</c:v>
                </c:pt>
                <c:pt idx="501">
                  <c:v>0.18723647442320998</c:v>
                </c:pt>
                <c:pt idx="502">
                  <c:v>0.18924156081731938</c:v>
                </c:pt>
                <c:pt idx="503">
                  <c:v>0.1926743249784284</c:v>
                </c:pt>
                <c:pt idx="504">
                  <c:v>0.19559706117077855</c:v>
                </c:pt>
                <c:pt idx="505">
                  <c:v>0.19872343025763622</c:v>
                </c:pt>
                <c:pt idx="506">
                  <c:v>0.20076109435446213</c:v>
                </c:pt>
                <c:pt idx="507">
                  <c:v>0.20202761930515498</c:v>
                </c:pt>
                <c:pt idx="508">
                  <c:v>0.20252558640309939</c:v>
                </c:pt>
                <c:pt idx="509">
                  <c:v>0.20404841598486401</c:v>
                </c:pt>
                <c:pt idx="510">
                  <c:v>0.20487020188740612</c:v>
                </c:pt>
                <c:pt idx="511">
                  <c:v>0.2068482292060351</c:v>
                </c:pt>
                <c:pt idx="512">
                  <c:v>0.2088042265207779</c:v>
                </c:pt>
                <c:pt idx="513">
                  <c:v>0.2115782713131609</c:v>
                </c:pt>
                <c:pt idx="514">
                  <c:v>0.21527699770300493</c:v>
                </c:pt>
                <c:pt idx="515">
                  <c:v>0.21777568969933986</c:v>
                </c:pt>
                <c:pt idx="516">
                  <c:v>0.22304557816432299</c:v>
                </c:pt>
                <c:pt idx="517">
                  <c:v>0.22889923947976079</c:v>
                </c:pt>
                <c:pt idx="518">
                  <c:v>0.23464341835164301</c:v>
                </c:pt>
                <c:pt idx="519">
                  <c:v>0.2416374327773346</c:v>
                </c:pt>
                <c:pt idx="520">
                  <c:v>0.2497295872654294</c:v>
                </c:pt>
                <c:pt idx="521">
                  <c:v>0.25655559509582743</c:v>
                </c:pt>
                <c:pt idx="522">
                  <c:v>0.26111008700026828</c:v>
                </c:pt>
                <c:pt idx="523">
                  <c:v>0.26790943630071107</c:v>
                </c:pt>
                <c:pt idx="524">
                  <c:v>0.27536047317065965</c:v>
                </c:pt>
                <c:pt idx="525">
                  <c:v>0.28313806590629476</c:v>
                </c:pt>
                <c:pt idx="526">
                  <c:v>0.2901858424424803</c:v>
                </c:pt>
                <c:pt idx="527">
                  <c:v>0.29731958049888035</c:v>
                </c:pt>
                <c:pt idx="528">
                  <c:v>0.29965821005283816</c:v>
                </c:pt>
                <c:pt idx="529">
                  <c:v>0.30052599193319113</c:v>
                </c:pt>
                <c:pt idx="530">
                  <c:v>0.30395908988223785</c:v>
                </c:pt>
                <c:pt idx="531">
                  <c:v>0.30782148362418577</c:v>
                </c:pt>
                <c:pt idx="532">
                  <c:v>0.31257504665465269</c:v>
                </c:pt>
                <c:pt idx="533">
                  <c:v>0.31812211262307649</c:v>
                </c:pt>
                <c:pt idx="534">
                  <c:v>0.32600146617464248</c:v>
                </c:pt>
                <c:pt idx="535">
                  <c:v>0.33071806775414481</c:v>
                </c:pt>
                <c:pt idx="536">
                  <c:v>0.33283294812721825</c:v>
                </c:pt>
                <c:pt idx="537">
                  <c:v>0.33608021520509979</c:v>
                </c:pt>
                <c:pt idx="538">
                  <c:v>0.34163814040776247</c:v>
                </c:pt>
                <c:pt idx="539">
                  <c:v>0.34684541025563881</c:v>
                </c:pt>
                <c:pt idx="540">
                  <c:v>0.35286569850956118</c:v>
                </c:pt>
                <c:pt idx="541">
                  <c:v>0.35968233802517524</c:v>
                </c:pt>
                <c:pt idx="542">
                  <c:v>0.36499014479987768</c:v>
                </c:pt>
                <c:pt idx="543">
                  <c:v>0.36844395985358902</c:v>
                </c:pt>
                <c:pt idx="544">
                  <c:v>0.37558864615434462</c:v>
                </c:pt>
                <c:pt idx="545">
                  <c:v>0.38285670047686282</c:v>
                </c:pt>
                <c:pt idx="546">
                  <c:v>0.39041290279970642</c:v>
                </c:pt>
                <c:pt idx="547">
                  <c:v>0.39743237411877758</c:v>
                </c:pt>
                <c:pt idx="548">
                  <c:v>0.40480416973232342</c:v>
                </c:pt>
                <c:pt idx="549">
                  <c:v>0.41041599056065514</c:v>
                </c:pt>
                <c:pt idx="550">
                  <c:v>0.41430312911504896</c:v>
                </c:pt>
                <c:pt idx="551">
                  <c:v>0.41956342673995639</c:v>
                </c:pt>
                <c:pt idx="552">
                  <c:v>0.42564960473277474</c:v>
                </c:pt>
                <c:pt idx="553">
                  <c:v>0.43214075650410272</c:v>
                </c:pt>
                <c:pt idx="554">
                  <c:v>0.44037750792679592</c:v>
                </c:pt>
                <c:pt idx="555">
                  <c:v>0.44601124749636795</c:v>
                </c:pt>
                <c:pt idx="556">
                  <c:v>0.45270647721278706</c:v>
                </c:pt>
                <c:pt idx="557">
                  <c:v>0.45621178461901624</c:v>
                </c:pt>
                <c:pt idx="558">
                  <c:v>0.46418344166161235</c:v>
                </c:pt>
                <c:pt idx="559">
                  <c:v>0.4723170081065074</c:v>
                </c:pt>
                <c:pt idx="560">
                  <c:v>0.48042244735452144</c:v>
                </c:pt>
                <c:pt idx="561">
                  <c:v>0.48808348134232238</c:v>
                </c:pt>
                <c:pt idx="562">
                  <c:v>0.49600651660866468</c:v>
                </c:pt>
                <c:pt idx="563">
                  <c:v>0.50111095751920975</c:v>
                </c:pt>
                <c:pt idx="564">
                  <c:v>0.50402505973023881</c:v>
                </c:pt>
                <c:pt idx="565">
                  <c:v>0.51144271780642048</c:v>
                </c:pt>
                <c:pt idx="566">
                  <c:v>0.51679144698228108</c:v>
                </c:pt>
                <c:pt idx="567">
                  <c:v>0.52397342852193896</c:v>
                </c:pt>
                <c:pt idx="568">
                  <c:v>0.53113823110907143</c:v>
                </c:pt>
                <c:pt idx="569">
                  <c:v>0.53823767801800815</c:v>
                </c:pt>
                <c:pt idx="570">
                  <c:v>0.54238784146728547</c:v>
                </c:pt>
                <c:pt idx="571">
                  <c:v>0.54518380500090879</c:v>
                </c:pt>
                <c:pt idx="572">
                  <c:v>0.5506231909806405</c:v>
                </c:pt>
                <c:pt idx="573">
                  <c:v>0.55513244349326252</c:v>
                </c:pt>
                <c:pt idx="574">
                  <c:v>0.56079615721963727</c:v>
                </c:pt>
                <c:pt idx="575">
                  <c:v>0.56597347516324015</c:v>
                </c:pt>
                <c:pt idx="576">
                  <c:v>0.57083778903142568</c:v>
                </c:pt>
                <c:pt idx="577">
                  <c:v>0.57356719525027777</c:v>
                </c:pt>
                <c:pt idx="578">
                  <c:v>0.57521056678259941</c:v>
                </c:pt>
                <c:pt idx="579">
                  <c:v>0.57914975400274049</c:v>
                </c:pt>
                <c:pt idx="580">
                  <c:v>0.58379096401338781</c:v>
                </c:pt>
                <c:pt idx="581">
                  <c:v>0.58777154093779993</c:v>
                </c:pt>
                <c:pt idx="582">
                  <c:v>0.59118814976272571</c:v>
                </c:pt>
                <c:pt idx="583">
                  <c:v>0.59410690275235301</c:v>
                </c:pt>
                <c:pt idx="584">
                  <c:v>0.59572203582514782</c:v>
                </c:pt>
                <c:pt idx="585">
                  <c:v>0.59646969855299814</c:v>
                </c:pt>
                <c:pt idx="586">
                  <c:v>0.59894369024194549</c:v>
                </c:pt>
                <c:pt idx="587">
                  <c:v>0.60122831290758849</c:v>
                </c:pt>
                <c:pt idx="588">
                  <c:v>0.60326989344954973</c:v>
                </c:pt>
                <c:pt idx="589">
                  <c:v>0.60503024652775983</c:v>
                </c:pt>
                <c:pt idx="590">
                  <c:v>0.60660686047254764</c:v>
                </c:pt>
                <c:pt idx="591">
                  <c:v>0.60743685755835641</c:v>
                </c:pt>
                <c:pt idx="592">
                  <c:v>0.60810378811034904</c:v>
                </c:pt>
                <c:pt idx="593">
                  <c:v>0.60918728600855321</c:v>
                </c:pt>
                <c:pt idx="594">
                  <c:v>0.61183469165738436</c:v>
                </c:pt>
                <c:pt idx="595">
                  <c:v>0.61423562829304057</c:v>
                </c:pt>
                <c:pt idx="596">
                  <c:v>0.61682958336678628</c:v>
                </c:pt>
                <c:pt idx="597">
                  <c:v>0.61949661574635251</c:v>
                </c:pt>
                <c:pt idx="598">
                  <c:v>0.62070612971729144</c:v>
                </c:pt>
                <c:pt idx="599">
                  <c:v>0.6212274842234019</c:v>
                </c:pt>
                <c:pt idx="600">
                  <c:v>0.62395497672474454</c:v>
                </c:pt>
                <c:pt idx="601">
                  <c:v>0.62600223166164615</c:v>
                </c:pt>
                <c:pt idx="602">
                  <c:v>0.62767239523909812</c:v>
                </c:pt>
                <c:pt idx="603">
                  <c:v>0.62929369226247522</c:v>
                </c:pt>
                <c:pt idx="604">
                  <c:v>0.6310217346683189</c:v>
                </c:pt>
                <c:pt idx="605">
                  <c:v>0.631968935825308</c:v>
                </c:pt>
                <c:pt idx="606">
                  <c:v>0.63245811317422718</c:v>
                </c:pt>
                <c:pt idx="607">
                  <c:v>0.63451369055704132</c:v>
                </c:pt>
                <c:pt idx="608">
                  <c:v>0.6366694933312731</c:v>
                </c:pt>
                <c:pt idx="609">
                  <c:v>0.63850793053436872</c:v>
                </c:pt>
                <c:pt idx="610">
                  <c:v>0.64026732675382414</c:v>
                </c:pt>
                <c:pt idx="611">
                  <c:v>0.64171988284844483</c:v>
                </c:pt>
                <c:pt idx="612">
                  <c:v>0.64259961433696633</c:v>
                </c:pt>
                <c:pt idx="613">
                  <c:v>0.64297312303921839</c:v>
                </c:pt>
                <c:pt idx="614">
                  <c:v>0.64412437988876936</c:v>
                </c:pt>
                <c:pt idx="615">
                  <c:v>0.64533814409278134</c:v>
                </c:pt>
                <c:pt idx="616">
                  <c:v>0.64665177764774384</c:v>
                </c:pt>
                <c:pt idx="617">
                  <c:v>0.64776255714672015</c:v>
                </c:pt>
                <c:pt idx="618">
                  <c:v>0.64887017678655323</c:v>
                </c:pt>
                <c:pt idx="619">
                  <c:v>0.64944204453389764</c:v>
                </c:pt>
                <c:pt idx="620">
                  <c:v>0.64949756459419661</c:v>
                </c:pt>
                <c:pt idx="621">
                  <c:v>0.65065447358615891</c:v>
                </c:pt>
                <c:pt idx="622">
                  <c:v>0.65168986151628017</c:v>
                </c:pt>
                <c:pt idx="623">
                  <c:v>0.65248469960598787</c:v>
                </c:pt>
                <c:pt idx="624">
                  <c:v>0.65334765268750916</c:v>
                </c:pt>
                <c:pt idx="625">
                  <c:v>0.65444699438648801</c:v>
                </c:pt>
                <c:pt idx="626">
                  <c:v>0.65519423431628387</c:v>
                </c:pt>
                <c:pt idx="627">
                  <c:v>0.65563970769789748</c:v>
                </c:pt>
                <c:pt idx="628">
                  <c:v>0.65669274188365701</c:v>
                </c:pt>
                <c:pt idx="629">
                  <c:v>0.65780236425111605</c:v>
                </c:pt>
                <c:pt idx="630">
                  <c:v>0.65907825751659277</c:v>
                </c:pt>
                <c:pt idx="631">
                  <c:v>0.66287816615660899</c:v>
                </c:pt>
                <c:pt idx="632">
                  <c:v>0.66445511388933443</c:v>
                </c:pt>
                <c:pt idx="633">
                  <c:v>0.66516192097361404</c:v>
                </c:pt>
                <c:pt idx="634">
                  <c:v>0.66545369613619543</c:v>
                </c:pt>
                <c:pt idx="635">
                  <c:v>0.66666832818884525</c:v>
                </c:pt>
                <c:pt idx="636">
                  <c:v>0.66800472608115691</c:v>
                </c:pt>
                <c:pt idx="637">
                  <c:v>0.6691356218665101</c:v>
                </c:pt>
                <c:pt idx="638">
                  <c:v>0.67066510495449894</c:v>
                </c:pt>
                <c:pt idx="639">
                  <c:v>0.67205898112967721</c:v>
                </c:pt>
                <c:pt idx="640">
                  <c:v>0.67267036936884173</c:v>
                </c:pt>
                <c:pt idx="641">
                  <c:v>0.67315380556523297</c:v>
                </c:pt>
                <c:pt idx="642">
                  <c:v>0.67461864505595981</c:v>
                </c:pt>
                <c:pt idx="643">
                  <c:v>0.67705066847487749</c:v>
                </c:pt>
                <c:pt idx="644">
                  <c:v>0.67850233446833097</c:v>
                </c:pt>
                <c:pt idx="645">
                  <c:v>0.68049097624337784</c:v>
                </c:pt>
                <c:pt idx="646">
                  <c:v>0.68113745672105597</c:v>
                </c:pt>
                <c:pt idx="647">
                  <c:v>0.68145188495834064</c:v>
                </c:pt>
                <c:pt idx="648">
                  <c:v>0.68170106878007541</c:v>
                </c:pt>
                <c:pt idx="649">
                  <c:v>0.68210846808426551</c:v>
                </c:pt>
                <c:pt idx="650">
                  <c:v>0.68700584921080965</c:v>
                </c:pt>
                <c:pt idx="651">
                  <c:v>0.69284455682663981</c:v>
                </c:pt>
                <c:pt idx="652">
                  <c:v>0.69890296366304405</c:v>
                </c:pt>
                <c:pt idx="653">
                  <c:v>0.70478121402322347</c:v>
                </c:pt>
                <c:pt idx="654">
                  <c:v>0.70777504704629723</c:v>
                </c:pt>
                <c:pt idx="655">
                  <c:v>0.70893366948300607</c:v>
                </c:pt>
                <c:pt idx="656">
                  <c:v>0.71560410988192091</c:v>
                </c:pt>
                <c:pt idx="657">
                  <c:v>0.72259111476092153</c:v>
                </c:pt>
                <c:pt idx="658">
                  <c:v>0.72969071743756253</c:v>
                </c:pt>
                <c:pt idx="659">
                  <c:v>0.73611624650034468</c:v>
                </c:pt>
                <c:pt idx="660">
                  <c:v>0.74388838736633123</c:v>
                </c:pt>
                <c:pt idx="661">
                  <c:v>0.74741692641302226</c:v>
                </c:pt>
                <c:pt idx="662">
                  <c:v>0.75014181536845115</c:v>
                </c:pt>
                <c:pt idx="663">
                  <c:v>0.75574842910495521</c:v>
                </c:pt>
                <c:pt idx="664">
                  <c:v>0.76168560416239794</c:v>
                </c:pt>
                <c:pt idx="665">
                  <c:v>0.76689687946552632</c:v>
                </c:pt>
                <c:pt idx="666">
                  <c:v>0.77202150342003573</c:v>
                </c:pt>
                <c:pt idx="667">
                  <c:v>0.77655356477506521</c:v>
                </c:pt>
                <c:pt idx="668">
                  <c:v>0.77819197399338014</c:v>
                </c:pt>
                <c:pt idx="669">
                  <c:v>0.78082504901342076</c:v>
                </c:pt>
                <c:pt idx="670">
                  <c:v>0.78485716279540896</c:v>
                </c:pt>
                <c:pt idx="671">
                  <c:v>0.78769262456832323</c:v>
                </c:pt>
                <c:pt idx="672">
                  <c:v>0.79085065900420115</c:v>
                </c:pt>
                <c:pt idx="673">
                  <c:v>0.79468895325704925</c:v>
                </c:pt>
                <c:pt idx="674">
                  <c:v>0.79780003485636175</c:v>
                </c:pt>
                <c:pt idx="675">
                  <c:v>0.79918872619224157</c:v>
                </c:pt>
                <c:pt idx="676">
                  <c:v>0.80050681025303971</c:v>
                </c:pt>
                <c:pt idx="677">
                  <c:v>0.80299250677233469</c:v>
                </c:pt>
                <c:pt idx="678">
                  <c:v>0.80657442963652359</c:v>
                </c:pt>
                <c:pt idx="679">
                  <c:v>0.8086046613886041</c:v>
                </c:pt>
                <c:pt idx="680">
                  <c:v>0.81076624982042211</c:v>
                </c:pt>
                <c:pt idx="681">
                  <c:v>0.81267302454062329</c:v>
                </c:pt>
                <c:pt idx="682">
                  <c:v>0.81349438764511095</c:v>
                </c:pt>
                <c:pt idx="683">
                  <c:v>0.81354369924976933</c:v>
                </c:pt>
                <c:pt idx="684">
                  <c:v>0.81473832627868814</c:v>
                </c:pt>
                <c:pt idx="685">
                  <c:v>0.8160916583457043</c:v>
                </c:pt>
                <c:pt idx="686">
                  <c:v>0.81743161664268438</c:v>
                </c:pt>
                <c:pt idx="687">
                  <c:v>0.8188787431201856</c:v>
                </c:pt>
                <c:pt idx="688">
                  <c:v>0.82016220224558278</c:v>
                </c:pt>
                <c:pt idx="689">
                  <c:v>0.8209792706119392</c:v>
                </c:pt>
                <c:pt idx="690">
                  <c:v>0.82139561543285888</c:v>
                </c:pt>
                <c:pt idx="691">
                  <c:v>0.8219726457669726</c:v>
                </c:pt>
                <c:pt idx="692">
                  <c:v>0.82361292419773846</c:v>
                </c:pt>
                <c:pt idx="693">
                  <c:v>0.82519407765847852</c:v>
                </c:pt>
                <c:pt idx="694">
                  <c:v>0.82647862715780551</c:v>
                </c:pt>
                <c:pt idx="695">
                  <c:v>0.82788046973842955</c:v>
                </c:pt>
                <c:pt idx="696">
                  <c:v>0.82868193908183219</c:v>
                </c:pt>
                <c:pt idx="697">
                  <c:v>0.82901552674673895</c:v>
                </c:pt>
                <c:pt idx="698">
                  <c:v>0.83046999655886888</c:v>
                </c:pt>
                <c:pt idx="699">
                  <c:v>0.83208294888380419</c:v>
                </c:pt>
                <c:pt idx="700">
                  <c:v>0.833929285734758</c:v>
                </c:pt>
                <c:pt idx="701">
                  <c:v>0.83569960794603992</c:v>
                </c:pt>
                <c:pt idx="702">
                  <c:v>0.83726660879822279</c:v>
                </c:pt>
                <c:pt idx="703">
                  <c:v>0.83797613069106214</c:v>
                </c:pt>
                <c:pt idx="704">
                  <c:v>0.8384020663520575</c:v>
                </c:pt>
                <c:pt idx="705">
                  <c:v>0.83989305256456837</c:v>
                </c:pt>
                <c:pt idx="706">
                  <c:v>0.84137068725957254</c:v>
                </c:pt>
                <c:pt idx="707">
                  <c:v>0.84196204822247689</c:v>
                </c:pt>
                <c:pt idx="708">
                  <c:v>0.84320794507862173</c:v>
                </c:pt>
                <c:pt idx="709">
                  <c:v>0.844418883211428</c:v>
                </c:pt>
                <c:pt idx="710">
                  <c:v>0.84506271563813395</c:v>
                </c:pt>
                <c:pt idx="711">
                  <c:v>0.84536138908476055</c:v>
                </c:pt>
                <c:pt idx="712">
                  <c:v>0.84657455247048474</c:v>
                </c:pt>
                <c:pt idx="713">
                  <c:v>0.84793215702310298</c:v>
                </c:pt>
                <c:pt idx="714">
                  <c:v>0.84916652706913365</c:v>
                </c:pt>
                <c:pt idx="715">
                  <c:v>0.85041676316846815</c:v>
                </c:pt>
                <c:pt idx="716">
                  <c:v>0.8515476812063506</c:v>
                </c:pt>
                <c:pt idx="717">
                  <c:v>0.85209273465603552</c:v>
                </c:pt>
                <c:pt idx="718">
                  <c:v>0.8523702681999431</c:v>
                </c:pt>
                <c:pt idx="719">
                  <c:v>0.85350111948023788</c:v>
                </c:pt>
                <c:pt idx="720">
                  <c:v>0.85483057458344602</c:v>
                </c:pt>
                <c:pt idx="721">
                  <c:v>0.8561396018648687</c:v>
                </c:pt>
                <c:pt idx="722">
                  <c:v>0.85704881795455112</c:v>
                </c:pt>
                <c:pt idx="723">
                  <c:v>0.85710062184247737</c:v>
                </c:pt>
                <c:pt idx="724">
                  <c:v>0.85710444927749596</c:v>
                </c:pt>
                <c:pt idx="725">
                  <c:v>0.85735919623152523</c:v>
                </c:pt>
                <c:pt idx="726">
                  <c:v>0.85903223038524112</c:v>
                </c:pt>
                <c:pt idx="727">
                  <c:v>0.86073303569537107</c:v>
                </c:pt>
                <c:pt idx="728">
                  <c:v>0.86243361848020927</c:v>
                </c:pt>
                <c:pt idx="729">
                  <c:v>0.86383686297017148</c:v>
                </c:pt>
                <c:pt idx="730">
                  <c:v>0.86393070188571497</c:v>
                </c:pt>
                <c:pt idx="731">
                  <c:v>0.86394541080750153</c:v>
                </c:pt>
                <c:pt idx="732">
                  <c:v>0.86427254523894681</c:v>
                </c:pt>
                <c:pt idx="733">
                  <c:v>0.86592808890472872</c:v>
                </c:pt>
                <c:pt idx="734">
                  <c:v>0.86781812972298811</c:v>
                </c:pt>
                <c:pt idx="735">
                  <c:v>0.86979631280932124</c:v>
                </c:pt>
                <c:pt idx="736">
                  <c:v>0.87188604782442358</c:v>
                </c:pt>
                <c:pt idx="737">
                  <c:v>0.87394830096599119</c:v>
                </c:pt>
                <c:pt idx="738">
                  <c:v>0.87483010193972621</c:v>
                </c:pt>
                <c:pt idx="739">
                  <c:v>0.87531097909526201</c:v>
                </c:pt>
                <c:pt idx="740">
                  <c:v>0.87711890808085469</c:v>
                </c:pt>
                <c:pt idx="741">
                  <c:v>0.87872465058633631</c:v>
                </c:pt>
                <c:pt idx="742">
                  <c:v>0.88026748519183196</c:v>
                </c:pt>
                <c:pt idx="743">
                  <c:v>0.8816536842444439</c:v>
                </c:pt>
                <c:pt idx="744">
                  <c:v>0.88283694023095272</c:v>
                </c:pt>
                <c:pt idx="745">
                  <c:v>0.88327718426820956</c:v>
                </c:pt>
                <c:pt idx="746">
                  <c:v>0.8835513576802112</c:v>
                </c:pt>
                <c:pt idx="747">
                  <c:v>0.88475780080212352</c:v>
                </c:pt>
                <c:pt idx="748">
                  <c:v>0.88584127644779853</c:v>
                </c:pt>
                <c:pt idx="749">
                  <c:v>0.88687539598375675</c:v>
                </c:pt>
                <c:pt idx="750">
                  <c:v>0.88790241696290717</c:v>
                </c:pt>
                <c:pt idx="751">
                  <c:v>0.88885838561639241</c:v>
                </c:pt>
                <c:pt idx="752">
                  <c:v>0.88925617182797767</c:v>
                </c:pt>
                <c:pt idx="753">
                  <c:v>0.88948158994855042</c:v>
                </c:pt>
                <c:pt idx="754">
                  <c:v>0.89047741288179327</c:v>
                </c:pt>
                <c:pt idx="755">
                  <c:v>0.89140734607614036</c:v>
                </c:pt>
                <c:pt idx="756">
                  <c:v>0.89230234279967791</c:v>
                </c:pt>
                <c:pt idx="757">
                  <c:v>0.89327261982942452</c:v>
                </c:pt>
                <c:pt idx="758">
                  <c:v>0.89416278775413061</c:v>
                </c:pt>
                <c:pt idx="759">
                  <c:v>0.89452461387856419</c:v>
                </c:pt>
                <c:pt idx="760">
                  <c:v>0.8947139606493395</c:v>
                </c:pt>
                <c:pt idx="761">
                  <c:v>0.89558625979311557</c:v>
                </c:pt>
                <c:pt idx="762">
                  <c:v>0.89644645356101882</c:v>
                </c:pt>
                <c:pt idx="763">
                  <c:v>0.897202972795482</c:v>
                </c:pt>
                <c:pt idx="764">
                  <c:v>0.89788438974396956</c:v>
                </c:pt>
                <c:pt idx="765">
                  <c:v>0.89864458064574704</c:v>
                </c:pt>
                <c:pt idx="766">
                  <c:v>0.89889910507448456</c:v>
                </c:pt>
                <c:pt idx="767">
                  <c:v>0.89906165980012953</c:v>
                </c:pt>
                <c:pt idx="768">
                  <c:v>0.89980335885016016</c:v>
                </c:pt>
                <c:pt idx="769">
                  <c:v>0.90054261012198122</c:v>
                </c:pt>
                <c:pt idx="770">
                  <c:v>0.90127231505878491</c:v>
                </c:pt>
                <c:pt idx="771">
                  <c:v>0.90193824424696467</c:v>
                </c:pt>
                <c:pt idx="772">
                  <c:v>0.90249796211337785</c:v>
                </c:pt>
                <c:pt idx="773">
                  <c:v>0.90273094609387117</c:v>
                </c:pt>
                <c:pt idx="774">
                  <c:v>0.90285932093469878</c:v>
                </c:pt>
                <c:pt idx="775">
                  <c:v>0.90344142484546508</c:v>
                </c:pt>
                <c:pt idx="776">
                  <c:v>0.90402875810058825</c:v>
                </c:pt>
                <c:pt idx="777">
                  <c:v>0.90460307362614223</c:v>
                </c:pt>
                <c:pt idx="778">
                  <c:v>0.90518346409216177</c:v>
                </c:pt>
                <c:pt idx="779">
                  <c:v>0.90574006660449013</c:v>
                </c:pt>
                <c:pt idx="780">
                  <c:v>0.90590778391690441</c:v>
                </c:pt>
                <c:pt idx="781">
                  <c:v>0.9059808167176665</c:v>
                </c:pt>
                <c:pt idx="782">
                  <c:v>0.9065252916015929</c:v>
                </c:pt>
                <c:pt idx="783">
                  <c:v>0.90709012754971707</c:v>
                </c:pt>
                <c:pt idx="784">
                  <c:v>0.90763742850484896</c:v>
                </c:pt>
                <c:pt idx="785">
                  <c:v>0.9080686380152595</c:v>
                </c:pt>
                <c:pt idx="786">
                  <c:v>0.90856742845678351</c:v>
                </c:pt>
                <c:pt idx="787">
                  <c:v>0.90870243455130628</c:v>
                </c:pt>
                <c:pt idx="788">
                  <c:v>0.9087588224602432</c:v>
                </c:pt>
                <c:pt idx="789">
                  <c:v>0.90884603012209164</c:v>
                </c:pt>
                <c:pt idx="790">
                  <c:v>0.90893544078432864</c:v>
                </c:pt>
                <c:pt idx="791">
                  <c:v>0.90923562740293939</c:v>
                </c:pt>
                <c:pt idx="792">
                  <c:v>0.9095059956324516</c:v>
                </c:pt>
                <c:pt idx="793">
                  <c:v>0.90978021354951166</c:v>
                </c:pt>
                <c:pt idx="794">
                  <c:v>0.90986906789851918</c:v>
                </c:pt>
                <c:pt idx="795">
                  <c:v>0.90991116968372387</c:v>
                </c:pt>
                <c:pt idx="796">
                  <c:v>0.91014402014904205</c:v>
                </c:pt>
                <c:pt idx="797">
                  <c:v>0.91030406033889</c:v>
                </c:pt>
                <c:pt idx="798">
                  <c:v>0.91047473723768491</c:v>
                </c:pt>
                <c:pt idx="799">
                  <c:v>0.91072038290728052</c:v>
                </c:pt>
                <c:pt idx="800">
                  <c:v>0.9109315371566501</c:v>
                </c:pt>
                <c:pt idx="801">
                  <c:v>0.9110052597858167</c:v>
                </c:pt>
                <c:pt idx="802">
                  <c:v>0.91103496691226926</c:v>
                </c:pt>
                <c:pt idx="803">
                  <c:v>0.91123370425035766</c:v>
                </c:pt>
                <c:pt idx="804">
                  <c:v>0.91142532077910909</c:v>
                </c:pt>
                <c:pt idx="805">
                  <c:v>0.91161417799424249</c:v>
                </c:pt>
                <c:pt idx="806">
                  <c:v>0.91179306607630406</c:v>
                </c:pt>
                <c:pt idx="807">
                  <c:v>0.91195250544786421</c:v>
                </c:pt>
                <c:pt idx="808">
                  <c:v>0.91201485703462082</c:v>
                </c:pt>
                <c:pt idx="809">
                  <c:v>0.91203684253344863</c:v>
                </c:pt>
                <c:pt idx="810">
                  <c:v>0.91217876916454566</c:v>
                </c:pt>
                <c:pt idx="811">
                  <c:v>0.9123216304018682</c:v>
                </c:pt>
                <c:pt idx="812">
                  <c:v>0.91247254705475311</c:v>
                </c:pt>
                <c:pt idx="813">
                  <c:v>0.912496535281207</c:v>
                </c:pt>
                <c:pt idx="814">
                  <c:v>0.91262424254615926</c:v>
                </c:pt>
                <c:pt idx="815">
                  <c:v>0.9126716404333084</c:v>
                </c:pt>
                <c:pt idx="816">
                  <c:v>0.91268910866871311</c:v>
                </c:pt>
                <c:pt idx="817">
                  <c:v>0.91281881866129144</c:v>
                </c:pt>
                <c:pt idx="818">
                  <c:v>0.91293973890484448</c:v>
                </c:pt>
                <c:pt idx="819">
                  <c:v>0.91304628401454857</c:v>
                </c:pt>
                <c:pt idx="820">
                  <c:v>0.91316159662074869</c:v>
                </c:pt>
                <c:pt idx="821">
                  <c:v>0.91327619714601527</c:v>
                </c:pt>
                <c:pt idx="822">
                  <c:v>0.91330654959581392</c:v>
                </c:pt>
                <c:pt idx="823">
                  <c:v>0.91332290520475978</c:v>
                </c:pt>
                <c:pt idx="824">
                  <c:v>0.91342237401018522</c:v>
                </c:pt>
                <c:pt idx="825">
                  <c:v>0.91352188732066908</c:v>
                </c:pt>
                <c:pt idx="826">
                  <c:v>0.91362189018679485</c:v>
                </c:pt>
                <c:pt idx="827">
                  <c:v>0.91370500338327454</c:v>
                </c:pt>
                <c:pt idx="828">
                  <c:v>0.91379020831749691</c:v>
                </c:pt>
                <c:pt idx="829">
                  <c:v>0.91382318656573869</c:v>
                </c:pt>
                <c:pt idx="830">
                  <c:v>0.91383664934589137</c:v>
                </c:pt>
                <c:pt idx="831">
                  <c:v>0.91390805771202344</c:v>
                </c:pt>
                <c:pt idx="832">
                  <c:v>0.91398912367581875</c:v>
                </c:pt>
                <c:pt idx="833">
                  <c:v>0.91407840082288072</c:v>
                </c:pt>
                <c:pt idx="834">
                  <c:v>0.91409987451353747</c:v>
                </c:pt>
                <c:pt idx="835">
                  <c:v>0.91411180186917684</c:v>
                </c:pt>
                <c:pt idx="836">
                  <c:v>0.91412840225594361</c:v>
                </c:pt>
                <c:pt idx="837">
                  <c:v>0.91413365385282963</c:v>
                </c:pt>
                <c:pt idx="838">
                  <c:v>0.914212605826353</c:v>
                </c:pt>
                <c:pt idx="839">
                  <c:v>0.91429026715318407</c:v>
                </c:pt>
                <c:pt idx="840">
                  <c:v>0.91436721639908147</c:v>
                </c:pt>
                <c:pt idx="841">
                  <c:v>0.914440182442256</c:v>
                </c:pt>
                <c:pt idx="842">
                  <c:v>0.91451050043445836</c:v>
                </c:pt>
                <c:pt idx="843">
                  <c:v>0.91453731473211786</c:v>
                </c:pt>
                <c:pt idx="844">
                  <c:v>0.91454739512783545</c:v>
                </c:pt>
                <c:pt idx="845">
                  <c:v>0.91461546561459084</c:v>
                </c:pt>
                <c:pt idx="846">
                  <c:v>0.91468057651496559</c:v>
                </c:pt>
                <c:pt idx="847">
                  <c:v>0.91474306161689722</c:v>
                </c:pt>
                <c:pt idx="848">
                  <c:v>0.91481382465968319</c:v>
                </c:pt>
                <c:pt idx="849">
                  <c:v>0.91488020395422098</c:v>
                </c:pt>
                <c:pt idx="850">
                  <c:v>0.91490118808923582</c:v>
                </c:pt>
                <c:pt idx="851">
                  <c:v>0.91490227846316552</c:v>
                </c:pt>
                <c:pt idx="852">
                  <c:v>0.91495584030089694</c:v>
                </c:pt>
                <c:pt idx="853">
                  <c:v>0.91501100432072913</c:v>
                </c:pt>
                <c:pt idx="854">
                  <c:v>0.91507531413005339</c:v>
                </c:pt>
                <c:pt idx="855">
                  <c:v>0.91516875250007168</c:v>
                </c:pt>
                <c:pt idx="856">
                  <c:v>0.91523733479499814</c:v>
                </c:pt>
                <c:pt idx="857">
                  <c:v>0.91526214636503156</c:v>
                </c:pt>
                <c:pt idx="858">
                  <c:v>0.91527164819499052</c:v>
                </c:pt>
                <c:pt idx="859">
                  <c:v>0.91532946026579487</c:v>
                </c:pt>
                <c:pt idx="860">
                  <c:v>0.91539134454943882</c:v>
                </c:pt>
                <c:pt idx="861">
                  <c:v>0.91545532057082546</c:v>
                </c:pt>
                <c:pt idx="862">
                  <c:v>0.91551615898559802</c:v>
                </c:pt>
                <c:pt idx="863">
                  <c:v>0.915584429745116</c:v>
                </c:pt>
                <c:pt idx="864">
                  <c:v>0.91561318001281389</c:v>
                </c:pt>
                <c:pt idx="865">
                  <c:v>0.91562397248946525</c:v>
                </c:pt>
                <c:pt idx="866">
                  <c:v>0.91568009336805201</c:v>
                </c:pt>
                <c:pt idx="867">
                  <c:v>0.91574658392523578</c:v>
                </c:pt>
                <c:pt idx="868">
                  <c:v>0.91574811934974909</c:v>
                </c:pt>
                <c:pt idx="869">
                  <c:v>0.9158113610376728</c:v>
                </c:pt>
                <c:pt idx="870">
                  <c:v>0.91588069991859133</c:v>
                </c:pt>
                <c:pt idx="871">
                  <c:v>0.91591414546994587</c:v>
                </c:pt>
                <c:pt idx="872">
                  <c:v>0.91592709644192738</c:v>
                </c:pt>
                <c:pt idx="873">
                  <c:v>0.91599645757537507</c:v>
                </c:pt>
                <c:pt idx="874">
                  <c:v>0.91606528464812254</c:v>
                </c:pt>
                <c:pt idx="875">
                  <c:v>0.91607518702360669</c:v>
                </c:pt>
                <c:pt idx="876">
                  <c:v>0.91613495731697869</c:v>
                </c:pt>
                <c:pt idx="877">
                  <c:v>0.91620060227805367</c:v>
                </c:pt>
                <c:pt idx="878">
                  <c:v>0.91623275718271591</c:v>
                </c:pt>
                <c:pt idx="879">
                  <c:v>0.91624590842746001</c:v>
                </c:pt>
                <c:pt idx="880">
                  <c:v>0.91630614602394478</c:v>
                </c:pt>
                <c:pt idx="881">
                  <c:v>0.91636502621614968</c:v>
                </c:pt>
                <c:pt idx="882">
                  <c:v>0.91640977605232654</c:v>
                </c:pt>
                <c:pt idx="883">
                  <c:v>0.91645726294959229</c:v>
                </c:pt>
                <c:pt idx="884">
                  <c:v>0.91650922260522283</c:v>
                </c:pt>
                <c:pt idx="885">
                  <c:v>0.9165209051830413</c:v>
                </c:pt>
                <c:pt idx="886">
                  <c:v>0.91652415405230125</c:v>
                </c:pt>
                <c:pt idx="887">
                  <c:v>0.91657097337369176</c:v>
                </c:pt>
                <c:pt idx="888">
                  <c:v>0.91661790395772802</c:v>
                </c:pt>
                <c:pt idx="889">
                  <c:v>0.91666441174370994</c:v>
                </c:pt>
                <c:pt idx="890">
                  <c:v>0.91671256621685104</c:v>
                </c:pt>
                <c:pt idx="891">
                  <c:v>0.91676210034680117</c:v>
                </c:pt>
                <c:pt idx="892">
                  <c:v>0.91677026702500952</c:v>
                </c:pt>
                <c:pt idx="893">
                  <c:v>0.91677204722734373</c:v>
                </c:pt>
                <c:pt idx="894">
                  <c:v>0.91681868852850079</c:v>
                </c:pt>
                <c:pt idx="895">
                  <c:v>0.91686490703160339</c:v>
                </c:pt>
                <c:pt idx="896">
                  <c:v>0.91691254969657343</c:v>
                </c:pt>
                <c:pt idx="897">
                  <c:v>0.91695770007827548</c:v>
                </c:pt>
                <c:pt idx="898">
                  <c:v>0.91696346348333257</c:v>
                </c:pt>
                <c:pt idx="899">
                  <c:v>0.91696844804986843</c:v>
                </c:pt>
                <c:pt idx="900">
                  <c:v>0.91696884859539363</c:v>
                </c:pt>
                <c:pt idx="901">
                  <c:v>0.91697091808060716</c:v>
                </c:pt>
                <c:pt idx="902">
                  <c:v>0.9170093259459684</c:v>
                </c:pt>
                <c:pt idx="903">
                  <c:v>0.91704499675024065</c:v>
                </c:pt>
                <c:pt idx="904">
                  <c:v>0.91708091233233391</c:v>
                </c:pt>
                <c:pt idx="905">
                  <c:v>0.91712054408679977</c:v>
                </c:pt>
                <c:pt idx="906">
                  <c:v>0.91712819895683706</c:v>
                </c:pt>
                <c:pt idx="907">
                  <c:v>0.91713057997745906</c:v>
                </c:pt>
                <c:pt idx="908">
                  <c:v>0.91715100779924441</c:v>
                </c:pt>
                <c:pt idx="909">
                  <c:v>0.91719010549301017</c:v>
                </c:pt>
                <c:pt idx="910">
                  <c:v>0.91722566503463654</c:v>
                </c:pt>
                <c:pt idx="911">
                  <c:v>0.9172618253945507</c:v>
                </c:pt>
                <c:pt idx="912">
                  <c:v>0.91730116786613736</c:v>
                </c:pt>
                <c:pt idx="913">
                  <c:v>0.91730702028131117</c:v>
                </c:pt>
                <c:pt idx="914">
                  <c:v>0.9173088894937621</c:v>
                </c:pt>
                <c:pt idx="915">
                  <c:v>0.9173447828233261</c:v>
                </c:pt>
                <c:pt idx="916">
                  <c:v>0.91737922973849362</c:v>
                </c:pt>
                <c:pt idx="917">
                  <c:v>0.91741392143148204</c:v>
                </c:pt>
                <c:pt idx="918">
                  <c:v>0.9174457648007357</c:v>
                </c:pt>
                <c:pt idx="919">
                  <c:v>0.91747642878594293</c:v>
                </c:pt>
                <c:pt idx="920">
                  <c:v>0.91748237021123347</c:v>
                </c:pt>
                <c:pt idx="921">
                  <c:v>0.91748550781784755</c:v>
                </c:pt>
                <c:pt idx="922">
                  <c:v>0.91751523719682937</c:v>
                </c:pt>
                <c:pt idx="923">
                  <c:v>0.9175461014547992</c:v>
                </c:pt>
                <c:pt idx="924">
                  <c:v>0.91757649840965627</c:v>
                </c:pt>
                <c:pt idx="925">
                  <c:v>0.91760504840459156</c:v>
                </c:pt>
                <c:pt idx="926">
                  <c:v>0.91763077232832124</c:v>
                </c:pt>
                <c:pt idx="927">
                  <c:v>0.91763500030886513</c:v>
                </c:pt>
                <c:pt idx="928">
                  <c:v>0.91763715880419539</c:v>
                </c:pt>
                <c:pt idx="929">
                  <c:v>0.91766564204154311</c:v>
                </c:pt>
                <c:pt idx="930">
                  <c:v>0.91769655080457135</c:v>
                </c:pt>
                <c:pt idx="931">
                  <c:v>0.91772554585009025</c:v>
                </c:pt>
                <c:pt idx="932">
                  <c:v>0.91775380656214622</c:v>
                </c:pt>
                <c:pt idx="933">
                  <c:v>0.91778665129521286</c:v>
                </c:pt>
                <c:pt idx="934">
                  <c:v>0.91779134657886952</c:v>
                </c:pt>
                <c:pt idx="935">
                  <c:v>0.91779290425591187</c:v>
                </c:pt>
                <c:pt idx="936">
                  <c:v>0.91781571309831933</c:v>
                </c:pt>
                <c:pt idx="937">
                  <c:v>0.91784595428547222</c:v>
                </c:pt>
                <c:pt idx="938">
                  <c:v>0.91787566141192478</c:v>
                </c:pt>
                <c:pt idx="939">
                  <c:v>0.91790641440724874</c:v>
                </c:pt>
                <c:pt idx="940">
                  <c:v>0.91794208521152099</c:v>
                </c:pt>
                <c:pt idx="941">
                  <c:v>0.91794862745509931</c:v>
                </c:pt>
                <c:pt idx="942">
                  <c:v>0.91795180956677169</c:v>
                </c:pt>
                <c:pt idx="943">
                  <c:v>0.91797842359166859</c:v>
                </c:pt>
                <c:pt idx="944">
                  <c:v>0.9180049263539195</c:v>
                </c:pt>
                <c:pt idx="945">
                  <c:v>0.91804277790605127</c:v>
                </c:pt>
                <c:pt idx="946">
                  <c:v>0.91808815081304507</c:v>
                </c:pt>
                <c:pt idx="947">
                  <c:v>0.91815223809707769</c:v>
                </c:pt>
                <c:pt idx="948">
                  <c:v>0.91816211822003269</c:v>
                </c:pt>
                <c:pt idx="949">
                  <c:v>0.91816570087723026</c:v>
                </c:pt>
                <c:pt idx="950">
                  <c:v>0.91821892892702395</c:v>
                </c:pt>
                <c:pt idx="951">
                  <c:v>0.91828123600872225</c:v>
                </c:pt>
                <c:pt idx="952">
                  <c:v>0.91834401039353331</c:v>
                </c:pt>
                <c:pt idx="953">
                  <c:v>0.91845792109039526</c:v>
                </c:pt>
                <c:pt idx="954">
                  <c:v>0.91856072777519748</c:v>
                </c:pt>
                <c:pt idx="955">
                  <c:v>0.91857129772655699</c:v>
                </c:pt>
                <c:pt idx="956">
                  <c:v>0.91857354523200396</c:v>
                </c:pt>
                <c:pt idx="957">
                  <c:v>0.91857873007130242</c:v>
                </c:pt>
                <c:pt idx="958">
                  <c:v>0.91865821610552612</c:v>
                </c:pt>
                <c:pt idx="959">
                  <c:v>0.91872032291446182</c:v>
                </c:pt>
                <c:pt idx="960">
                  <c:v>0.91878721401717078</c:v>
                </c:pt>
                <c:pt idx="961">
                  <c:v>0.91884687304789692</c:v>
                </c:pt>
                <c:pt idx="962">
                  <c:v>0.91885368232182529</c:v>
                </c:pt>
                <c:pt idx="963">
                  <c:v>0.91885523999886776</c:v>
                </c:pt>
                <c:pt idx="964">
                  <c:v>0.91890748893737761</c:v>
                </c:pt>
                <c:pt idx="965">
                  <c:v>0.91896325377549759</c:v>
                </c:pt>
                <c:pt idx="966">
                  <c:v>0.91902551635213758</c:v>
                </c:pt>
                <c:pt idx="967">
                  <c:v>0.91908372896846713</c:v>
                </c:pt>
                <c:pt idx="968">
                  <c:v>0.91914225312020514</c:v>
                </c:pt>
                <c:pt idx="969">
                  <c:v>0.9191500192528882</c:v>
                </c:pt>
                <c:pt idx="970">
                  <c:v>0.91915226675833517</c:v>
                </c:pt>
                <c:pt idx="971">
                  <c:v>0.91920271324198166</c:v>
                </c:pt>
                <c:pt idx="972">
                  <c:v>0.91925727644352606</c:v>
                </c:pt>
                <c:pt idx="973">
                  <c:v>0.91931128333184098</c:v>
                </c:pt>
                <c:pt idx="974">
                  <c:v>0.91937000775634159</c:v>
                </c:pt>
                <c:pt idx="975">
                  <c:v>0.91938458316295313</c:v>
                </c:pt>
                <c:pt idx="976">
                  <c:v>0.91939045783065609</c:v>
                </c:pt>
                <c:pt idx="977">
                  <c:v>0.91939190424505268</c:v>
                </c:pt>
                <c:pt idx="978">
                  <c:v>0.91944099332441931</c:v>
                </c:pt>
                <c:pt idx="979">
                  <c:v>0.91949281946487471</c:v>
                </c:pt>
                <c:pt idx="980">
                  <c:v>0.91953710199793892</c:v>
                </c:pt>
                <c:pt idx="981">
                  <c:v>0.919582385894816</c:v>
                </c:pt>
                <c:pt idx="982">
                  <c:v>0.91962916071114809</c:v>
                </c:pt>
                <c:pt idx="983">
                  <c:v>0.91963499087379275</c:v>
                </c:pt>
                <c:pt idx="984">
                  <c:v>0.91963614800531002</c:v>
                </c:pt>
                <c:pt idx="985">
                  <c:v>0.91967473389090459</c:v>
                </c:pt>
                <c:pt idx="986">
                  <c:v>0.91971276346326969</c:v>
                </c:pt>
                <c:pt idx="987">
                  <c:v>0.91975295153096515</c:v>
                </c:pt>
                <c:pt idx="988">
                  <c:v>0.91979111461850527</c:v>
                </c:pt>
                <c:pt idx="989">
                  <c:v>0.9198322595449554</c:v>
                </c:pt>
                <c:pt idx="990">
                  <c:v>0.91983719960643284</c:v>
                </c:pt>
                <c:pt idx="991">
                  <c:v>0.91983862376830028</c:v>
                </c:pt>
                <c:pt idx="992">
                  <c:v>0.91986821963210696</c:v>
                </c:pt>
                <c:pt idx="993">
                  <c:v>0.91990264429474522</c:v>
                </c:pt>
                <c:pt idx="994">
                  <c:v>0.91993083824921373</c:v>
                </c:pt>
                <c:pt idx="995">
                  <c:v>0.91996426154803901</c:v>
                </c:pt>
                <c:pt idx="996">
                  <c:v>0.91999975433207792</c:v>
                </c:pt>
                <c:pt idx="997">
                  <c:v>0.92000369302974239</c:v>
                </c:pt>
                <c:pt idx="998">
                  <c:v>0.92000440511067605</c:v>
                </c:pt>
                <c:pt idx="999">
                  <c:v>0.92003747236903455</c:v>
                </c:pt>
                <c:pt idx="1000">
                  <c:v>0.92006775806124574</c:v>
                </c:pt>
                <c:pt idx="1001">
                  <c:v>0.92009586300559754</c:v>
                </c:pt>
                <c:pt idx="1002">
                  <c:v>0.92012608194022116</c:v>
                </c:pt>
                <c:pt idx="1003">
                  <c:v>0.92015487671297747</c:v>
                </c:pt>
                <c:pt idx="1004">
                  <c:v>0.92016141895655579</c:v>
                </c:pt>
                <c:pt idx="1005">
                  <c:v>0.92016288762348153</c:v>
                </c:pt>
                <c:pt idx="1006">
                  <c:v>0.92019484225538106</c:v>
                </c:pt>
                <c:pt idx="1007">
                  <c:v>0.92023178145381646</c:v>
                </c:pt>
                <c:pt idx="1008">
                  <c:v>0.92026224516626109</c:v>
                </c:pt>
                <c:pt idx="1009">
                  <c:v>0.92029740416236228</c:v>
                </c:pt>
                <c:pt idx="1010">
                  <c:v>0.92030249999154401</c:v>
                </c:pt>
                <c:pt idx="1011">
                  <c:v>0.92030579336586238</c:v>
                </c:pt>
                <c:pt idx="1012">
                  <c:v>0.92030703950749637</c:v>
                </c:pt>
                <c:pt idx="1013">
                  <c:v>0.92030975431605611</c:v>
                </c:pt>
                <c:pt idx="1014">
                  <c:v>0.92033850458375399</c:v>
                </c:pt>
                <c:pt idx="1015">
                  <c:v>0.92036870126584847</c:v>
                </c:pt>
                <c:pt idx="1016">
                  <c:v>0.92039838613977187</c:v>
                </c:pt>
                <c:pt idx="1017">
                  <c:v>0.92042918364015414</c:v>
                </c:pt>
                <c:pt idx="1018">
                  <c:v>0.9204326772872351</c:v>
                </c:pt>
                <c:pt idx="1019">
                  <c:v>0.92043314459034786</c:v>
                </c:pt>
                <c:pt idx="1020">
                  <c:v>0.9204576001199144</c:v>
                </c:pt>
                <c:pt idx="1021">
                  <c:v>0.92048739625648368</c:v>
                </c:pt>
                <c:pt idx="1022">
                  <c:v>0.92051854979733283</c:v>
                </c:pt>
                <c:pt idx="1023">
                  <c:v>0.92054843494401883</c:v>
                </c:pt>
                <c:pt idx="1024">
                  <c:v>0.92058337141482827</c:v>
                </c:pt>
                <c:pt idx="1025">
                  <c:v>0.92058862301171429</c:v>
                </c:pt>
                <c:pt idx="1026">
                  <c:v>0.92059002492105246</c:v>
                </c:pt>
                <c:pt idx="1027">
                  <c:v>0.92061654993583264</c:v>
                </c:pt>
                <c:pt idx="1028">
                  <c:v>0.92064429883971755</c:v>
                </c:pt>
                <c:pt idx="1029">
                  <c:v>0.92066810904593799</c:v>
                </c:pt>
                <c:pt idx="1030">
                  <c:v>0.92069837248561992</c:v>
                </c:pt>
                <c:pt idx="1031">
                  <c:v>0.92072652193503013</c:v>
                </c:pt>
                <c:pt idx="1032">
                  <c:v>0.92072970404670251</c:v>
                </c:pt>
                <c:pt idx="1033">
                  <c:v>0.92073037162257787</c:v>
                </c:pt>
                <c:pt idx="1034">
                  <c:v>0.92075346974786465</c:v>
                </c:pt>
                <c:pt idx="1035">
                  <c:v>0.92077616732762613</c:v>
                </c:pt>
                <c:pt idx="1036">
                  <c:v>0.92079637262411973</c:v>
                </c:pt>
                <c:pt idx="1037">
                  <c:v>0.92082278637625392</c:v>
                </c:pt>
                <c:pt idx="1038">
                  <c:v>0.92085436271515753</c:v>
                </c:pt>
                <c:pt idx="1039">
                  <c:v>0.92085850168558459</c:v>
                </c:pt>
                <c:pt idx="1040">
                  <c:v>0.92085930277663497</c:v>
                </c:pt>
                <c:pt idx="1041">
                  <c:v>0.92088255666962593</c:v>
                </c:pt>
                <c:pt idx="1042">
                  <c:v>0.92090865888635165</c:v>
                </c:pt>
                <c:pt idx="1043">
                  <c:v>0.92093553994159871</c:v>
                </c:pt>
                <c:pt idx="1044">
                  <c:v>0.92096348911824621</c:v>
                </c:pt>
                <c:pt idx="1045">
                  <c:v>0.92099141604236456</c:v>
                </c:pt>
                <c:pt idx="1046">
                  <c:v>0.92099597781084608</c:v>
                </c:pt>
                <c:pt idx="1047">
                  <c:v>0.92099677890189646</c:v>
                </c:pt>
                <c:pt idx="1048">
                  <c:v>0.92102050009800018</c:v>
                </c:pt>
                <c:pt idx="1049">
                  <c:v>0.92104528941550434</c:v>
                </c:pt>
                <c:pt idx="1050">
                  <c:v>0.92106834303573271</c:v>
                </c:pt>
                <c:pt idx="1051">
                  <c:v>0.9210893494232768</c:v>
                </c:pt>
                <c:pt idx="1052">
                  <c:v>0.92111169096257139</c:v>
                </c:pt>
                <c:pt idx="1053">
                  <c:v>0.92111431676101441</c:v>
                </c:pt>
                <c:pt idx="1054">
                  <c:v>0.92111465054895214</c:v>
                </c:pt>
                <c:pt idx="1055">
                  <c:v>0.9211158076804693</c:v>
                </c:pt>
                <c:pt idx="1056">
                  <c:v>0.92113205202676929</c:v>
                </c:pt>
                <c:pt idx="1057">
                  <c:v>0.92115372599018863</c:v>
                </c:pt>
                <c:pt idx="1058">
                  <c:v>0.9211770243882379</c:v>
                </c:pt>
                <c:pt idx="1059">
                  <c:v>0.92119411433064657</c:v>
                </c:pt>
                <c:pt idx="1060">
                  <c:v>0.92119558299757232</c:v>
                </c:pt>
                <c:pt idx="1061">
                  <c:v>0.92119602804815592</c:v>
                </c:pt>
                <c:pt idx="1062">
                  <c:v>0.92121158256605129</c:v>
                </c:pt>
                <c:pt idx="1063">
                  <c:v>0.92123109803414038</c:v>
                </c:pt>
                <c:pt idx="1064">
                  <c:v>0.92125023520923344</c:v>
                </c:pt>
                <c:pt idx="1065">
                  <c:v>0.9212692166166222</c:v>
                </c:pt>
                <c:pt idx="1066">
                  <c:v>0.92129371665124715</c:v>
                </c:pt>
                <c:pt idx="1067">
                  <c:v>0.92129745507614902</c:v>
                </c:pt>
                <c:pt idx="1068">
                  <c:v>0.9212982561671994</c:v>
                </c:pt>
                <c:pt idx="1069">
                  <c:v>0.92132122077731116</c:v>
                </c:pt>
                <c:pt idx="1070">
                  <c:v>0.92135023807535921</c:v>
                </c:pt>
                <c:pt idx="1071">
                  <c:v>0.92138234847496292</c:v>
                </c:pt>
                <c:pt idx="1072">
                  <c:v>0.92138486301076006</c:v>
                </c:pt>
                <c:pt idx="1073">
                  <c:v>0.9213880228699034</c:v>
                </c:pt>
                <c:pt idx="1074">
                  <c:v>0.9213927849111474</c:v>
                </c:pt>
                <c:pt idx="1075">
                  <c:v>0.92139338572943519</c:v>
                </c:pt>
                <c:pt idx="1076">
                  <c:v>0.92142071183526575</c:v>
                </c:pt>
                <c:pt idx="1077">
                  <c:v>0.92144830497144647</c:v>
                </c:pt>
                <c:pt idx="1078">
                  <c:v>0.92148112745198396</c:v>
                </c:pt>
                <c:pt idx="1079">
                  <c:v>0.92151949081228679</c:v>
                </c:pt>
                <c:pt idx="1080">
                  <c:v>0.92156137007219963</c:v>
                </c:pt>
                <c:pt idx="1081">
                  <c:v>0.92156800132589467</c:v>
                </c:pt>
                <c:pt idx="1082">
                  <c:v>0.92156855763912415</c:v>
                </c:pt>
                <c:pt idx="1083">
                  <c:v>0.92159597275507144</c:v>
                </c:pt>
                <c:pt idx="1084">
                  <c:v>0.92160983608074931</c:v>
                </c:pt>
                <c:pt idx="1085">
                  <c:v>0.92164853322898976</c:v>
                </c:pt>
                <c:pt idx="1086">
                  <c:v>0.92168369222509094</c:v>
                </c:pt>
                <c:pt idx="1087">
                  <c:v>0.92169343883287091</c:v>
                </c:pt>
                <c:pt idx="1088">
                  <c:v>0.92169395064104198</c:v>
                </c:pt>
                <c:pt idx="1089">
                  <c:v>0.92169395064104198</c:v>
                </c:pt>
                <c:pt idx="1090">
                  <c:v>0.92173115686982754</c:v>
                </c:pt>
                <c:pt idx="1091">
                  <c:v>0.92177521687759989</c:v>
                </c:pt>
                <c:pt idx="1092">
                  <c:v>0.92182294855268665</c:v>
                </c:pt>
                <c:pt idx="1093">
                  <c:v>0.92186607395423348</c:v>
                </c:pt>
                <c:pt idx="1094">
                  <c:v>0.92187506397602137</c:v>
                </c:pt>
                <c:pt idx="1095">
                  <c:v>0.92187535325890069</c:v>
                </c:pt>
                <c:pt idx="1096">
                  <c:v>0.92187568704683842</c:v>
                </c:pt>
                <c:pt idx="1097">
                  <c:v>0.92190644004216227</c:v>
                </c:pt>
                <c:pt idx="1098">
                  <c:v>0.92194362401841867</c:v>
                </c:pt>
                <c:pt idx="1099">
                  <c:v>0.92198808457171622</c:v>
                </c:pt>
                <c:pt idx="1100">
                  <c:v>0.92203043113474192</c:v>
                </c:pt>
                <c:pt idx="1101">
                  <c:v>0.92207193210165883</c:v>
                </c:pt>
                <c:pt idx="1102">
                  <c:v>0.92207736171877819</c:v>
                </c:pt>
                <c:pt idx="1103">
                  <c:v>0.92207856335535388</c:v>
                </c:pt>
                <c:pt idx="1104">
                  <c:v>0.92211503525067651</c:v>
                </c:pt>
                <c:pt idx="1105">
                  <c:v>0.9221584276825735</c:v>
                </c:pt>
                <c:pt idx="1106">
                  <c:v>0.92220558079190162</c:v>
                </c:pt>
                <c:pt idx="1107">
                  <c:v>0.92225015260784515</c:v>
                </c:pt>
                <c:pt idx="1108">
                  <c:v>0.9222911862716493</c:v>
                </c:pt>
                <c:pt idx="1109">
                  <c:v>0.9222965936362395</c:v>
                </c:pt>
                <c:pt idx="1110">
                  <c:v>0.92229792878799022</c:v>
                </c:pt>
                <c:pt idx="1111">
                  <c:v>0.92233297652144552</c:v>
                </c:pt>
                <c:pt idx="1112">
                  <c:v>0.92236762370937553</c:v>
                </c:pt>
                <c:pt idx="1113">
                  <c:v>0.9224055197665656</c:v>
                </c:pt>
                <c:pt idx="1114">
                  <c:v>0.92243553842842674</c:v>
                </c:pt>
                <c:pt idx="1115">
                  <c:v>0.92246842766655168</c:v>
                </c:pt>
                <c:pt idx="1116">
                  <c:v>0.9224718990611035</c:v>
                </c:pt>
                <c:pt idx="1117">
                  <c:v>0.92247292267744563</c:v>
                </c:pt>
                <c:pt idx="1118">
                  <c:v>0.92250207349066882</c:v>
                </c:pt>
                <c:pt idx="1119">
                  <c:v>0.92253233693035086</c:v>
                </c:pt>
                <c:pt idx="1120">
                  <c:v>0.92256418029960452</c:v>
                </c:pt>
                <c:pt idx="1121">
                  <c:v>0.92259399868870295</c:v>
                </c:pt>
                <c:pt idx="1122">
                  <c:v>0.92261769763227752</c:v>
                </c:pt>
                <c:pt idx="1123">
                  <c:v>0.92262030117819127</c:v>
                </c:pt>
                <c:pt idx="1124">
                  <c:v>0.9226212802894751</c:v>
                </c:pt>
                <c:pt idx="1125">
                  <c:v>0.92264727124355495</c:v>
                </c:pt>
                <c:pt idx="1126">
                  <c:v>0.92267310642993061</c:v>
                </c:pt>
                <c:pt idx="1127">
                  <c:v>0.92269929765677305</c:v>
                </c:pt>
                <c:pt idx="1128">
                  <c:v>0.92272163919606776</c:v>
                </c:pt>
                <c:pt idx="1129">
                  <c:v>0.92274366919995388</c:v>
                </c:pt>
                <c:pt idx="1130">
                  <c:v>0.92274669554392208</c:v>
                </c:pt>
                <c:pt idx="1131">
                  <c:v>0.92274742987738501</c:v>
                </c:pt>
                <c:pt idx="1132">
                  <c:v>0.92276832500228312</c:v>
                </c:pt>
                <c:pt idx="1133">
                  <c:v>0.92279019923846506</c:v>
                </c:pt>
                <c:pt idx="1134">
                  <c:v>0.92281278555558066</c:v>
                </c:pt>
                <c:pt idx="1135">
                  <c:v>0.92283479330693763</c:v>
                </c:pt>
                <c:pt idx="1136">
                  <c:v>0.92285855900809977</c:v>
                </c:pt>
                <c:pt idx="1137">
                  <c:v>0.92286194139253475</c:v>
                </c:pt>
                <c:pt idx="1138">
                  <c:v>0.92286263122093926</c:v>
                </c:pt>
                <c:pt idx="1139">
                  <c:v>0.92288067802210261</c:v>
                </c:pt>
                <c:pt idx="1140">
                  <c:v>0.9229025745108137</c:v>
                </c:pt>
                <c:pt idx="1141">
                  <c:v>0.92292571714115879</c:v>
                </c:pt>
                <c:pt idx="1142">
                  <c:v>0.92294828120574524</c:v>
                </c:pt>
                <c:pt idx="1143">
                  <c:v>0.92296788568395105</c:v>
                </c:pt>
                <c:pt idx="1144">
                  <c:v>0.92297082301780253</c:v>
                </c:pt>
                <c:pt idx="1145">
                  <c:v>0.92297142383609032</c:v>
                </c:pt>
                <c:pt idx="1146">
                  <c:v>0.92297240294737415</c:v>
                </c:pt>
                <c:pt idx="1147">
                  <c:v>0.92297291475554533</c:v>
                </c:pt>
                <c:pt idx="1148">
                  <c:v>0.92299592387071527</c:v>
                </c:pt>
                <c:pt idx="1149">
                  <c:v>0.92301993434969831</c:v>
                </c:pt>
                <c:pt idx="1150">
                  <c:v>0.92304701567770786</c:v>
                </c:pt>
                <c:pt idx="1151">
                  <c:v>0.92305019778938036</c:v>
                </c:pt>
                <c:pt idx="1152">
                  <c:v>0.9230508208601973</c:v>
                </c:pt>
                <c:pt idx="1153">
                  <c:v>0.92307298437925855</c:v>
                </c:pt>
                <c:pt idx="1154">
                  <c:v>0.92309000756407977</c:v>
                </c:pt>
                <c:pt idx="1155">
                  <c:v>0.92310164563683983</c:v>
                </c:pt>
                <c:pt idx="1156">
                  <c:v>0.92311361749753751</c:v>
                </c:pt>
                <c:pt idx="1157">
                  <c:v>0.92312939454072473</c:v>
                </c:pt>
                <c:pt idx="1158">
                  <c:v>0.92313141952087996</c:v>
                </c:pt>
                <c:pt idx="1159">
                  <c:v>0.92313186457146346</c:v>
                </c:pt>
                <c:pt idx="1160">
                  <c:v>0.92314425923021559</c:v>
                </c:pt>
                <c:pt idx="1161">
                  <c:v>0.92315776651542658</c:v>
                </c:pt>
                <c:pt idx="1162">
                  <c:v>0.92316686779986035</c:v>
                </c:pt>
                <c:pt idx="1163">
                  <c:v>0.92317712621581138</c:v>
                </c:pt>
                <c:pt idx="1164">
                  <c:v>0.92319014394538057</c:v>
                </c:pt>
                <c:pt idx="1165">
                  <c:v>0.92319181288506891</c:v>
                </c:pt>
                <c:pt idx="1166">
                  <c:v>0.92319199090530235</c:v>
                </c:pt>
                <c:pt idx="1167">
                  <c:v>0.92319657492631302</c:v>
                </c:pt>
                <c:pt idx="1168">
                  <c:v>0.92320071389674008</c:v>
                </c:pt>
                <c:pt idx="1169">
                  <c:v>0.92320523116016318</c:v>
                </c:pt>
                <c:pt idx="1170">
                  <c:v>0.92320977067611554</c:v>
                </c:pt>
                <c:pt idx="1171">
                  <c:v>0.92321459947494711</c:v>
                </c:pt>
                <c:pt idx="1172">
                  <c:v>0.92321548957611421</c:v>
                </c:pt>
                <c:pt idx="1173">
                  <c:v>0.92321566759634766</c:v>
                </c:pt>
                <c:pt idx="1174">
                  <c:v>0.92322042963759177</c:v>
                </c:pt>
                <c:pt idx="1175">
                  <c:v>0.92322481338583984</c:v>
                </c:pt>
                <c:pt idx="1176">
                  <c:v>0.92322946416443796</c:v>
                </c:pt>
                <c:pt idx="1177">
                  <c:v>0.92323556135743279</c:v>
                </c:pt>
                <c:pt idx="1178">
                  <c:v>0.92323591739789956</c:v>
                </c:pt>
                <c:pt idx="1179">
                  <c:v>0.9232362956908956</c:v>
                </c:pt>
                <c:pt idx="1180">
                  <c:v>0.92323636244848317</c:v>
                </c:pt>
                <c:pt idx="1181">
                  <c:v>0.92324081295431881</c:v>
                </c:pt>
                <c:pt idx="1182">
                  <c:v>0.92324557499556281</c:v>
                </c:pt>
                <c:pt idx="1183">
                  <c:v>0.92325078208739053</c:v>
                </c:pt>
                <c:pt idx="1184">
                  <c:v>0.92325590016910142</c:v>
                </c:pt>
                <c:pt idx="1185">
                  <c:v>0.92326130753369162</c:v>
                </c:pt>
                <c:pt idx="1186">
                  <c:v>0.92326213087727127</c:v>
                </c:pt>
                <c:pt idx="1187">
                  <c:v>0.92326237565509217</c:v>
                </c:pt>
                <c:pt idx="1188">
                  <c:v>0.92326598056481901</c:v>
                </c:pt>
                <c:pt idx="1189">
                  <c:v>0.92327018629283364</c:v>
                </c:pt>
                <c:pt idx="1190">
                  <c:v>0.92327528212201537</c:v>
                </c:pt>
                <c:pt idx="1191">
                  <c:v>0.92327574942512813</c:v>
                </c:pt>
                <c:pt idx="1192">
                  <c:v>0.92327614997065333</c:v>
                </c:pt>
                <c:pt idx="1193">
                  <c:v>0.92327657276870778</c:v>
                </c:pt>
                <c:pt idx="1194">
                  <c:v>0.9232766617788245</c:v>
                </c:pt>
                <c:pt idx="1195">
                  <c:v>0.92328111228466003</c:v>
                </c:pt>
                <c:pt idx="1196">
                  <c:v>0.92328636388154606</c:v>
                </c:pt>
                <c:pt idx="1197">
                  <c:v>0.9232910591652026</c:v>
                </c:pt>
                <c:pt idx="1198">
                  <c:v>0.92329530939827564</c:v>
                </c:pt>
                <c:pt idx="1199">
                  <c:v>0.92330071676286585</c:v>
                </c:pt>
                <c:pt idx="1200">
                  <c:v>0.9233013843387412</c:v>
                </c:pt>
                <c:pt idx="1201">
                  <c:v>0.92330167362162052</c:v>
                </c:pt>
                <c:pt idx="1202">
                  <c:v>0.92330579033951843</c:v>
                </c:pt>
                <c:pt idx="1203">
                  <c:v>0.92330988480488718</c:v>
                </c:pt>
                <c:pt idx="1204">
                  <c:v>0.9233147358562479</c:v>
                </c:pt>
                <c:pt idx="1205">
                  <c:v>0.92331929762472942</c:v>
                </c:pt>
                <c:pt idx="1206">
                  <c:v>0.92332543932278255</c:v>
                </c:pt>
                <c:pt idx="1207">
                  <c:v>0.92332661870682897</c:v>
                </c:pt>
                <c:pt idx="1208">
                  <c:v>0.92332688573717914</c:v>
                </c:pt>
                <c:pt idx="1209">
                  <c:v>0.92333178129359827</c:v>
                </c:pt>
                <c:pt idx="1210">
                  <c:v>0.92333643207219651</c:v>
                </c:pt>
                <c:pt idx="1211">
                  <c:v>0.92334130537608639</c:v>
                </c:pt>
                <c:pt idx="1212">
                  <c:v>0.92334591164962632</c:v>
                </c:pt>
                <c:pt idx="1213">
                  <c:v>0.92335189757997516</c:v>
                </c:pt>
                <c:pt idx="1214">
                  <c:v>0.92335245389320464</c:v>
                </c:pt>
                <c:pt idx="1215">
                  <c:v>0.92335265416596723</c:v>
                </c:pt>
                <c:pt idx="1216">
                  <c:v>0.92335274317608396</c:v>
                </c:pt>
                <c:pt idx="1217">
                  <c:v>0.92335648160098582</c:v>
                </c:pt>
                <c:pt idx="1218">
                  <c:v>0.92336028678347526</c:v>
                </c:pt>
                <c:pt idx="1219">
                  <c:v>0.9233647817943692</c:v>
                </c:pt>
                <c:pt idx="1220">
                  <c:v>0.92336945482549659</c:v>
                </c:pt>
                <c:pt idx="1221">
                  <c:v>0.92337012240137184</c:v>
                </c:pt>
                <c:pt idx="1222">
                  <c:v>0.92337023366401783</c:v>
                </c:pt>
                <c:pt idx="1223">
                  <c:v>0.92337439488697404</c:v>
                </c:pt>
                <c:pt idx="1224">
                  <c:v>0.92337822232199263</c:v>
                </c:pt>
                <c:pt idx="1225">
                  <c:v>0.92338265057529911</c:v>
                </c:pt>
                <c:pt idx="1226">
                  <c:v>0.92338587719202991</c:v>
                </c:pt>
                <c:pt idx="1227">
                  <c:v>0.92339072824339063</c:v>
                </c:pt>
                <c:pt idx="1228">
                  <c:v>0.92339141807179526</c:v>
                </c:pt>
                <c:pt idx="1229">
                  <c:v>0.92339157383949944</c:v>
                </c:pt>
                <c:pt idx="1230">
                  <c:v>0.92339546803210559</c:v>
                </c:pt>
                <c:pt idx="1231">
                  <c:v>0.92339969601264937</c:v>
                </c:pt>
                <c:pt idx="1232">
                  <c:v>0.92340354570019723</c:v>
                </c:pt>
                <c:pt idx="1233">
                  <c:v>0.92340757340797841</c:v>
                </c:pt>
                <c:pt idx="1234">
                  <c:v>0.92341213517645993</c:v>
                </c:pt>
                <c:pt idx="1235">
                  <c:v>0.92341280275233517</c:v>
                </c:pt>
                <c:pt idx="1236">
                  <c:v>0.92341300302509788</c:v>
                </c:pt>
                <c:pt idx="1237">
                  <c:v>0.92341687496517477</c:v>
                </c:pt>
                <c:pt idx="1238">
                  <c:v>0.92342045762237246</c:v>
                </c:pt>
                <c:pt idx="1239">
                  <c:v>0.92342370649163241</c:v>
                </c:pt>
                <c:pt idx="1240">
                  <c:v>0.92342395126945342</c:v>
                </c:pt>
                <c:pt idx="1241">
                  <c:v>0.92342415154221602</c:v>
                </c:pt>
                <c:pt idx="1242">
                  <c:v>0.92342446307762449</c:v>
                </c:pt>
                <c:pt idx="1243">
                  <c:v>0.92342446307762449</c:v>
                </c:pt>
                <c:pt idx="1244">
                  <c:v>0.92342764518929688</c:v>
                </c:pt>
                <c:pt idx="1245">
                  <c:v>0.92343129460408213</c:v>
                </c:pt>
                <c:pt idx="1246">
                  <c:v>0.92343527780680501</c:v>
                </c:pt>
                <c:pt idx="1247">
                  <c:v>0.92343906073676518</c:v>
                </c:pt>
                <c:pt idx="1248">
                  <c:v>0.92344282141419631</c:v>
                </c:pt>
                <c:pt idx="1249">
                  <c:v>0.92344346673754241</c:v>
                </c:pt>
                <c:pt idx="1250">
                  <c:v>0.92344355574765913</c:v>
                </c:pt>
                <c:pt idx="1251">
                  <c:v>0.92344693813209422</c:v>
                </c:pt>
                <c:pt idx="1252">
                  <c:v>0.92345083232470038</c:v>
                </c:pt>
                <c:pt idx="1253">
                  <c:v>0.92345490453753998</c:v>
                </c:pt>
                <c:pt idx="1254">
                  <c:v>0.92345837593209168</c:v>
                </c:pt>
                <c:pt idx="1255">
                  <c:v>0.92346224787216868</c:v>
                </c:pt>
                <c:pt idx="1256">
                  <c:v>0.92346336049862754</c:v>
                </c:pt>
                <c:pt idx="1257">
                  <c:v>0.92346353851886098</c:v>
                </c:pt>
                <c:pt idx="1258">
                  <c:v>0.92346623107489156</c:v>
                </c:pt>
                <c:pt idx="1259">
                  <c:v>0.92346885687333446</c:v>
                </c:pt>
                <c:pt idx="1260">
                  <c:v>0.92347168294454007</c:v>
                </c:pt>
                <c:pt idx="1261">
                  <c:v>0.92347537686438363</c:v>
                </c:pt>
                <c:pt idx="1262">
                  <c:v>0.92347862573364359</c:v>
                </c:pt>
                <c:pt idx="1263">
                  <c:v>0.9234788705114646</c:v>
                </c:pt>
                <c:pt idx="1264">
                  <c:v>0.92347889276399375</c:v>
                </c:pt>
                <c:pt idx="1265">
                  <c:v>0.92347909303675635</c:v>
                </c:pt>
                <c:pt idx="1266">
                  <c:v>0.92347920429940222</c:v>
                </c:pt>
                <c:pt idx="1267">
                  <c:v>0.92348203037060783</c:v>
                </c:pt>
                <c:pt idx="1268">
                  <c:v>0.9234853237449262</c:v>
                </c:pt>
                <c:pt idx="1269">
                  <c:v>0.92348877288694875</c:v>
                </c:pt>
                <c:pt idx="1270">
                  <c:v>0.92348917343247394</c:v>
                </c:pt>
                <c:pt idx="1271">
                  <c:v>0.92348921793753236</c:v>
                </c:pt>
                <c:pt idx="1272">
                  <c:v>0.92349255581690903</c:v>
                </c:pt>
                <c:pt idx="1273">
                  <c:v>0.92349558216087724</c:v>
                </c:pt>
                <c:pt idx="1274">
                  <c:v>0.92349845273714115</c:v>
                </c:pt>
                <c:pt idx="1275">
                  <c:v>0.92350196863675127</c:v>
                </c:pt>
                <c:pt idx="1276">
                  <c:v>0.92350495047566117</c:v>
                </c:pt>
                <c:pt idx="1277">
                  <c:v>0.92350544003130308</c:v>
                </c:pt>
                <c:pt idx="1278">
                  <c:v>0.92350550678889065</c:v>
                </c:pt>
                <c:pt idx="1279">
                  <c:v>0.92350851088032959</c:v>
                </c:pt>
                <c:pt idx="1280">
                  <c:v>0.92351144821418107</c:v>
                </c:pt>
                <c:pt idx="1281">
                  <c:v>0.92351440780056182</c:v>
                </c:pt>
                <c:pt idx="1282">
                  <c:v>0.92351736738694246</c:v>
                </c:pt>
                <c:pt idx="1283">
                  <c:v>0.92351923659939339</c:v>
                </c:pt>
                <c:pt idx="1284">
                  <c:v>0.92351961489238943</c:v>
                </c:pt>
                <c:pt idx="1285">
                  <c:v>0.923519681649977</c:v>
                </c:pt>
                <c:pt idx="1286">
                  <c:v>0.92352250772118261</c:v>
                </c:pt>
                <c:pt idx="1287">
                  <c:v>0.9235252892873298</c:v>
                </c:pt>
                <c:pt idx="1288">
                  <c:v>0.92352733652001417</c:v>
                </c:pt>
                <c:pt idx="1289">
                  <c:v>0.92352942825775697</c:v>
                </c:pt>
                <c:pt idx="1290">
                  <c:v>0.92353172026826225</c:v>
                </c:pt>
                <c:pt idx="1291">
                  <c:v>0.92353198729861241</c:v>
                </c:pt>
                <c:pt idx="1292">
                  <c:v>0.92353209856125829</c:v>
                </c:pt>
                <c:pt idx="1293">
                  <c:v>0.92353481336981802</c:v>
                </c:pt>
                <c:pt idx="1294">
                  <c:v>0.92353692736008985</c:v>
                </c:pt>
                <c:pt idx="1295">
                  <c:v>0.92353937513829942</c:v>
                </c:pt>
                <c:pt idx="1296">
                  <c:v>0.92354133336086708</c:v>
                </c:pt>
                <c:pt idx="1297">
                  <c:v>0.92354353636125575</c:v>
                </c:pt>
                <c:pt idx="1298">
                  <c:v>0.92354371438148919</c:v>
                </c:pt>
                <c:pt idx="1299">
                  <c:v>0.92354395915931009</c:v>
                </c:pt>
                <c:pt idx="1300">
                  <c:v>0.92354667396786982</c:v>
                </c:pt>
                <c:pt idx="1301">
                  <c:v>0.92354936652390041</c:v>
                </c:pt>
                <c:pt idx="1302">
                  <c:v>0.92355219259510601</c:v>
                </c:pt>
                <c:pt idx="1303">
                  <c:v>0.92355466262584474</c:v>
                </c:pt>
                <c:pt idx="1304">
                  <c:v>0.92355708815152515</c:v>
                </c:pt>
                <c:pt idx="1305">
                  <c:v>0.92355757770716707</c:v>
                </c:pt>
                <c:pt idx="1306">
                  <c:v>0.92355766671728379</c:v>
                </c:pt>
                <c:pt idx="1307">
                  <c:v>0.92356051504101855</c:v>
                </c:pt>
                <c:pt idx="1308">
                  <c:v>0.92356307408187399</c:v>
                </c:pt>
                <c:pt idx="1309">
                  <c:v>0.92356554411261271</c:v>
                </c:pt>
                <c:pt idx="1310">
                  <c:v>0.92356712404218444</c:v>
                </c:pt>
                <c:pt idx="1311">
                  <c:v>0.92356972758809819</c:v>
                </c:pt>
                <c:pt idx="1312">
                  <c:v>0.92356995011338994</c:v>
                </c:pt>
                <c:pt idx="1313">
                  <c:v>0.92356999461844835</c:v>
                </c:pt>
                <c:pt idx="1314">
                  <c:v>0.9235719083359577</c:v>
                </c:pt>
                <c:pt idx="1315">
                  <c:v>0.92357386655852536</c:v>
                </c:pt>
                <c:pt idx="1316">
                  <c:v>0.92357551324568443</c:v>
                </c:pt>
                <c:pt idx="1317">
                  <c:v>0.9235779165188357</c:v>
                </c:pt>
                <c:pt idx="1318">
                  <c:v>0.92358016402428267</c:v>
                </c:pt>
                <c:pt idx="1319">
                  <c:v>0.92358034204451611</c:v>
                </c:pt>
                <c:pt idx="1320">
                  <c:v>0.92358038654957442</c:v>
                </c:pt>
                <c:pt idx="1321">
                  <c:v>0.92358236702467134</c:v>
                </c:pt>
                <c:pt idx="1322">
                  <c:v>0.92358441425735571</c:v>
                </c:pt>
                <c:pt idx="1323">
                  <c:v>0.92358650599509839</c:v>
                </c:pt>
                <c:pt idx="1324">
                  <c:v>0.92358772988420312</c:v>
                </c:pt>
                <c:pt idx="1325">
                  <c:v>0.92358948783400818</c:v>
                </c:pt>
                <c:pt idx="1326">
                  <c:v>0.92358962134918332</c:v>
                </c:pt>
                <c:pt idx="1327">
                  <c:v>0.92358964360171247</c:v>
                </c:pt>
                <c:pt idx="1328">
                  <c:v>0.92358979936941676</c:v>
                </c:pt>
                <c:pt idx="1329">
                  <c:v>0.923591713086926</c:v>
                </c:pt>
                <c:pt idx="1330">
                  <c:v>0.92359367130949366</c:v>
                </c:pt>
                <c:pt idx="1331">
                  <c:v>0.92359611908770323</c:v>
                </c:pt>
                <c:pt idx="1332">
                  <c:v>0.92359987976513436</c:v>
                </c:pt>
                <c:pt idx="1333">
                  <c:v>0.9236003025631887</c:v>
                </c:pt>
                <c:pt idx="1334">
                  <c:v>0.92360034706824712</c:v>
                </c:pt>
                <c:pt idx="1335">
                  <c:v>0.92360281709898584</c:v>
                </c:pt>
                <c:pt idx="1336">
                  <c:v>0.92360526487719541</c:v>
                </c:pt>
                <c:pt idx="1337">
                  <c:v>0.92360740111999651</c:v>
                </c:pt>
                <c:pt idx="1338">
                  <c:v>0.92360958186785591</c:v>
                </c:pt>
                <c:pt idx="1339">
                  <c:v>0.92361182937330288</c:v>
                </c:pt>
                <c:pt idx="1340">
                  <c:v>0.92361209640365305</c:v>
                </c:pt>
                <c:pt idx="1341">
                  <c:v>0.9236121186561822</c:v>
                </c:pt>
                <c:pt idx="1342">
                  <c:v>0.92361432165657087</c:v>
                </c:pt>
                <c:pt idx="1343">
                  <c:v>0.92361750376824325</c:v>
                </c:pt>
                <c:pt idx="1344">
                  <c:v>0.92362184301143302</c:v>
                </c:pt>
                <c:pt idx="1345">
                  <c:v>0.92362504737563467</c:v>
                </c:pt>
                <c:pt idx="1346">
                  <c:v>0.92362940887135347</c:v>
                </c:pt>
                <c:pt idx="1347">
                  <c:v>0.92362985392193708</c:v>
                </c:pt>
                <c:pt idx="1348">
                  <c:v>0.9236299429320538</c:v>
                </c:pt>
                <c:pt idx="1349">
                  <c:v>0.92363374811454324</c:v>
                </c:pt>
                <c:pt idx="1350">
                  <c:v>0.92363728626668251</c:v>
                </c:pt>
                <c:pt idx="1351">
                  <c:v>0.92364126946940539</c:v>
                </c:pt>
                <c:pt idx="1352">
                  <c:v>0.92364567547018261</c:v>
                </c:pt>
                <c:pt idx="1353">
                  <c:v>0.92364956966278877</c:v>
                </c:pt>
                <c:pt idx="1354">
                  <c:v>0.92365012597601814</c:v>
                </c:pt>
                <c:pt idx="1355">
                  <c:v>0.92365028174372243</c:v>
                </c:pt>
                <c:pt idx="1356">
                  <c:v>0.92365455422932463</c:v>
                </c:pt>
                <c:pt idx="1357">
                  <c:v>0.92365882671492672</c:v>
                </c:pt>
                <c:pt idx="1358">
                  <c:v>0.92366343298846665</c:v>
                </c:pt>
                <c:pt idx="1359">
                  <c:v>0.92366766096901043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08-41D3-8EA8-D474508C2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3515328"/>
        <c:axId val="158733696"/>
      </c:lineChart>
      <c:catAx>
        <c:axId val="91792652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5816095"/>
        <c:crosses val="autoZero"/>
        <c:auto val="1"/>
        <c:lblAlgn val="ctr"/>
        <c:lblOffset val="100"/>
        <c:noMultiLvlLbl val="0"/>
      </c:catAx>
      <c:valAx>
        <c:axId val="5058160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MORTES DIÁRIAS</a:t>
                </a:r>
              </a:p>
            </c:rich>
          </c:tx>
          <c:layout>
            <c:manualLayout>
              <c:xMode val="edge"/>
              <c:yMode val="edge"/>
              <c:x val="2.2354327325901507E-2"/>
              <c:y val="0.397463696390556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7926527"/>
        <c:crosses val="autoZero"/>
        <c:crossBetween val="between"/>
      </c:valAx>
      <c:valAx>
        <c:axId val="1587336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%</a:t>
                </a:r>
                <a:r>
                  <a:rPr lang="pt-BR" baseline="0" dirty="0"/>
                  <a:t> da pop. Vacinada 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0.98188260040659647"/>
              <c:y val="0.363647046318246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3515328"/>
        <c:crosses val="max"/>
        <c:crossBetween val="between"/>
      </c:valAx>
      <c:catAx>
        <c:axId val="1723515328"/>
        <c:scaling>
          <c:orientation val="minMax"/>
        </c:scaling>
        <c:delete val="1"/>
        <c:axPos val="b"/>
        <c:majorTickMark val="out"/>
        <c:minorTickMark val="none"/>
        <c:tickLblPos val="nextTo"/>
        <c:crossAx val="158733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4313697065173097"/>
          <c:y val="8.4647947468556486E-2"/>
          <c:w val="0.26234441257161667"/>
          <c:h val="3.5651659956285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95752936190506E-2"/>
          <c:y val="7.1567154905575858E-2"/>
          <c:w val="0.89059590504849206"/>
          <c:h val="0.87564754772360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chile2!$G$1</c:f>
              <c:strCache>
                <c:ptCount val="1"/>
                <c:pt idx="0">
                  <c:v>Novos obitos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chile2!$G$2:$G$1359</c:f>
              <c:numCache>
                <c:formatCode>0</c:formatCode>
                <c:ptCount val="13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1</c:v>
                </c:pt>
                <c:pt idx="81">
                  <c:v>0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4</c:v>
                </c:pt>
                <c:pt idx="90">
                  <c:v>4</c:v>
                </c:pt>
                <c:pt idx="91">
                  <c:v>2</c:v>
                </c:pt>
                <c:pt idx="92">
                  <c:v>4</c:v>
                </c:pt>
                <c:pt idx="93">
                  <c:v>5</c:v>
                </c:pt>
                <c:pt idx="94">
                  <c:v>7</c:v>
                </c:pt>
                <c:pt idx="95">
                  <c:v>3</c:v>
                </c:pt>
                <c:pt idx="96">
                  <c:v>6</c:v>
                </c:pt>
                <c:pt idx="97">
                  <c:v>5</c:v>
                </c:pt>
                <c:pt idx="98">
                  <c:v>9</c:v>
                </c:pt>
                <c:pt idx="99">
                  <c:v>8</c:v>
                </c:pt>
                <c:pt idx="100">
                  <c:v>8</c:v>
                </c:pt>
                <c:pt idx="101">
                  <c:v>7</c:v>
                </c:pt>
                <c:pt idx="102">
                  <c:v>2</c:v>
                </c:pt>
                <c:pt idx="103">
                  <c:v>10</c:v>
                </c:pt>
                <c:pt idx="104">
                  <c:v>2</c:v>
                </c:pt>
                <c:pt idx="105">
                  <c:v>11</c:v>
                </c:pt>
                <c:pt idx="106">
                  <c:v>11</c:v>
                </c:pt>
                <c:pt idx="107">
                  <c:v>10</c:v>
                </c:pt>
                <c:pt idx="108">
                  <c:v>7</c:v>
                </c:pt>
                <c:pt idx="109">
                  <c:v>6</c:v>
                </c:pt>
                <c:pt idx="110">
                  <c:v>8</c:v>
                </c:pt>
                <c:pt idx="111">
                  <c:v>13</c:v>
                </c:pt>
                <c:pt idx="112">
                  <c:v>8</c:v>
                </c:pt>
                <c:pt idx="113">
                  <c:v>6</c:v>
                </c:pt>
                <c:pt idx="114">
                  <c:v>7</c:v>
                </c:pt>
                <c:pt idx="115">
                  <c:v>8</c:v>
                </c:pt>
                <c:pt idx="116">
                  <c:v>9</c:v>
                </c:pt>
                <c:pt idx="117">
                  <c:v>9</c:v>
                </c:pt>
                <c:pt idx="118">
                  <c:v>9</c:v>
                </c:pt>
                <c:pt idx="119">
                  <c:v>11</c:v>
                </c:pt>
                <c:pt idx="120">
                  <c:v>7</c:v>
                </c:pt>
                <c:pt idx="121">
                  <c:v>13</c:v>
                </c:pt>
                <c:pt idx="122">
                  <c:v>13</c:v>
                </c:pt>
                <c:pt idx="123">
                  <c:v>10</c:v>
                </c:pt>
                <c:pt idx="124">
                  <c:v>5</c:v>
                </c:pt>
                <c:pt idx="125">
                  <c:v>6</c:v>
                </c:pt>
                <c:pt idx="126">
                  <c:v>4</c:v>
                </c:pt>
                <c:pt idx="127">
                  <c:v>9</c:v>
                </c:pt>
                <c:pt idx="128">
                  <c:v>10</c:v>
                </c:pt>
                <c:pt idx="129">
                  <c:v>8</c:v>
                </c:pt>
                <c:pt idx="130">
                  <c:v>11</c:v>
                </c:pt>
                <c:pt idx="131">
                  <c:v>12</c:v>
                </c:pt>
                <c:pt idx="132">
                  <c:v>11</c:v>
                </c:pt>
                <c:pt idx="133">
                  <c:v>22</c:v>
                </c:pt>
                <c:pt idx="134">
                  <c:v>26</c:v>
                </c:pt>
                <c:pt idx="135">
                  <c:v>27</c:v>
                </c:pt>
                <c:pt idx="136">
                  <c:v>29</c:v>
                </c:pt>
                <c:pt idx="137">
                  <c:v>28</c:v>
                </c:pt>
                <c:pt idx="138">
                  <c:v>31</c:v>
                </c:pt>
                <c:pt idx="139">
                  <c:v>35</c:v>
                </c:pt>
                <c:pt idx="140">
                  <c:v>45</c:v>
                </c:pt>
                <c:pt idx="141">
                  <c:v>41</c:v>
                </c:pt>
                <c:pt idx="142">
                  <c:v>43</c:v>
                </c:pt>
                <c:pt idx="143">
                  <c:v>45</c:v>
                </c:pt>
                <c:pt idx="144">
                  <c:v>43</c:v>
                </c:pt>
                <c:pt idx="145">
                  <c:v>45</c:v>
                </c:pt>
                <c:pt idx="146">
                  <c:v>35</c:v>
                </c:pt>
                <c:pt idx="147">
                  <c:v>49</c:v>
                </c:pt>
                <c:pt idx="148">
                  <c:v>54</c:v>
                </c:pt>
                <c:pt idx="149">
                  <c:v>53</c:v>
                </c:pt>
                <c:pt idx="150">
                  <c:v>57</c:v>
                </c:pt>
                <c:pt idx="151">
                  <c:v>59</c:v>
                </c:pt>
                <c:pt idx="152">
                  <c:v>75</c:v>
                </c:pt>
                <c:pt idx="153">
                  <c:v>87</c:v>
                </c:pt>
                <c:pt idx="154">
                  <c:v>81</c:v>
                </c:pt>
                <c:pt idx="155">
                  <c:v>92</c:v>
                </c:pt>
                <c:pt idx="156">
                  <c:v>93</c:v>
                </c:pt>
                <c:pt idx="157">
                  <c:v>64.900000000000006</c:v>
                </c:pt>
                <c:pt idx="158">
                  <c:v>74</c:v>
                </c:pt>
                <c:pt idx="159">
                  <c:v>19</c:v>
                </c:pt>
                <c:pt idx="160">
                  <c:v>192</c:v>
                </c:pt>
                <c:pt idx="161">
                  <c:v>173</c:v>
                </c:pt>
                <c:pt idx="162">
                  <c:v>222</c:v>
                </c:pt>
                <c:pt idx="163">
                  <c:v>231</c:v>
                </c:pt>
                <c:pt idx="164">
                  <c:v>222</c:v>
                </c:pt>
                <c:pt idx="165">
                  <c:v>39</c:v>
                </c:pt>
                <c:pt idx="166">
                  <c:v>21</c:v>
                </c:pt>
                <c:pt idx="167">
                  <c:v>232</c:v>
                </c:pt>
                <c:pt idx="168">
                  <c:v>226</c:v>
                </c:pt>
                <c:pt idx="169">
                  <c:v>252</c:v>
                </c:pt>
                <c:pt idx="170">
                  <c:v>202</c:v>
                </c:pt>
                <c:pt idx="171">
                  <c:v>184</c:v>
                </c:pt>
                <c:pt idx="172">
                  <c:v>23</c:v>
                </c:pt>
                <c:pt idx="173">
                  <c:v>3</c:v>
                </c:pt>
                <c:pt idx="174">
                  <c:v>226</c:v>
                </c:pt>
                <c:pt idx="175">
                  <c:v>172</c:v>
                </c:pt>
                <c:pt idx="176">
                  <c:v>165</c:v>
                </c:pt>
                <c:pt idx="177">
                  <c:v>279</c:v>
                </c:pt>
                <c:pt idx="178">
                  <c:v>162</c:v>
                </c:pt>
                <c:pt idx="179">
                  <c:v>66</c:v>
                </c:pt>
                <c:pt idx="180">
                  <c:v>113</c:v>
                </c:pt>
                <c:pt idx="181">
                  <c:v>65</c:v>
                </c:pt>
                <c:pt idx="182">
                  <c:v>167</c:v>
                </c:pt>
                <c:pt idx="183">
                  <c:v>131</c:v>
                </c:pt>
                <c:pt idx="184">
                  <c:v>141</c:v>
                </c:pt>
                <c:pt idx="185">
                  <c:v>116</c:v>
                </c:pt>
                <c:pt idx="186">
                  <c:v>76</c:v>
                </c:pt>
                <c:pt idx="187">
                  <c:v>50</c:v>
                </c:pt>
                <c:pt idx="188">
                  <c:v>139</c:v>
                </c:pt>
                <c:pt idx="189">
                  <c:v>109</c:v>
                </c:pt>
                <c:pt idx="190">
                  <c:v>99</c:v>
                </c:pt>
                <c:pt idx="191">
                  <c:v>100</c:v>
                </c:pt>
                <c:pt idx="192">
                  <c:v>98</c:v>
                </c:pt>
                <c:pt idx="193">
                  <c:v>45</c:v>
                </c:pt>
                <c:pt idx="194">
                  <c:v>45</c:v>
                </c:pt>
                <c:pt idx="195">
                  <c:v>117</c:v>
                </c:pt>
                <c:pt idx="196">
                  <c:v>104</c:v>
                </c:pt>
                <c:pt idx="197">
                  <c:v>105.7</c:v>
                </c:pt>
                <c:pt idx="198">
                  <c:v>98</c:v>
                </c:pt>
                <c:pt idx="199">
                  <c:v>58</c:v>
                </c:pt>
                <c:pt idx="200">
                  <c:v>130</c:v>
                </c:pt>
                <c:pt idx="201">
                  <c:v>44</c:v>
                </c:pt>
                <c:pt idx="202">
                  <c:v>45</c:v>
                </c:pt>
                <c:pt idx="203">
                  <c:v>116</c:v>
                </c:pt>
                <c:pt idx="204">
                  <c:v>76</c:v>
                </c:pt>
                <c:pt idx="205">
                  <c:v>106</c:v>
                </c:pt>
                <c:pt idx="206">
                  <c:v>92</c:v>
                </c:pt>
                <c:pt idx="207">
                  <c:v>75</c:v>
                </c:pt>
                <c:pt idx="208">
                  <c:v>53</c:v>
                </c:pt>
                <c:pt idx="209">
                  <c:v>38</c:v>
                </c:pt>
                <c:pt idx="210">
                  <c:v>99</c:v>
                </c:pt>
                <c:pt idx="211">
                  <c:v>80</c:v>
                </c:pt>
                <c:pt idx="212">
                  <c:v>76</c:v>
                </c:pt>
                <c:pt idx="213">
                  <c:v>75</c:v>
                </c:pt>
                <c:pt idx="214">
                  <c:v>99</c:v>
                </c:pt>
                <c:pt idx="215">
                  <c:v>38</c:v>
                </c:pt>
                <c:pt idx="216">
                  <c:v>47</c:v>
                </c:pt>
                <c:pt idx="217">
                  <c:v>97</c:v>
                </c:pt>
                <c:pt idx="218">
                  <c:v>69</c:v>
                </c:pt>
                <c:pt idx="219">
                  <c:v>53</c:v>
                </c:pt>
                <c:pt idx="220">
                  <c:v>66</c:v>
                </c:pt>
                <c:pt idx="221">
                  <c:v>62</c:v>
                </c:pt>
                <c:pt idx="222">
                  <c:v>39</c:v>
                </c:pt>
                <c:pt idx="223">
                  <c:v>27</c:v>
                </c:pt>
                <c:pt idx="224">
                  <c:v>94</c:v>
                </c:pt>
                <c:pt idx="225">
                  <c:v>41</c:v>
                </c:pt>
                <c:pt idx="226">
                  <c:v>55</c:v>
                </c:pt>
                <c:pt idx="227">
                  <c:v>57</c:v>
                </c:pt>
                <c:pt idx="228">
                  <c:v>61</c:v>
                </c:pt>
                <c:pt idx="229">
                  <c:v>33</c:v>
                </c:pt>
                <c:pt idx="230">
                  <c:v>32</c:v>
                </c:pt>
                <c:pt idx="231">
                  <c:v>93</c:v>
                </c:pt>
                <c:pt idx="232">
                  <c:v>52</c:v>
                </c:pt>
                <c:pt idx="233">
                  <c:v>69</c:v>
                </c:pt>
                <c:pt idx="234">
                  <c:v>60</c:v>
                </c:pt>
                <c:pt idx="235">
                  <c:v>64</c:v>
                </c:pt>
                <c:pt idx="236">
                  <c:v>42</c:v>
                </c:pt>
                <c:pt idx="237">
                  <c:v>32</c:v>
                </c:pt>
                <c:pt idx="238">
                  <c:v>82</c:v>
                </c:pt>
                <c:pt idx="239">
                  <c:v>60</c:v>
                </c:pt>
                <c:pt idx="240">
                  <c:v>49</c:v>
                </c:pt>
                <c:pt idx="241">
                  <c:v>63</c:v>
                </c:pt>
                <c:pt idx="242">
                  <c:v>45</c:v>
                </c:pt>
                <c:pt idx="243">
                  <c:v>32</c:v>
                </c:pt>
                <c:pt idx="244">
                  <c:v>23</c:v>
                </c:pt>
                <c:pt idx="245">
                  <c:v>78</c:v>
                </c:pt>
                <c:pt idx="246">
                  <c:v>72</c:v>
                </c:pt>
                <c:pt idx="247">
                  <c:v>57</c:v>
                </c:pt>
                <c:pt idx="248">
                  <c:v>41</c:v>
                </c:pt>
                <c:pt idx="249">
                  <c:v>60</c:v>
                </c:pt>
                <c:pt idx="250">
                  <c:v>30</c:v>
                </c:pt>
                <c:pt idx="251">
                  <c:v>20</c:v>
                </c:pt>
                <c:pt idx="252">
                  <c:v>79</c:v>
                </c:pt>
                <c:pt idx="253">
                  <c:v>69</c:v>
                </c:pt>
                <c:pt idx="254">
                  <c:v>45</c:v>
                </c:pt>
                <c:pt idx="255">
                  <c:v>54</c:v>
                </c:pt>
                <c:pt idx="256">
                  <c:v>64</c:v>
                </c:pt>
                <c:pt idx="257">
                  <c:v>27</c:v>
                </c:pt>
                <c:pt idx="258">
                  <c:v>18</c:v>
                </c:pt>
                <c:pt idx="259">
                  <c:v>84</c:v>
                </c:pt>
                <c:pt idx="260">
                  <c:v>57</c:v>
                </c:pt>
                <c:pt idx="261">
                  <c:v>55</c:v>
                </c:pt>
                <c:pt idx="262">
                  <c:v>32</c:v>
                </c:pt>
                <c:pt idx="263">
                  <c:v>12</c:v>
                </c:pt>
                <c:pt idx="264">
                  <c:v>23</c:v>
                </c:pt>
                <c:pt idx="265">
                  <c:v>24</c:v>
                </c:pt>
                <c:pt idx="266">
                  <c:v>124</c:v>
                </c:pt>
                <c:pt idx="267">
                  <c:v>58</c:v>
                </c:pt>
                <c:pt idx="268">
                  <c:v>64</c:v>
                </c:pt>
                <c:pt idx="269">
                  <c:v>50</c:v>
                </c:pt>
                <c:pt idx="270">
                  <c:v>57</c:v>
                </c:pt>
                <c:pt idx="271">
                  <c:v>27</c:v>
                </c:pt>
                <c:pt idx="272">
                  <c:v>16</c:v>
                </c:pt>
                <c:pt idx="273">
                  <c:v>81</c:v>
                </c:pt>
                <c:pt idx="274">
                  <c:v>45</c:v>
                </c:pt>
                <c:pt idx="275">
                  <c:v>52</c:v>
                </c:pt>
                <c:pt idx="276">
                  <c:v>60</c:v>
                </c:pt>
                <c:pt idx="277">
                  <c:v>58</c:v>
                </c:pt>
                <c:pt idx="278">
                  <c:v>33</c:v>
                </c:pt>
                <c:pt idx="279">
                  <c:v>20</c:v>
                </c:pt>
                <c:pt idx="280">
                  <c:v>77</c:v>
                </c:pt>
                <c:pt idx="281">
                  <c:v>53</c:v>
                </c:pt>
                <c:pt idx="282">
                  <c:v>52</c:v>
                </c:pt>
                <c:pt idx="283">
                  <c:v>46</c:v>
                </c:pt>
                <c:pt idx="284">
                  <c:v>61</c:v>
                </c:pt>
                <c:pt idx="285">
                  <c:v>17</c:v>
                </c:pt>
                <c:pt idx="286">
                  <c:v>19</c:v>
                </c:pt>
                <c:pt idx="287">
                  <c:v>19</c:v>
                </c:pt>
                <c:pt idx="288">
                  <c:v>95</c:v>
                </c:pt>
                <c:pt idx="289">
                  <c:v>59</c:v>
                </c:pt>
                <c:pt idx="290">
                  <c:v>47</c:v>
                </c:pt>
                <c:pt idx="291">
                  <c:v>41</c:v>
                </c:pt>
                <c:pt idx="292">
                  <c:v>26</c:v>
                </c:pt>
                <c:pt idx="293">
                  <c:v>17</c:v>
                </c:pt>
                <c:pt idx="294">
                  <c:v>73</c:v>
                </c:pt>
                <c:pt idx="295">
                  <c:v>52</c:v>
                </c:pt>
                <c:pt idx="296">
                  <c:v>48</c:v>
                </c:pt>
                <c:pt idx="297">
                  <c:v>52</c:v>
                </c:pt>
                <c:pt idx="298">
                  <c:v>59</c:v>
                </c:pt>
                <c:pt idx="299">
                  <c:v>23</c:v>
                </c:pt>
                <c:pt idx="300">
                  <c:v>6</c:v>
                </c:pt>
                <c:pt idx="301">
                  <c:v>86</c:v>
                </c:pt>
                <c:pt idx="302">
                  <c:v>40</c:v>
                </c:pt>
                <c:pt idx="303">
                  <c:v>49</c:v>
                </c:pt>
                <c:pt idx="304">
                  <c:v>40</c:v>
                </c:pt>
                <c:pt idx="305">
                  <c:v>55</c:v>
                </c:pt>
                <c:pt idx="306">
                  <c:v>17</c:v>
                </c:pt>
                <c:pt idx="307">
                  <c:v>21</c:v>
                </c:pt>
                <c:pt idx="308">
                  <c:v>64</c:v>
                </c:pt>
                <c:pt idx="309">
                  <c:v>46</c:v>
                </c:pt>
                <c:pt idx="310">
                  <c:v>49</c:v>
                </c:pt>
                <c:pt idx="311">
                  <c:v>44</c:v>
                </c:pt>
                <c:pt idx="312">
                  <c:v>45</c:v>
                </c:pt>
                <c:pt idx="313">
                  <c:v>23</c:v>
                </c:pt>
                <c:pt idx="314">
                  <c:v>22</c:v>
                </c:pt>
                <c:pt idx="315">
                  <c:v>66</c:v>
                </c:pt>
                <c:pt idx="316">
                  <c:v>39</c:v>
                </c:pt>
                <c:pt idx="317">
                  <c:v>39</c:v>
                </c:pt>
                <c:pt idx="318">
                  <c:v>42</c:v>
                </c:pt>
                <c:pt idx="319">
                  <c:v>44</c:v>
                </c:pt>
                <c:pt idx="320">
                  <c:v>20</c:v>
                </c:pt>
                <c:pt idx="321">
                  <c:v>14</c:v>
                </c:pt>
                <c:pt idx="322">
                  <c:v>58</c:v>
                </c:pt>
                <c:pt idx="323">
                  <c:v>48</c:v>
                </c:pt>
                <c:pt idx="324">
                  <c:v>27</c:v>
                </c:pt>
                <c:pt idx="325">
                  <c:v>39</c:v>
                </c:pt>
                <c:pt idx="326">
                  <c:v>37</c:v>
                </c:pt>
                <c:pt idx="327">
                  <c:v>25</c:v>
                </c:pt>
                <c:pt idx="328">
                  <c:v>7</c:v>
                </c:pt>
                <c:pt idx="329">
                  <c:v>97</c:v>
                </c:pt>
                <c:pt idx="330">
                  <c:v>43</c:v>
                </c:pt>
                <c:pt idx="331">
                  <c:v>44</c:v>
                </c:pt>
                <c:pt idx="332">
                  <c:v>34</c:v>
                </c:pt>
                <c:pt idx="333">
                  <c:v>54</c:v>
                </c:pt>
                <c:pt idx="334">
                  <c:v>20</c:v>
                </c:pt>
                <c:pt idx="335">
                  <c:v>8</c:v>
                </c:pt>
                <c:pt idx="336">
                  <c:v>81</c:v>
                </c:pt>
                <c:pt idx="337">
                  <c:v>39</c:v>
                </c:pt>
                <c:pt idx="338">
                  <c:v>34</c:v>
                </c:pt>
                <c:pt idx="339">
                  <c:v>36</c:v>
                </c:pt>
                <c:pt idx="340">
                  <c:v>35</c:v>
                </c:pt>
                <c:pt idx="341">
                  <c:v>17</c:v>
                </c:pt>
                <c:pt idx="342">
                  <c:v>10</c:v>
                </c:pt>
                <c:pt idx="343">
                  <c:v>84</c:v>
                </c:pt>
                <c:pt idx="344">
                  <c:v>8</c:v>
                </c:pt>
                <c:pt idx="345">
                  <c:v>64</c:v>
                </c:pt>
                <c:pt idx="346">
                  <c:v>40</c:v>
                </c:pt>
                <c:pt idx="347">
                  <c:v>45</c:v>
                </c:pt>
                <c:pt idx="348">
                  <c:v>18</c:v>
                </c:pt>
                <c:pt idx="349">
                  <c:v>10</c:v>
                </c:pt>
                <c:pt idx="350">
                  <c:v>48</c:v>
                </c:pt>
                <c:pt idx="351">
                  <c:v>44</c:v>
                </c:pt>
                <c:pt idx="352">
                  <c:v>50</c:v>
                </c:pt>
                <c:pt idx="353">
                  <c:v>53</c:v>
                </c:pt>
                <c:pt idx="354">
                  <c:v>43</c:v>
                </c:pt>
                <c:pt idx="355">
                  <c:v>20</c:v>
                </c:pt>
                <c:pt idx="356">
                  <c:v>11</c:v>
                </c:pt>
                <c:pt idx="357">
                  <c:v>75</c:v>
                </c:pt>
                <c:pt idx="358">
                  <c:v>55</c:v>
                </c:pt>
                <c:pt idx="359">
                  <c:v>46</c:v>
                </c:pt>
                <c:pt idx="360">
                  <c:v>39</c:v>
                </c:pt>
                <c:pt idx="361">
                  <c:v>0</c:v>
                </c:pt>
                <c:pt idx="362">
                  <c:v>45</c:v>
                </c:pt>
                <c:pt idx="363">
                  <c:v>11</c:v>
                </c:pt>
                <c:pt idx="364">
                  <c:v>109</c:v>
                </c:pt>
                <c:pt idx="365">
                  <c:v>52</c:v>
                </c:pt>
                <c:pt idx="366">
                  <c:v>64</c:v>
                </c:pt>
                <c:pt idx="367">
                  <c:v>43</c:v>
                </c:pt>
                <c:pt idx="368">
                  <c:v>0</c:v>
                </c:pt>
                <c:pt idx="369">
                  <c:v>21</c:v>
                </c:pt>
                <c:pt idx="370">
                  <c:v>28</c:v>
                </c:pt>
                <c:pt idx="371">
                  <c:v>97</c:v>
                </c:pt>
                <c:pt idx="372">
                  <c:v>61</c:v>
                </c:pt>
                <c:pt idx="373">
                  <c:v>63</c:v>
                </c:pt>
                <c:pt idx="374">
                  <c:v>59</c:v>
                </c:pt>
                <c:pt idx="375">
                  <c:v>66</c:v>
                </c:pt>
                <c:pt idx="376">
                  <c:v>20</c:v>
                </c:pt>
                <c:pt idx="377">
                  <c:v>22</c:v>
                </c:pt>
                <c:pt idx="378">
                  <c:v>90</c:v>
                </c:pt>
                <c:pt idx="379">
                  <c:v>75</c:v>
                </c:pt>
                <c:pt idx="380">
                  <c:v>66</c:v>
                </c:pt>
                <c:pt idx="381">
                  <c:v>42</c:v>
                </c:pt>
                <c:pt idx="382">
                  <c:v>70</c:v>
                </c:pt>
                <c:pt idx="383">
                  <c:v>26</c:v>
                </c:pt>
                <c:pt idx="384">
                  <c:v>21</c:v>
                </c:pt>
                <c:pt idx="385">
                  <c:v>108</c:v>
                </c:pt>
                <c:pt idx="386">
                  <c:v>84</c:v>
                </c:pt>
                <c:pt idx="387">
                  <c:v>68</c:v>
                </c:pt>
                <c:pt idx="388">
                  <c:v>79</c:v>
                </c:pt>
                <c:pt idx="389">
                  <c:v>66</c:v>
                </c:pt>
                <c:pt idx="390">
                  <c:v>24</c:v>
                </c:pt>
                <c:pt idx="391">
                  <c:v>17</c:v>
                </c:pt>
                <c:pt idx="392">
                  <c:v>134</c:v>
                </c:pt>
                <c:pt idx="393">
                  <c:v>83</c:v>
                </c:pt>
                <c:pt idx="394">
                  <c:v>82</c:v>
                </c:pt>
                <c:pt idx="395">
                  <c:v>113</c:v>
                </c:pt>
                <c:pt idx="396">
                  <c:v>85</c:v>
                </c:pt>
                <c:pt idx="397">
                  <c:v>22</c:v>
                </c:pt>
                <c:pt idx="398">
                  <c:v>17</c:v>
                </c:pt>
                <c:pt idx="399">
                  <c:v>155</c:v>
                </c:pt>
                <c:pt idx="400">
                  <c:v>77</c:v>
                </c:pt>
                <c:pt idx="401">
                  <c:v>87</c:v>
                </c:pt>
                <c:pt idx="402">
                  <c:v>79</c:v>
                </c:pt>
                <c:pt idx="403">
                  <c:v>82</c:v>
                </c:pt>
                <c:pt idx="404">
                  <c:v>28</c:v>
                </c:pt>
                <c:pt idx="405">
                  <c:v>21</c:v>
                </c:pt>
                <c:pt idx="406">
                  <c:v>157</c:v>
                </c:pt>
                <c:pt idx="407">
                  <c:v>83</c:v>
                </c:pt>
                <c:pt idx="408">
                  <c:v>98</c:v>
                </c:pt>
                <c:pt idx="409">
                  <c:v>98</c:v>
                </c:pt>
                <c:pt idx="410">
                  <c:v>83</c:v>
                </c:pt>
                <c:pt idx="411">
                  <c:v>20</c:v>
                </c:pt>
                <c:pt idx="412">
                  <c:v>15</c:v>
                </c:pt>
                <c:pt idx="413">
                  <c:v>139</c:v>
                </c:pt>
                <c:pt idx="414">
                  <c:v>99</c:v>
                </c:pt>
                <c:pt idx="415">
                  <c:v>77</c:v>
                </c:pt>
                <c:pt idx="416">
                  <c:v>68</c:v>
                </c:pt>
                <c:pt idx="417">
                  <c:v>84</c:v>
                </c:pt>
                <c:pt idx="418">
                  <c:v>25</c:v>
                </c:pt>
                <c:pt idx="419">
                  <c:v>22</c:v>
                </c:pt>
                <c:pt idx="420">
                  <c:v>137</c:v>
                </c:pt>
                <c:pt idx="421">
                  <c:v>90</c:v>
                </c:pt>
                <c:pt idx="422">
                  <c:v>76</c:v>
                </c:pt>
                <c:pt idx="423">
                  <c:v>96</c:v>
                </c:pt>
                <c:pt idx="424">
                  <c:v>88</c:v>
                </c:pt>
                <c:pt idx="425">
                  <c:v>24</c:v>
                </c:pt>
                <c:pt idx="426">
                  <c:v>20</c:v>
                </c:pt>
                <c:pt idx="427">
                  <c:v>134</c:v>
                </c:pt>
                <c:pt idx="428">
                  <c:v>90</c:v>
                </c:pt>
                <c:pt idx="429">
                  <c:v>80</c:v>
                </c:pt>
                <c:pt idx="430">
                  <c:v>69</c:v>
                </c:pt>
                <c:pt idx="431">
                  <c:v>86</c:v>
                </c:pt>
                <c:pt idx="432">
                  <c:v>19</c:v>
                </c:pt>
                <c:pt idx="433">
                  <c:v>24</c:v>
                </c:pt>
                <c:pt idx="434">
                  <c:v>156</c:v>
                </c:pt>
                <c:pt idx="435">
                  <c:v>89</c:v>
                </c:pt>
                <c:pt idx="436">
                  <c:v>123</c:v>
                </c:pt>
                <c:pt idx="437">
                  <c:v>100</c:v>
                </c:pt>
                <c:pt idx="438">
                  <c:v>98</c:v>
                </c:pt>
                <c:pt idx="439">
                  <c:v>17</c:v>
                </c:pt>
                <c:pt idx="440">
                  <c:v>27</c:v>
                </c:pt>
                <c:pt idx="441">
                  <c:v>172</c:v>
                </c:pt>
                <c:pt idx="442">
                  <c:v>99</c:v>
                </c:pt>
                <c:pt idx="443">
                  <c:v>93</c:v>
                </c:pt>
                <c:pt idx="444">
                  <c:v>99</c:v>
                </c:pt>
                <c:pt idx="445">
                  <c:v>80</c:v>
                </c:pt>
                <c:pt idx="446">
                  <c:v>25</c:v>
                </c:pt>
                <c:pt idx="447">
                  <c:v>18</c:v>
                </c:pt>
                <c:pt idx="448">
                  <c:v>122</c:v>
                </c:pt>
                <c:pt idx="449">
                  <c:v>63</c:v>
                </c:pt>
                <c:pt idx="450">
                  <c:v>66</c:v>
                </c:pt>
                <c:pt idx="451">
                  <c:v>101</c:v>
                </c:pt>
                <c:pt idx="452">
                  <c:v>316</c:v>
                </c:pt>
                <c:pt idx="453">
                  <c:v>37</c:v>
                </c:pt>
                <c:pt idx="454">
                  <c:v>28</c:v>
                </c:pt>
                <c:pt idx="455">
                  <c:v>193</c:v>
                </c:pt>
                <c:pt idx="456">
                  <c:v>93</c:v>
                </c:pt>
                <c:pt idx="457">
                  <c:v>103</c:v>
                </c:pt>
                <c:pt idx="458">
                  <c:v>120</c:v>
                </c:pt>
                <c:pt idx="459">
                  <c:v>33</c:v>
                </c:pt>
                <c:pt idx="460">
                  <c:v>57</c:v>
                </c:pt>
                <c:pt idx="461">
                  <c:v>62</c:v>
                </c:pt>
                <c:pt idx="462">
                  <c:v>183</c:v>
                </c:pt>
                <c:pt idx="463">
                  <c:v>129</c:v>
                </c:pt>
                <c:pt idx="464">
                  <c:v>105</c:v>
                </c:pt>
                <c:pt idx="465">
                  <c:v>133</c:v>
                </c:pt>
                <c:pt idx="466">
                  <c:v>137</c:v>
                </c:pt>
                <c:pt idx="467">
                  <c:v>35</c:v>
                </c:pt>
                <c:pt idx="468">
                  <c:v>30</c:v>
                </c:pt>
                <c:pt idx="469">
                  <c:v>218</c:v>
                </c:pt>
                <c:pt idx="470">
                  <c:v>157</c:v>
                </c:pt>
                <c:pt idx="471">
                  <c:v>132</c:v>
                </c:pt>
                <c:pt idx="472">
                  <c:v>122</c:v>
                </c:pt>
                <c:pt idx="473">
                  <c:v>100</c:v>
                </c:pt>
                <c:pt idx="474">
                  <c:v>40</c:v>
                </c:pt>
                <c:pt idx="475">
                  <c:v>36</c:v>
                </c:pt>
                <c:pt idx="476">
                  <c:v>179</c:v>
                </c:pt>
                <c:pt idx="477">
                  <c:v>109</c:v>
                </c:pt>
                <c:pt idx="478">
                  <c:v>101</c:v>
                </c:pt>
                <c:pt idx="479">
                  <c:v>114</c:v>
                </c:pt>
                <c:pt idx="480">
                  <c:v>119</c:v>
                </c:pt>
                <c:pt idx="481">
                  <c:v>45</c:v>
                </c:pt>
                <c:pt idx="482">
                  <c:v>53</c:v>
                </c:pt>
                <c:pt idx="483">
                  <c:v>174</c:v>
                </c:pt>
                <c:pt idx="484">
                  <c:v>106</c:v>
                </c:pt>
                <c:pt idx="485">
                  <c:v>104</c:v>
                </c:pt>
                <c:pt idx="486">
                  <c:v>104</c:v>
                </c:pt>
                <c:pt idx="487">
                  <c:v>98</c:v>
                </c:pt>
                <c:pt idx="488">
                  <c:v>37</c:v>
                </c:pt>
                <c:pt idx="489">
                  <c:v>30</c:v>
                </c:pt>
                <c:pt idx="490">
                  <c:v>169</c:v>
                </c:pt>
                <c:pt idx="491">
                  <c:v>109</c:v>
                </c:pt>
                <c:pt idx="492">
                  <c:v>97</c:v>
                </c:pt>
                <c:pt idx="493">
                  <c:v>117</c:v>
                </c:pt>
                <c:pt idx="494">
                  <c:v>100</c:v>
                </c:pt>
                <c:pt idx="495">
                  <c:v>38</c:v>
                </c:pt>
                <c:pt idx="496">
                  <c:v>28</c:v>
                </c:pt>
                <c:pt idx="497">
                  <c:v>136</c:v>
                </c:pt>
                <c:pt idx="498">
                  <c:v>127</c:v>
                </c:pt>
                <c:pt idx="499">
                  <c:v>87</c:v>
                </c:pt>
                <c:pt idx="500">
                  <c:v>98</c:v>
                </c:pt>
                <c:pt idx="501">
                  <c:v>102</c:v>
                </c:pt>
                <c:pt idx="502">
                  <c:v>31</c:v>
                </c:pt>
                <c:pt idx="503">
                  <c:v>32</c:v>
                </c:pt>
                <c:pt idx="504">
                  <c:v>172</c:v>
                </c:pt>
                <c:pt idx="505">
                  <c:v>121</c:v>
                </c:pt>
                <c:pt idx="506">
                  <c:v>96</c:v>
                </c:pt>
                <c:pt idx="507">
                  <c:v>132</c:v>
                </c:pt>
                <c:pt idx="508">
                  <c:v>30</c:v>
                </c:pt>
                <c:pt idx="509">
                  <c:v>37</c:v>
                </c:pt>
                <c:pt idx="510">
                  <c:v>39</c:v>
                </c:pt>
                <c:pt idx="511">
                  <c:v>185</c:v>
                </c:pt>
                <c:pt idx="512">
                  <c:v>119</c:v>
                </c:pt>
                <c:pt idx="513">
                  <c:v>119</c:v>
                </c:pt>
                <c:pt idx="514">
                  <c:v>121</c:v>
                </c:pt>
                <c:pt idx="515">
                  <c:v>132</c:v>
                </c:pt>
                <c:pt idx="516">
                  <c:v>44</c:v>
                </c:pt>
                <c:pt idx="517">
                  <c:v>41</c:v>
                </c:pt>
                <c:pt idx="518">
                  <c:v>213</c:v>
                </c:pt>
                <c:pt idx="519">
                  <c:v>98</c:v>
                </c:pt>
                <c:pt idx="520">
                  <c:v>120</c:v>
                </c:pt>
                <c:pt idx="521">
                  <c:v>121</c:v>
                </c:pt>
                <c:pt idx="522">
                  <c:v>121</c:v>
                </c:pt>
                <c:pt idx="523">
                  <c:v>46</c:v>
                </c:pt>
                <c:pt idx="524">
                  <c:v>37</c:v>
                </c:pt>
                <c:pt idx="525">
                  <c:v>198</c:v>
                </c:pt>
                <c:pt idx="526">
                  <c:v>133</c:v>
                </c:pt>
                <c:pt idx="527">
                  <c:v>107</c:v>
                </c:pt>
                <c:pt idx="528">
                  <c:v>128</c:v>
                </c:pt>
                <c:pt idx="529">
                  <c:v>97</c:v>
                </c:pt>
                <c:pt idx="530">
                  <c:v>61</c:v>
                </c:pt>
                <c:pt idx="531">
                  <c:v>57</c:v>
                </c:pt>
                <c:pt idx="532">
                  <c:v>218</c:v>
                </c:pt>
                <c:pt idx="533">
                  <c:v>119</c:v>
                </c:pt>
                <c:pt idx="534">
                  <c:v>133</c:v>
                </c:pt>
                <c:pt idx="535">
                  <c:v>121</c:v>
                </c:pt>
                <c:pt idx="536">
                  <c:v>132</c:v>
                </c:pt>
                <c:pt idx="537">
                  <c:v>45</c:v>
                </c:pt>
                <c:pt idx="538">
                  <c:v>56</c:v>
                </c:pt>
                <c:pt idx="539">
                  <c:v>51</c:v>
                </c:pt>
                <c:pt idx="540">
                  <c:v>215</c:v>
                </c:pt>
                <c:pt idx="541">
                  <c:v>151</c:v>
                </c:pt>
                <c:pt idx="542">
                  <c:v>135</c:v>
                </c:pt>
                <c:pt idx="543">
                  <c:v>156</c:v>
                </c:pt>
                <c:pt idx="544">
                  <c:v>35</c:v>
                </c:pt>
                <c:pt idx="545">
                  <c:v>56</c:v>
                </c:pt>
                <c:pt idx="546">
                  <c:v>43</c:v>
                </c:pt>
                <c:pt idx="547">
                  <c:v>221</c:v>
                </c:pt>
                <c:pt idx="548">
                  <c:v>164</c:v>
                </c:pt>
                <c:pt idx="549">
                  <c:v>130</c:v>
                </c:pt>
                <c:pt idx="550">
                  <c:v>146</c:v>
                </c:pt>
                <c:pt idx="551">
                  <c:v>39</c:v>
                </c:pt>
                <c:pt idx="552">
                  <c:v>40</c:v>
                </c:pt>
                <c:pt idx="553">
                  <c:v>186</c:v>
                </c:pt>
                <c:pt idx="554">
                  <c:v>122</c:v>
                </c:pt>
                <c:pt idx="555">
                  <c:v>131</c:v>
                </c:pt>
                <c:pt idx="556">
                  <c:v>110</c:v>
                </c:pt>
                <c:pt idx="557">
                  <c:v>103</c:v>
                </c:pt>
                <c:pt idx="558">
                  <c:v>36</c:v>
                </c:pt>
                <c:pt idx="559">
                  <c:v>33</c:v>
                </c:pt>
                <c:pt idx="560">
                  <c:v>158</c:v>
                </c:pt>
                <c:pt idx="561">
                  <c:v>102</c:v>
                </c:pt>
                <c:pt idx="562">
                  <c:v>94</c:v>
                </c:pt>
                <c:pt idx="563">
                  <c:v>111</c:v>
                </c:pt>
                <c:pt idx="564">
                  <c:v>25</c:v>
                </c:pt>
                <c:pt idx="565">
                  <c:v>30</c:v>
                </c:pt>
                <c:pt idx="566">
                  <c:v>42</c:v>
                </c:pt>
                <c:pt idx="567">
                  <c:v>181</c:v>
                </c:pt>
                <c:pt idx="568">
                  <c:v>83</c:v>
                </c:pt>
                <c:pt idx="569">
                  <c:v>83</c:v>
                </c:pt>
                <c:pt idx="570">
                  <c:v>68</c:v>
                </c:pt>
                <c:pt idx="571">
                  <c:v>93</c:v>
                </c:pt>
                <c:pt idx="572">
                  <c:v>32</c:v>
                </c:pt>
                <c:pt idx="573">
                  <c:v>25</c:v>
                </c:pt>
                <c:pt idx="574">
                  <c:v>119</c:v>
                </c:pt>
                <c:pt idx="575">
                  <c:v>71</c:v>
                </c:pt>
                <c:pt idx="576">
                  <c:v>82</c:v>
                </c:pt>
                <c:pt idx="577">
                  <c:v>80</c:v>
                </c:pt>
                <c:pt idx="578">
                  <c:v>88</c:v>
                </c:pt>
                <c:pt idx="579">
                  <c:v>24</c:v>
                </c:pt>
                <c:pt idx="580">
                  <c:v>31</c:v>
                </c:pt>
                <c:pt idx="581">
                  <c:v>135</c:v>
                </c:pt>
                <c:pt idx="582">
                  <c:v>74</c:v>
                </c:pt>
                <c:pt idx="583">
                  <c:v>71</c:v>
                </c:pt>
                <c:pt idx="584">
                  <c:v>65</c:v>
                </c:pt>
                <c:pt idx="585">
                  <c:v>91</c:v>
                </c:pt>
                <c:pt idx="586">
                  <c:v>31</c:v>
                </c:pt>
                <c:pt idx="587">
                  <c:v>19</c:v>
                </c:pt>
                <c:pt idx="588">
                  <c:v>86</c:v>
                </c:pt>
                <c:pt idx="589">
                  <c:v>44</c:v>
                </c:pt>
                <c:pt idx="590">
                  <c:v>44</c:v>
                </c:pt>
                <c:pt idx="591">
                  <c:v>49</c:v>
                </c:pt>
                <c:pt idx="592">
                  <c:v>40</c:v>
                </c:pt>
                <c:pt idx="593">
                  <c:v>18</c:v>
                </c:pt>
                <c:pt idx="594">
                  <c:v>18</c:v>
                </c:pt>
                <c:pt idx="595">
                  <c:v>68</c:v>
                </c:pt>
                <c:pt idx="596">
                  <c:v>42</c:v>
                </c:pt>
                <c:pt idx="597">
                  <c:v>39</c:v>
                </c:pt>
                <c:pt idx="598">
                  <c:v>45</c:v>
                </c:pt>
                <c:pt idx="599">
                  <c:v>38</c:v>
                </c:pt>
                <c:pt idx="600">
                  <c:v>13</c:v>
                </c:pt>
                <c:pt idx="601">
                  <c:v>17</c:v>
                </c:pt>
                <c:pt idx="602">
                  <c:v>60</c:v>
                </c:pt>
                <c:pt idx="603">
                  <c:v>29</c:v>
                </c:pt>
                <c:pt idx="604">
                  <c:v>34</c:v>
                </c:pt>
                <c:pt idx="605">
                  <c:v>44</c:v>
                </c:pt>
                <c:pt idx="606">
                  <c:v>38</c:v>
                </c:pt>
                <c:pt idx="607">
                  <c:v>14</c:v>
                </c:pt>
                <c:pt idx="608">
                  <c:v>8</c:v>
                </c:pt>
                <c:pt idx="609">
                  <c:v>50</c:v>
                </c:pt>
                <c:pt idx="610">
                  <c:v>46</c:v>
                </c:pt>
                <c:pt idx="611">
                  <c:v>26</c:v>
                </c:pt>
                <c:pt idx="612">
                  <c:v>23</c:v>
                </c:pt>
                <c:pt idx="613">
                  <c:v>18</c:v>
                </c:pt>
                <c:pt idx="614">
                  <c:v>7</c:v>
                </c:pt>
                <c:pt idx="615">
                  <c:v>7</c:v>
                </c:pt>
                <c:pt idx="616">
                  <c:v>37</c:v>
                </c:pt>
                <c:pt idx="617">
                  <c:v>19</c:v>
                </c:pt>
                <c:pt idx="618">
                  <c:v>23</c:v>
                </c:pt>
                <c:pt idx="619">
                  <c:v>31</c:v>
                </c:pt>
                <c:pt idx="620">
                  <c:v>21</c:v>
                </c:pt>
                <c:pt idx="621">
                  <c:v>0</c:v>
                </c:pt>
                <c:pt idx="622">
                  <c:v>8</c:v>
                </c:pt>
                <c:pt idx="623">
                  <c:v>32</c:v>
                </c:pt>
                <c:pt idx="624">
                  <c:v>25</c:v>
                </c:pt>
                <c:pt idx="625">
                  <c:v>21</c:v>
                </c:pt>
                <c:pt idx="626">
                  <c:v>20</c:v>
                </c:pt>
                <c:pt idx="627">
                  <c:v>8</c:v>
                </c:pt>
                <c:pt idx="628">
                  <c:v>7</c:v>
                </c:pt>
                <c:pt idx="629">
                  <c:v>5</c:v>
                </c:pt>
                <c:pt idx="630">
                  <c:v>31</c:v>
                </c:pt>
                <c:pt idx="631">
                  <c:v>13</c:v>
                </c:pt>
                <c:pt idx="632">
                  <c:v>9</c:v>
                </c:pt>
                <c:pt idx="633">
                  <c:v>8</c:v>
                </c:pt>
                <c:pt idx="634">
                  <c:v>5</c:v>
                </c:pt>
                <c:pt idx="635">
                  <c:v>4</c:v>
                </c:pt>
                <c:pt idx="636">
                  <c:v>6</c:v>
                </c:pt>
                <c:pt idx="637">
                  <c:v>13</c:v>
                </c:pt>
                <c:pt idx="638">
                  <c:v>8</c:v>
                </c:pt>
                <c:pt idx="639">
                  <c:v>8</c:v>
                </c:pt>
                <c:pt idx="640">
                  <c:v>10</c:v>
                </c:pt>
                <c:pt idx="641">
                  <c:v>6</c:v>
                </c:pt>
                <c:pt idx="642">
                  <c:v>6</c:v>
                </c:pt>
                <c:pt idx="643">
                  <c:v>6</c:v>
                </c:pt>
                <c:pt idx="644">
                  <c:v>21</c:v>
                </c:pt>
                <c:pt idx="645">
                  <c:v>9</c:v>
                </c:pt>
                <c:pt idx="646">
                  <c:v>12</c:v>
                </c:pt>
                <c:pt idx="647">
                  <c:v>10</c:v>
                </c:pt>
                <c:pt idx="648">
                  <c:v>7</c:v>
                </c:pt>
                <c:pt idx="649">
                  <c:v>3</c:v>
                </c:pt>
                <c:pt idx="650">
                  <c:v>4</c:v>
                </c:pt>
                <c:pt idx="651">
                  <c:v>5</c:v>
                </c:pt>
                <c:pt idx="652">
                  <c:v>11</c:v>
                </c:pt>
                <c:pt idx="653">
                  <c:v>3</c:v>
                </c:pt>
                <c:pt idx="654">
                  <c:v>12</c:v>
                </c:pt>
                <c:pt idx="655">
                  <c:v>11</c:v>
                </c:pt>
                <c:pt idx="656">
                  <c:v>3</c:v>
                </c:pt>
                <c:pt idx="657">
                  <c:v>5</c:v>
                </c:pt>
                <c:pt idx="658">
                  <c:v>12</c:v>
                </c:pt>
                <c:pt idx="659">
                  <c:v>11</c:v>
                </c:pt>
                <c:pt idx="660">
                  <c:v>11</c:v>
                </c:pt>
                <c:pt idx="661">
                  <c:v>7</c:v>
                </c:pt>
                <c:pt idx="662">
                  <c:v>16</c:v>
                </c:pt>
                <c:pt idx="663">
                  <c:v>6</c:v>
                </c:pt>
                <c:pt idx="664">
                  <c:v>6</c:v>
                </c:pt>
                <c:pt idx="665">
                  <c:v>22</c:v>
                </c:pt>
                <c:pt idx="666">
                  <c:v>10</c:v>
                </c:pt>
                <c:pt idx="667">
                  <c:v>14</c:v>
                </c:pt>
                <c:pt idx="668">
                  <c:v>14</c:v>
                </c:pt>
                <c:pt idx="669">
                  <c:v>20</c:v>
                </c:pt>
                <c:pt idx="670">
                  <c:v>5</c:v>
                </c:pt>
                <c:pt idx="671">
                  <c:v>8</c:v>
                </c:pt>
                <c:pt idx="672">
                  <c:v>4</c:v>
                </c:pt>
                <c:pt idx="673">
                  <c:v>20</c:v>
                </c:pt>
                <c:pt idx="674">
                  <c:v>27</c:v>
                </c:pt>
                <c:pt idx="675">
                  <c:v>21</c:v>
                </c:pt>
                <c:pt idx="676">
                  <c:v>17</c:v>
                </c:pt>
                <c:pt idx="677">
                  <c:v>4</c:v>
                </c:pt>
                <c:pt idx="678">
                  <c:v>12</c:v>
                </c:pt>
                <c:pt idx="679">
                  <c:v>22</c:v>
                </c:pt>
                <c:pt idx="680">
                  <c:v>19</c:v>
                </c:pt>
                <c:pt idx="681">
                  <c:v>15</c:v>
                </c:pt>
                <c:pt idx="682">
                  <c:v>24</c:v>
                </c:pt>
                <c:pt idx="683">
                  <c:v>26</c:v>
                </c:pt>
                <c:pt idx="684">
                  <c:v>4</c:v>
                </c:pt>
                <c:pt idx="685">
                  <c:v>11</c:v>
                </c:pt>
                <c:pt idx="686">
                  <c:v>33</c:v>
                </c:pt>
                <c:pt idx="687">
                  <c:v>30</c:v>
                </c:pt>
                <c:pt idx="688">
                  <c:v>15</c:v>
                </c:pt>
                <c:pt idx="689">
                  <c:v>23</c:v>
                </c:pt>
                <c:pt idx="690">
                  <c:v>32</c:v>
                </c:pt>
                <c:pt idx="691">
                  <c:v>12</c:v>
                </c:pt>
                <c:pt idx="692">
                  <c:v>14</c:v>
                </c:pt>
                <c:pt idx="693">
                  <c:v>43</c:v>
                </c:pt>
                <c:pt idx="694">
                  <c:v>27</c:v>
                </c:pt>
                <c:pt idx="695">
                  <c:v>37</c:v>
                </c:pt>
                <c:pt idx="696">
                  <c:v>31</c:v>
                </c:pt>
                <c:pt idx="697">
                  <c:v>30</c:v>
                </c:pt>
                <c:pt idx="698">
                  <c:v>3</c:v>
                </c:pt>
                <c:pt idx="699">
                  <c:v>10</c:v>
                </c:pt>
                <c:pt idx="700">
                  <c:v>47</c:v>
                </c:pt>
                <c:pt idx="701">
                  <c:v>36</c:v>
                </c:pt>
                <c:pt idx="702">
                  <c:v>26</c:v>
                </c:pt>
                <c:pt idx="703">
                  <c:v>36</c:v>
                </c:pt>
                <c:pt idx="704">
                  <c:v>30</c:v>
                </c:pt>
                <c:pt idx="705">
                  <c:v>4</c:v>
                </c:pt>
                <c:pt idx="706">
                  <c:v>6</c:v>
                </c:pt>
                <c:pt idx="707">
                  <c:v>59</c:v>
                </c:pt>
                <c:pt idx="708">
                  <c:v>38</c:v>
                </c:pt>
                <c:pt idx="709">
                  <c:v>8</c:v>
                </c:pt>
                <c:pt idx="710">
                  <c:v>40</c:v>
                </c:pt>
                <c:pt idx="711">
                  <c:v>30</c:v>
                </c:pt>
                <c:pt idx="712">
                  <c:v>7</c:v>
                </c:pt>
                <c:pt idx="713">
                  <c:v>4</c:v>
                </c:pt>
                <c:pt idx="714">
                  <c:v>46</c:v>
                </c:pt>
                <c:pt idx="715">
                  <c:v>39</c:v>
                </c:pt>
                <c:pt idx="716">
                  <c:v>28</c:v>
                </c:pt>
                <c:pt idx="717">
                  <c:v>24</c:v>
                </c:pt>
                <c:pt idx="718">
                  <c:v>21</c:v>
                </c:pt>
                <c:pt idx="719">
                  <c:v>9</c:v>
                </c:pt>
                <c:pt idx="720">
                  <c:v>6</c:v>
                </c:pt>
                <c:pt idx="721">
                  <c:v>54</c:v>
                </c:pt>
                <c:pt idx="722">
                  <c:v>30</c:v>
                </c:pt>
                <c:pt idx="723">
                  <c:v>29</c:v>
                </c:pt>
                <c:pt idx="724">
                  <c:v>21</c:v>
                </c:pt>
                <c:pt idx="725">
                  <c:v>22</c:v>
                </c:pt>
                <c:pt idx="726">
                  <c:v>3</c:v>
                </c:pt>
                <c:pt idx="727">
                  <c:v>4</c:v>
                </c:pt>
                <c:pt idx="728">
                  <c:v>33</c:v>
                </c:pt>
                <c:pt idx="729">
                  <c:v>19</c:v>
                </c:pt>
                <c:pt idx="730">
                  <c:v>25</c:v>
                </c:pt>
                <c:pt idx="731">
                  <c:v>22</c:v>
                </c:pt>
                <c:pt idx="732">
                  <c:v>11</c:v>
                </c:pt>
                <c:pt idx="733">
                  <c:v>1</c:v>
                </c:pt>
                <c:pt idx="734">
                  <c:v>3</c:v>
                </c:pt>
                <c:pt idx="735">
                  <c:v>30</c:v>
                </c:pt>
                <c:pt idx="736">
                  <c:v>25</c:v>
                </c:pt>
                <c:pt idx="737">
                  <c:v>19</c:v>
                </c:pt>
                <c:pt idx="738">
                  <c:v>21</c:v>
                </c:pt>
                <c:pt idx="739">
                  <c:v>13</c:v>
                </c:pt>
                <c:pt idx="740">
                  <c:v>4</c:v>
                </c:pt>
                <c:pt idx="741">
                  <c:v>1</c:v>
                </c:pt>
                <c:pt idx="742">
                  <c:v>41</c:v>
                </c:pt>
                <c:pt idx="743">
                  <c:v>24</c:v>
                </c:pt>
                <c:pt idx="744">
                  <c:v>21</c:v>
                </c:pt>
                <c:pt idx="745">
                  <c:v>18</c:v>
                </c:pt>
                <c:pt idx="746">
                  <c:v>32</c:v>
                </c:pt>
                <c:pt idx="747">
                  <c:v>1</c:v>
                </c:pt>
                <c:pt idx="748">
                  <c:v>4</c:v>
                </c:pt>
                <c:pt idx="749">
                  <c:v>25</c:v>
                </c:pt>
                <c:pt idx="750">
                  <c:v>18</c:v>
                </c:pt>
                <c:pt idx="751">
                  <c:v>23</c:v>
                </c:pt>
                <c:pt idx="752">
                  <c:v>15</c:v>
                </c:pt>
                <c:pt idx="753">
                  <c:v>23</c:v>
                </c:pt>
                <c:pt idx="754">
                  <c:v>8</c:v>
                </c:pt>
                <c:pt idx="755">
                  <c:v>4</c:v>
                </c:pt>
                <c:pt idx="756">
                  <c:v>47</c:v>
                </c:pt>
                <c:pt idx="757">
                  <c:v>26</c:v>
                </c:pt>
                <c:pt idx="758">
                  <c:v>33</c:v>
                </c:pt>
                <c:pt idx="759">
                  <c:v>31</c:v>
                </c:pt>
                <c:pt idx="760">
                  <c:v>37</c:v>
                </c:pt>
                <c:pt idx="761">
                  <c:v>12</c:v>
                </c:pt>
                <c:pt idx="762">
                  <c:v>9</c:v>
                </c:pt>
                <c:pt idx="763">
                  <c:v>82</c:v>
                </c:pt>
                <c:pt idx="764">
                  <c:v>43</c:v>
                </c:pt>
                <c:pt idx="765">
                  <c:v>63</c:v>
                </c:pt>
                <c:pt idx="766">
                  <c:v>57</c:v>
                </c:pt>
                <c:pt idx="767">
                  <c:v>73</c:v>
                </c:pt>
                <c:pt idx="768">
                  <c:v>27</c:v>
                </c:pt>
                <c:pt idx="769">
                  <c:v>24</c:v>
                </c:pt>
                <c:pt idx="770">
                  <c:v>162</c:v>
                </c:pt>
                <c:pt idx="771">
                  <c:v>97</c:v>
                </c:pt>
                <c:pt idx="772">
                  <c:v>94</c:v>
                </c:pt>
                <c:pt idx="773">
                  <c:v>94</c:v>
                </c:pt>
                <c:pt idx="774">
                  <c:v>108</c:v>
                </c:pt>
                <c:pt idx="775">
                  <c:v>32</c:v>
                </c:pt>
                <c:pt idx="776">
                  <c:v>37</c:v>
                </c:pt>
                <c:pt idx="777">
                  <c:v>201</c:v>
                </c:pt>
                <c:pt idx="778">
                  <c:v>131</c:v>
                </c:pt>
                <c:pt idx="779">
                  <c:v>129</c:v>
                </c:pt>
                <c:pt idx="780">
                  <c:v>151</c:v>
                </c:pt>
                <c:pt idx="781">
                  <c:v>144</c:v>
                </c:pt>
                <c:pt idx="782">
                  <c:v>35</c:v>
                </c:pt>
                <c:pt idx="783">
                  <c:v>45</c:v>
                </c:pt>
                <c:pt idx="784">
                  <c:v>224</c:v>
                </c:pt>
                <c:pt idx="785">
                  <c:v>124</c:v>
                </c:pt>
                <c:pt idx="786">
                  <c:v>151</c:v>
                </c:pt>
                <c:pt idx="787">
                  <c:v>130</c:v>
                </c:pt>
                <c:pt idx="788">
                  <c:v>153</c:v>
                </c:pt>
                <c:pt idx="789">
                  <c:v>28</c:v>
                </c:pt>
                <c:pt idx="790">
                  <c:v>30</c:v>
                </c:pt>
                <c:pt idx="791">
                  <c:v>272</c:v>
                </c:pt>
                <c:pt idx="792">
                  <c:v>126</c:v>
                </c:pt>
                <c:pt idx="793">
                  <c:v>146</c:v>
                </c:pt>
                <c:pt idx="794">
                  <c:v>122</c:v>
                </c:pt>
                <c:pt idx="795">
                  <c:v>149</c:v>
                </c:pt>
                <c:pt idx="796">
                  <c:v>34</c:v>
                </c:pt>
                <c:pt idx="797">
                  <c:v>23</c:v>
                </c:pt>
                <c:pt idx="798">
                  <c:v>244</c:v>
                </c:pt>
                <c:pt idx="799">
                  <c:v>132</c:v>
                </c:pt>
                <c:pt idx="800">
                  <c:v>126</c:v>
                </c:pt>
                <c:pt idx="801">
                  <c:v>94</c:v>
                </c:pt>
                <c:pt idx="802">
                  <c:v>126</c:v>
                </c:pt>
                <c:pt idx="803">
                  <c:v>34</c:v>
                </c:pt>
                <c:pt idx="804">
                  <c:v>23</c:v>
                </c:pt>
                <c:pt idx="805">
                  <c:v>184</c:v>
                </c:pt>
                <c:pt idx="806">
                  <c:v>93</c:v>
                </c:pt>
                <c:pt idx="807">
                  <c:v>101</c:v>
                </c:pt>
                <c:pt idx="808">
                  <c:v>78</c:v>
                </c:pt>
                <c:pt idx="809">
                  <c:v>114.4</c:v>
                </c:pt>
                <c:pt idx="810">
                  <c:v>11</c:v>
                </c:pt>
                <c:pt idx="811">
                  <c:v>16</c:v>
                </c:pt>
                <c:pt idx="812">
                  <c:v>155</c:v>
                </c:pt>
                <c:pt idx="813">
                  <c:v>75</c:v>
                </c:pt>
                <c:pt idx="814">
                  <c:v>76</c:v>
                </c:pt>
                <c:pt idx="815">
                  <c:v>83</c:v>
                </c:pt>
                <c:pt idx="816">
                  <c:v>65</c:v>
                </c:pt>
                <c:pt idx="817">
                  <c:v>18</c:v>
                </c:pt>
                <c:pt idx="818">
                  <c:v>3</c:v>
                </c:pt>
                <c:pt idx="819">
                  <c:v>113</c:v>
                </c:pt>
                <c:pt idx="820">
                  <c:v>57</c:v>
                </c:pt>
                <c:pt idx="821">
                  <c:v>52</c:v>
                </c:pt>
                <c:pt idx="822">
                  <c:v>61</c:v>
                </c:pt>
                <c:pt idx="823">
                  <c:v>48</c:v>
                </c:pt>
                <c:pt idx="824">
                  <c:v>11</c:v>
                </c:pt>
                <c:pt idx="825">
                  <c:v>13</c:v>
                </c:pt>
                <c:pt idx="826">
                  <c:v>90</c:v>
                </c:pt>
                <c:pt idx="827">
                  <c:v>43</c:v>
                </c:pt>
                <c:pt idx="828">
                  <c:v>42</c:v>
                </c:pt>
                <c:pt idx="829">
                  <c:v>44</c:v>
                </c:pt>
                <c:pt idx="830">
                  <c:v>40</c:v>
                </c:pt>
                <c:pt idx="831">
                  <c:v>13</c:v>
                </c:pt>
                <c:pt idx="832">
                  <c:v>4</c:v>
                </c:pt>
                <c:pt idx="833">
                  <c:v>69</c:v>
                </c:pt>
                <c:pt idx="834">
                  <c:v>38</c:v>
                </c:pt>
                <c:pt idx="835">
                  <c:v>26</c:v>
                </c:pt>
                <c:pt idx="836">
                  <c:v>32</c:v>
                </c:pt>
                <c:pt idx="837">
                  <c:v>7</c:v>
                </c:pt>
                <c:pt idx="838">
                  <c:v>5</c:v>
                </c:pt>
                <c:pt idx="839">
                  <c:v>8</c:v>
                </c:pt>
                <c:pt idx="840">
                  <c:v>42</c:v>
                </c:pt>
                <c:pt idx="841">
                  <c:v>26</c:v>
                </c:pt>
                <c:pt idx="842">
                  <c:v>24</c:v>
                </c:pt>
                <c:pt idx="843">
                  <c:v>0</c:v>
                </c:pt>
                <c:pt idx="844">
                  <c:v>1</c:v>
                </c:pt>
                <c:pt idx="845">
                  <c:v>11</c:v>
                </c:pt>
                <c:pt idx="846">
                  <c:v>81</c:v>
                </c:pt>
                <c:pt idx="847">
                  <c:v>27</c:v>
                </c:pt>
                <c:pt idx="848">
                  <c:v>14</c:v>
                </c:pt>
                <c:pt idx="849">
                  <c:v>18</c:v>
                </c:pt>
                <c:pt idx="850">
                  <c:v>12</c:v>
                </c:pt>
                <c:pt idx="851">
                  <c:v>2</c:v>
                </c:pt>
                <c:pt idx="852">
                  <c:v>3</c:v>
                </c:pt>
                <c:pt idx="853">
                  <c:v>36</c:v>
                </c:pt>
                <c:pt idx="854">
                  <c:v>17</c:v>
                </c:pt>
                <c:pt idx="855">
                  <c:v>17</c:v>
                </c:pt>
                <c:pt idx="856">
                  <c:v>15</c:v>
                </c:pt>
                <c:pt idx="857">
                  <c:v>8</c:v>
                </c:pt>
                <c:pt idx="858">
                  <c:v>2</c:v>
                </c:pt>
                <c:pt idx="859">
                  <c:v>3</c:v>
                </c:pt>
                <c:pt idx="860">
                  <c:v>25</c:v>
                </c:pt>
                <c:pt idx="861">
                  <c:v>13</c:v>
                </c:pt>
                <c:pt idx="862">
                  <c:v>17</c:v>
                </c:pt>
                <c:pt idx="863">
                  <c:v>17</c:v>
                </c:pt>
                <c:pt idx="864">
                  <c:v>8</c:v>
                </c:pt>
                <c:pt idx="865">
                  <c:v>3</c:v>
                </c:pt>
                <c:pt idx="866">
                  <c:v>8</c:v>
                </c:pt>
                <c:pt idx="867">
                  <c:v>21</c:v>
                </c:pt>
                <c:pt idx="868">
                  <c:v>13</c:v>
                </c:pt>
                <c:pt idx="869">
                  <c:v>15</c:v>
                </c:pt>
                <c:pt idx="870">
                  <c:v>12</c:v>
                </c:pt>
                <c:pt idx="871">
                  <c:v>8</c:v>
                </c:pt>
                <c:pt idx="872">
                  <c:v>8</c:v>
                </c:pt>
                <c:pt idx="873">
                  <c:v>3</c:v>
                </c:pt>
                <c:pt idx="874">
                  <c:v>22</c:v>
                </c:pt>
                <c:pt idx="875">
                  <c:v>16</c:v>
                </c:pt>
                <c:pt idx="876">
                  <c:v>16</c:v>
                </c:pt>
                <c:pt idx="877">
                  <c:v>10</c:v>
                </c:pt>
                <c:pt idx="878">
                  <c:v>0</c:v>
                </c:pt>
                <c:pt idx="879">
                  <c:v>10</c:v>
                </c:pt>
                <c:pt idx="880">
                  <c:v>5</c:v>
                </c:pt>
                <c:pt idx="881">
                  <c:v>5</c:v>
                </c:pt>
                <c:pt idx="882">
                  <c:v>23</c:v>
                </c:pt>
                <c:pt idx="883">
                  <c:v>12</c:v>
                </c:pt>
                <c:pt idx="884">
                  <c:v>23</c:v>
                </c:pt>
                <c:pt idx="885">
                  <c:v>18</c:v>
                </c:pt>
                <c:pt idx="886">
                  <c:v>18</c:v>
                </c:pt>
                <c:pt idx="887">
                  <c:v>6</c:v>
                </c:pt>
                <c:pt idx="888">
                  <c:v>8</c:v>
                </c:pt>
                <c:pt idx="889">
                  <c:v>31</c:v>
                </c:pt>
                <c:pt idx="890">
                  <c:v>18</c:v>
                </c:pt>
                <c:pt idx="891">
                  <c:v>22</c:v>
                </c:pt>
                <c:pt idx="892">
                  <c:v>19</c:v>
                </c:pt>
                <c:pt idx="893">
                  <c:v>14</c:v>
                </c:pt>
                <c:pt idx="894">
                  <c:v>10</c:v>
                </c:pt>
                <c:pt idx="895">
                  <c:v>16</c:v>
                </c:pt>
                <c:pt idx="896">
                  <c:v>36</c:v>
                </c:pt>
                <c:pt idx="897">
                  <c:v>23</c:v>
                </c:pt>
                <c:pt idx="898">
                  <c:v>32</c:v>
                </c:pt>
                <c:pt idx="899">
                  <c:v>25</c:v>
                </c:pt>
                <c:pt idx="900">
                  <c:v>26</c:v>
                </c:pt>
                <c:pt idx="901">
                  <c:v>9</c:v>
                </c:pt>
                <c:pt idx="902">
                  <c:v>10</c:v>
                </c:pt>
                <c:pt idx="903">
                  <c:v>39</c:v>
                </c:pt>
                <c:pt idx="904">
                  <c:v>11</c:v>
                </c:pt>
                <c:pt idx="905">
                  <c:v>39</c:v>
                </c:pt>
                <c:pt idx="906">
                  <c:v>31</c:v>
                </c:pt>
                <c:pt idx="907">
                  <c:v>29</c:v>
                </c:pt>
                <c:pt idx="908">
                  <c:v>14</c:v>
                </c:pt>
                <c:pt idx="909">
                  <c:v>8</c:v>
                </c:pt>
                <c:pt idx="910">
                  <c:v>12</c:v>
                </c:pt>
                <c:pt idx="911">
                  <c:v>46</c:v>
                </c:pt>
                <c:pt idx="912">
                  <c:v>38</c:v>
                </c:pt>
                <c:pt idx="913">
                  <c:v>26</c:v>
                </c:pt>
                <c:pt idx="914">
                  <c:v>28</c:v>
                </c:pt>
                <c:pt idx="915">
                  <c:v>14</c:v>
                </c:pt>
                <c:pt idx="916">
                  <c:v>18</c:v>
                </c:pt>
                <c:pt idx="917">
                  <c:v>68</c:v>
                </c:pt>
                <c:pt idx="918">
                  <c:v>40</c:v>
                </c:pt>
                <c:pt idx="919">
                  <c:v>30</c:v>
                </c:pt>
                <c:pt idx="920">
                  <c:v>31</c:v>
                </c:pt>
                <c:pt idx="921">
                  <c:v>42</c:v>
                </c:pt>
                <c:pt idx="922">
                  <c:v>18</c:v>
                </c:pt>
                <c:pt idx="923">
                  <c:v>6</c:v>
                </c:pt>
                <c:pt idx="924">
                  <c:v>71</c:v>
                </c:pt>
                <c:pt idx="925">
                  <c:v>35</c:v>
                </c:pt>
                <c:pt idx="926">
                  <c:v>49</c:v>
                </c:pt>
                <c:pt idx="927">
                  <c:v>47</c:v>
                </c:pt>
                <c:pt idx="928">
                  <c:v>40</c:v>
                </c:pt>
                <c:pt idx="929">
                  <c:v>14</c:v>
                </c:pt>
                <c:pt idx="930">
                  <c:v>6</c:v>
                </c:pt>
                <c:pt idx="931">
                  <c:v>70</c:v>
                </c:pt>
                <c:pt idx="932">
                  <c:v>47</c:v>
                </c:pt>
                <c:pt idx="933">
                  <c:v>40</c:v>
                </c:pt>
                <c:pt idx="934">
                  <c:v>29</c:v>
                </c:pt>
                <c:pt idx="935">
                  <c:v>51</c:v>
                </c:pt>
                <c:pt idx="936">
                  <c:v>10</c:v>
                </c:pt>
                <c:pt idx="937">
                  <c:v>12</c:v>
                </c:pt>
                <c:pt idx="938">
                  <c:v>72</c:v>
                </c:pt>
                <c:pt idx="939">
                  <c:v>44</c:v>
                </c:pt>
                <c:pt idx="940">
                  <c:v>31</c:v>
                </c:pt>
                <c:pt idx="941">
                  <c:v>25</c:v>
                </c:pt>
                <c:pt idx="942">
                  <c:v>45</c:v>
                </c:pt>
                <c:pt idx="943">
                  <c:v>7</c:v>
                </c:pt>
                <c:pt idx="944">
                  <c:v>4</c:v>
                </c:pt>
                <c:pt idx="945">
                  <c:v>65</c:v>
                </c:pt>
                <c:pt idx="946">
                  <c:v>43</c:v>
                </c:pt>
                <c:pt idx="947">
                  <c:v>32</c:v>
                </c:pt>
                <c:pt idx="948">
                  <c:v>27</c:v>
                </c:pt>
                <c:pt idx="949">
                  <c:v>35</c:v>
                </c:pt>
                <c:pt idx="950">
                  <c:v>5</c:v>
                </c:pt>
                <c:pt idx="951">
                  <c:v>5</c:v>
                </c:pt>
                <c:pt idx="952">
                  <c:v>51</c:v>
                </c:pt>
                <c:pt idx="953">
                  <c:v>34</c:v>
                </c:pt>
                <c:pt idx="954">
                  <c:v>31</c:v>
                </c:pt>
                <c:pt idx="955">
                  <c:v>28</c:v>
                </c:pt>
                <c:pt idx="956">
                  <c:v>34</c:v>
                </c:pt>
                <c:pt idx="957">
                  <c:v>5</c:v>
                </c:pt>
                <c:pt idx="958">
                  <c:v>8</c:v>
                </c:pt>
                <c:pt idx="959">
                  <c:v>7</c:v>
                </c:pt>
                <c:pt idx="960">
                  <c:v>92</c:v>
                </c:pt>
                <c:pt idx="961">
                  <c:v>39</c:v>
                </c:pt>
                <c:pt idx="962">
                  <c:v>28</c:v>
                </c:pt>
                <c:pt idx="963">
                  <c:v>34</c:v>
                </c:pt>
                <c:pt idx="964">
                  <c:v>12</c:v>
                </c:pt>
                <c:pt idx="965">
                  <c:v>6</c:v>
                </c:pt>
                <c:pt idx="966">
                  <c:v>67</c:v>
                </c:pt>
                <c:pt idx="967">
                  <c:v>32</c:v>
                </c:pt>
                <c:pt idx="968">
                  <c:v>29</c:v>
                </c:pt>
                <c:pt idx="969">
                  <c:v>30</c:v>
                </c:pt>
                <c:pt idx="970">
                  <c:v>23</c:v>
                </c:pt>
                <c:pt idx="971">
                  <c:v>10</c:v>
                </c:pt>
                <c:pt idx="972">
                  <c:v>6</c:v>
                </c:pt>
                <c:pt idx="973">
                  <c:v>57</c:v>
                </c:pt>
                <c:pt idx="974">
                  <c:v>35</c:v>
                </c:pt>
                <c:pt idx="975">
                  <c:v>28</c:v>
                </c:pt>
                <c:pt idx="976">
                  <c:v>39</c:v>
                </c:pt>
                <c:pt idx="977">
                  <c:v>29</c:v>
                </c:pt>
                <c:pt idx="978">
                  <c:v>6</c:v>
                </c:pt>
                <c:pt idx="979">
                  <c:v>3</c:v>
                </c:pt>
                <c:pt idx="980">
                  <c:v>48</c:v>
                </c:pt>
                <c:pt idx="981">
                  <c:v>25</c:v>
                </c:pt>
                <c:pt idx="982">
                  <c:v>28</c:v>
                </c:pt>
                <c:pt idx="983">
                  <c:v>27</c:v>
                </c:pt>
                <c:pt idx="984">
                  <c:v>36</c:v>
                </c:pt>
                <c:pt idx="985">
                  <c:v>10</c:v>
                </c:pt>
                <c:pt idx="986">
                  <c:v>8</c:v>
                </c:pt>
                <c:pt idx="987">
                  <c:v>51</c:v>
                </c:pt>
                <c:pt idx="988">
                  <c:v>28</c:v>
                </c:pt>
                <c:pt idx="989">
                  <c:v>14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43</c:v>
                </c:pt>
                <c:pt idx="994">
                  <c:v>8</c:v>
                </c:pt>
                <c:pt idx="995">
                  <c:v>43</c:v>
                </c:pt>
                <c:pt idx="996">
                  <c:v>29</c:v>
                </c:pt>
                <c:pt idx="997">
                  <c:v>16</c:v>
                </c:pt>
                <c:pt idx="998">
                  <c:v>23</c:v>
                </c:pt>
                <c:pt idx="999">
                  <c:v>2</c:v>
                </c:pt>
                <c:pt idx="1000">
                  <c:v>5</c:v>
                </c:pt>
                <c:pt idx="1001">
                  <c:v>49</c:v>
                </c:pt>
                <c:pt idx="1002">
                  <c:v>13</c:v>
                </c:pt>
                <c:pt idx="1003">
                  <c:v>24</c:v>
                </c:pt>
                <c:pt idx="1004">
                  <c:v>22</c:v>
                </c:pt>
                <c:pt idx="1005">
                  <c:v>19</c:v>
                </c:pt>
                <c:pt idx="1006">
                  <c:v>8</c:v>
                </c:pt>
                <c:pt idx="1007">
                  <c:v>6</c:v>
                </c:pt>
                <c:pt idx="1008">
                  <c:v>35</c:v>
                </c:pt>
                <c:pt idx="1009">
                  <c:v>22</c:v>
                </c:pt>
                <c:pt idx="1010">
                  <c:v>16</c:v>
                </c:pt>
                <c:pt idx="1011">
                  <c:v>19</c:v>
                </c:pt>
                <c:pt idx="1012">
                  <c:v>14</c:v>
                </c:pt>
                <c:pt idx="1013">
                  <c:v>6</c:v>
                </c:pt>
                <c:pt idx="1014">
                  <c:v>5</c:v>
                </c:pt>
                <c:pt idx="1015">
                  <c:v>5</c:v>
                </c:pt>
                <c:pt idx="1016">
                  <c:v>42</c:v>
                </c:pt>
                <c:pt idx="1017">
                  <c:v>15</c:v>
                </c:pt>
                <c:pt idx="1018">
                  <c:v>21</c:v>
                </c:pt>
                <c:pt idx="1019">
                  <c:v>15</c:v>
                </c:pt>
                <c:pt idx="1020">
                  <c:v>7</c:v>
                </c:pt>
                <c:pt idx="1021">
                  <c:v>4</c:v>
                </c:pt>
                <c:pt idx="1022">
                  <c:v>36</c:v>
                </c:pt>
                <c:pt idx="1023">
                  <c:v>18</c:v>
                </c:pt>
                <c:pt idx="1024">
                  <c:v>22</c:v>
                </c:pt>
                <c:pt idx="1025">
                  <c:v>14</c:v>
                </c:pt>
                <c:pt idx="1026">
                  <c:v>0</c:v>
                </c:pt>
                <c:pt idx="1027">
                  <c:v>28</c:v>
                </c:pt>
                <c:pt idx="1028">
                  <c:v>7</c:v>
                </c:pt>
                <c:pt idx="1029">
                  <c:v>23</c:v>
                </c:pt>
                <c:pt idx="1030">
                  <c:v>25</c:v>
                </c:pt>
                <c:pt idx="1031">
                  <c:v>20</c:v>
                </c:pt>
                <c:pt idx="1032">
                  <c:v>25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48</c:v>
                </c:pt>
                <c:pt idx="1037">
                  <c:v>12</c:v>
                </c:pt>
                <c:pt idx="1038">
                  <c:v>52</c:v>
                </c:pt>
                <c:pt idx="1039">
                  <c:v>24</c:v>
                </c:pt>
                <c:pt idx="1040">
                  <c:v>40</c:v>
                </c:pt>
                <c:pt idx="1041">
                  <c:v>15</c:v>
                </c:pt>
                <c:pt idx="1042">
                  <c:v>2</c:v>
                </c:pt>
                <c:pt idx="1043">
                  <c:v>53</c:v>
                </c:pt>
                <c:pt idx="1044">
                  <c:v>30</c:v>
                </c:pt>
                <c:pt idx="1045">
                  <c:v>30</c:v>
                </c:pt>
                <c:pt idx="1046">
                  <c:v>25</c:v>
                </c:pt>
                <c:pt idx="1047">
                  <c:v>24</c:v>
                </c:pt>
                <c:pt idx="1048">
                  <c:v>13</c:v>
                </c:pt>
                <c:pt idx="1049">
                  <c:v>7</c:v>
                </c:pt>
                <c:pt idx="1050">
                  <c:v>50</c:v>
                </c:pt>
                <c:pt idx="1051">
                  <c:v>28</c:v>
                </c:pt>
                <c:pt idx="1052">
                  <c:v>35</c:v>
                </c:pt>
                <c:pt idx="1053">
                  <c:v>22</c:v>
                </c:pt>
                <c:pt idx="1054">
                  <c:v>24</c:v>
                </c:pt>
                <c:pt idx="1055">
                  <c:v>6</c:v>
                </c:pt>
                <c:pt idx="1056">
                  <c:v>14</c:v>
                </c:pt>
                <c:pt idx="1057">
                  <c:v>57</c:v>
                </c:pt>
                <c:pt idx="1058">
                  <c:v>44</c:v>
                </c:pt>
                <c:pt idx="1059">
                  <c:v>25</c:v>
                </c:pt>
                <c:pt idx="1060">
                  <c:v>20</c:v>
                </c:pt>
                <c:pt idx="1061">
                  <c:v>30</c:v>
                </c:pt>
                <c:pt idx="1062">
                  <c:v>10</c:v>
                </c:pt>
                <c:pt idx="1063">
                  <c:v>5</c:v>
                </c:pt>
                <c:pt idx="1064">
                  <c:v>62</c:v>
                </c:pt>
                <c:pt idx="1065">
                  <c:v>26</c:v>
                </c:pt>
                <c:pt idx="1066">
                  <c:v>33</c:v>
                </c:pt>
                <c:pt idx="1067">
                  <c:v>28</c:v>
                </c:pt>
                <c:pt idx="1068">
                  <c:v>16</c:v>
                </c:pt>
                <c:pt idx="1069">
                  <c:v>10</c:v>
                </c:pt>
                <c:pt idx="1070">
                  <c:v>8</c:v>
                </c:pt>
                <c:pt idx="1071">
                  <c:v>54</c:v>
                </c:pt>
                <c:pt idx="1072">
                  <c:v>24</c:v>
                </c:pt>
                <c:pt idx="1073">
                  <c:v>25</c:v>
                </c:pt>
                <c:pt idx="1074">
                  <c:v>7</c:v>
                </c:pt>
                <c:pt idx="1075">
                  <c:v>30</c:v>
                </c:pt>
                <c:pt idx="1076">
                  <c:v>4</c:v>
                </c:pt>
                <c:pt idx="1077">
                  <c:v>4</c:v>
                </c:pt>
                <c:pt idx="1078">
                  <c:v>42</c:v>
                </c:pt>
                <c:pt idx="1079">
                  <c:v>27</c:v>
                </c:pt>
                <c:pt idx="1080">
                  <c:v>28</c:v>
                </c:pt>
                <c:pt idx="1081">
                  <c:v>25</c:v>
                </c:pt>
                <c:pt idx="1082">
                  <c:v>28</c:v>
                </c:pt>
                <c:pt idx="1083">
                  <c:v>2</c:v>
                </c:pt>
                <c:pt idx="1084">
                  <c:v>8</c:v>
                </c:pt>
                <c:pt idx="1085">
                  <c:v>50</c:v>
                </c:pt>
                <c:pt idx="1086">
                  <c:v>25</c:v>
                </c:pt>
                <c:pt idx="1087">
                  <c:v>24</c:v>
                </c:pt>
                <c:pt idx="1088">
                  <c:v>27</c:v>
                </c:pt>
                <c:pt idx="1089">
                  <c:v>0</c:v>
                </c:pt>
                <c:pt idx="1090">
                  <c:v>32</c:v>
                </c:pt>
                <c:pt idx="1091">
                  <c:v>5</c:v>
                </c:pt>
                <c:pt idx="1092">
                  <c:v>51</c:v>
                </c:pt>
                <c:pt idx="1093">
                  <c:v>22</c:v>
                </c:pt>
                <c:pt idx="1094">
                  <c:v>23</c:v>
                </c:pt>
                <c:pt idx="1095">
                  <c:v>28</c:v>
                </c:pt>
                <c:pt idx="1096">
                  <c:v>0</c:v>
                </c:pt>
                <c:pt idx="1097">
                  <c:v>0</c:v>
                </c:pt>
                <c:pt idx="1098">
                  <c:v>43</c:v>
                </c:pt>
                <c:pt idx="1099">
                  <c:v>11</c:v>
                </c:pt>
                <c:pt idx="1100">
                  <c:v>46</c:v>
                </c:pt>
                <c:pt idx="1101">
                  <c:v>30</c:v>
                </c:pt>
                <c:pt idx="1102">
                  <c:v>27</c:v>
                </c:pt>
                <c:pt idx="1103">
                  <c:v>16</c:v>
                </c:pt>
                <c:pt idx="1104">
                  <c:v>8</c:v>
                </c:pt>
                <c:pt idx="1105">
                  <c:v>5</c:v>
                </c:pt>
                <c:pt idx="1106">
                  <c:v>51</c:v>
                </c:pt>
                <c:pt idx="1107">
                  <c:v>29</c:v>
                </c:pt>
                <c:pt idx="1108">
                  <c:v>30</c:v>
                </c:pt>
                <c:pt idx="1109">
                  <c:v>13</c:v>
                </c:pt>
                <c:pt idx="1110">
                  <c:v>32</c:v>
                </c:pt>
                <c:pt idx="1111">
                  <c:v>7</c:v>
                </c:pt>
                <c:pt idx="1112">
                  <c:v>9</c:v>
                </c:pt>
                <c:pt idx="1113">
                  <c:v>42</c:v>
                </c:pt>
                <c:pt idx="1114">
                  <c:v>17</c:v>
                </c:pt>
                <c:pt idx="1115">
                  <c:v>24</c:v>
                </c:pt>
                <c:pt idx="1116">
                  <c:v>27</c:v>
                </c:pt>
                <c:pt idx="1117">
                  <c:v>16</c:v>
                </c:pt>
                <c:pt idx="1118">
                  <c:v>6</c:v>
                </c:pt>
                <c:pt idx="1119">
                  <c:v>3</c:v>
                </c:pt>
                <c:pt idx="1120">
                  <c:v>38</c:v>
                </c:pt>
                <c:pt idx="1121">
                  <c:v>15</c:v>
                </c:pt>
                <c:pt idx="1122">
                  <c:v>19</c:v>
                </c:pt>
                <c:pt idx="1123">
                  <c:v>27</c:v>
                </c:pt>
                <c:pt idx="1124">
                  <c:v>15</c:v>
                </c:pt>
                <c:pt idx="1125">
                  <c:v>6</c:v>
                </c:pt>
                <c:pt idx="1126">
                  <c:v>4</c:v>
                </c:pt>
                <c:pt idx="1127">
                  <c:v>34</c:v>
                </c:pt>
                <c:pt idx="1128">
                  <c:v>9</c:v>
                </c:pt>
                <c:pt idx="1129">
                  <c:v>16</c:v>
                </c:pt>
                <c:pt idx="1130">
                  <c:v>20</c:v>
                </c:pt>
                <c:pt idx="1131">
                  <c:v>15</c:v>
                </c:pt>
                <c:pt idx="1132">
                  <c:v>4</c:v>
                </c:pt>
                <c:pt idx="1133">
                  <c:v>5</c:v>
                </c:pt>
                <c:pt idx="1134">
                  <c:v>22</c:v>
                </c:pt>
                <c:pt idx="1135">
                  <c:v>24</c:v>
                </c:pt>
                <c:pt idx="1136">
                  <c:v>20</c:v>
                </c:pt>
                <c:pt idx="1137">
                  <c:v>13</c:v>
                </c:pt>
                <c:pt idx="1138">
                  <c:v>15</c:v>
                </c:pt>
                <c:pt idx="1139">
                  <c:v>2</c:v>
                </c:pt>
                <c:pt idx="1140">
                  <c:v>7</c:v>
                </c:pt>
                <c:pt idx="1141">
                  <c:v>18</c:v>
                </c:pt>
                <c:pt idx="1142">
                  <c:v>13</c:v>
                </c:pt>
                <c:pt idx="1143">
                  <c:v>14</c:v>
                </c:pt>
                <c:pt idx="1144">
                  <c:v>18</c:v>
                </c:pt>
                <c:pt idx="1145">
                  <c:v>17</c:v>
                </c:pt>
                <c:pt idx="1146">
                  <c:v>4</c:v>
                </c:pt>
                <c:pt idx="1147">
                  <c:v>3</c:v>
                </c:pt>
                <c:pt idx="1148">
                  <c:v>19</c:v>
                </c:pt>
                <c:pt idx="1149">
                  <c:v>17</c:v>
                </c:pt>
                <c:pt idx="1150">
                  <c:v>13</c:v>
                </c:pt>
                <c:pt idx="1151">
                  <c:v>8</c:v>
                </c:pt>
                <c:pt idx="1152">
                  <c:v>8</c:v>
                </c:pt>
                <c:pt idx="1153">
                  <c:v>1</c:v>
                </c:pt>
                <c:pt idx="1154">
                  <c:v>2</c:v>
                </c:pt>
                <c:pt idx="1155">
                  <c:v>20</c:v>
                </c:pt>
                <c:pt idx="1156">
                  <c:v>13</c:v>
                </c:pt>
                <c:pt idx="1157">
                  <c:v>12</c:v>
                </c:pt>
                <c:pt idx="1158">
                  <c:v>8</c:v>
                </c:pt>
                <c:pt idx="1159">
                  <c:v>17</c:v>
                </c:pt>
                <c:pt idx="1160">
                  <c:v>3</c:v>
                </c:pt>
                <c:pt idx="1161">
                  <c:v>4</c:v>
                </c:pt>
                <c:pt idx="1162">
                  <c:v>19</c:v>
                </c:pt>
                <c:pt idx="1163">
                  <c:v>12</c:v>
                </c:pt>
                <c:pt idx="1164">
                  <c:v>16</c:v>
                </c:pt>
                <c:pt idx="1165">
                  <c:v>10</c:v>
                </c:pt>
                <c:pt idx="1166">
                  <c:v>12</c:v>
                </c:pt>
                <c:pt idx="1167">
                  <c:v>7</c:v>
                </c:pt>
                <c:pt idx="1168">
                  <c:v>3</c:v>
                </c:pt>
                <c:pt idx="1169">
                  <c:v>20</c:v>
                </c:pt>
                <c:pt idx="1170">
                  <c:v>12</c:v>
                </c:pt>
                <c:pt idx="1171">
                  <c:v>14</c:v>
                </c:pt>
                <c:pt idx="1172">
                  <c:v>13</c:v>
                </c:pt>
                <c:pt idx="1173">
                  <c:v>15</c:v>
                </c:pt>
                <c:pt idx="1174">
                  <c:v>4</c:v>
                </c:pt>
                <c:pt idx="1175">
                  <c:v>5</c:v>
                </c:pt>
                <c:pt idx="1176">
                  <c:v>27</c:v>
                </c:pt>
                <c:pt idx="1177">
                  <c:v>25</c:v>
                </c:pt>
                <c:pt idx="1178">
                  <c:v>14</c:v>
                </c:pt>
                <c:pt idx="1179">
                  <c:v>15</c:v>
                </c:pt>
                <c:pt idx="1180">
                  <c:v>0</c:v>
                </c:pt>
                <c:pt idx="1181">
                  <c:v>6</c:v>
                </c:pt>
                <c:pt idx="1182">
                  <c:v>7</c:v>
                </c:pt>
                <c:pt idx="1183">
                  <c:v>30</c:v>
                </c:pt>
                <c:pt idx="1184">
                  <c:v>16</c:v>
                </c:pt>
                <c:pt idx="1185">
                  <c:v>14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92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105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76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61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50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24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33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17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20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18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20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11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6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7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6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9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6B-46C5-8FA3-646130C0F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926527"/>
        <c:axId val="505816095"/>
      </c:barChart>
      <c:lineChart>
        <c:grouping val="standard"/>
        <c:varyColors val="0"/>
        <c:ser>
          <c:idx val="1"/>
          <c:order val="1"/>
          <c:tx>
            <c:strRef>
              <c:f>chile2!$L$1</c:f>
              <c:strCache>
                <c:ptCount val="1"/>
                <c:pt idx="0">
                  <c:v>% da população vacinada 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chile2!$L$2:$L$1359</c:f>
              <c:numCache>
                <c:formatCode>0%</c:formatCode>
                <c:ptCount val="13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4.7357735985303776E-4</c:v>
                </c:pt>
                <c:pt idx="368">
                  <c:v>5.491153812412832E-4</c:v>
                </c:pt>
                <c:pt idx="369">
                  <c:v>5.5989158096841527E-4</c:v>
                </c:pt>
                <c:pt idx="370">
                  <c:v>5.5989158096841527E-4</c:v>
                </c:pt>
                <c:pt idx="371">
                  <c:v>5.5994389261757602E-4</c:v>
                </c:pt>
                <c:pt idx="372">
                  <c:v>5.5994389261757602E-4</c:v>
                </c:pt>
                <c:pt idx="373">
                  <c:v>5.5999620426673688E-4</c:v>
                </c:pt>
                <c:pt idx="374">
                  <c:v>5.6004851591589773E-4</c:v>
                </c:pt>
                <c:pt idx="375">
                  <c:v>5.6004851591589773E-4</c:v>
                </c:pt>
                <c:pt idx="376">
                  <c:v>5.6010082756505859E-4</c:v>
                </c:pt>
                <c:pt idx="377">
                  <c:v>6.7100152378602839E-4</c:v>
                </c:pt>
                <c:pt idx="378">
                  <c:v>7.2101146038378646E-4</c:v>
                </c:pt>
                <c:pt idx="379">
                  <c:v>7.2221462831448572E-4</c:v>
                </c:pt>
                <c:pt idx="380">
                  <c:v>7.2221462831448572E-4</c:v>
                </c:pt>
                <c:pt idx="381">
                  <c:v>1.3002583515417106E-3</c:v>
                </c:pt>
                <c:pt idx="382">
                  <c:v>2.3133257491904382E-3</c:v>
                </c:pt>
                <c:pt idx="383">
                  <c:v>2.8003472028778104E-3</c:v>
                </c:pt>
                <c:pt idx="384">
                  <c:v>2.9602116027133214E-3</c:v>
                </c:pt>
                <c:pt idx="385">
                  <c:v>2.9817116905184247E-3</c:v>
                </c:pt>
                <c:pt idx="386">
                  <c:v>2.9817116905184247E-3</c:v>
                </c:pt>
                <c:pt idx="387">
                  <c:v>2.9817116905184247E-3</c:v>
                </c:pt>
                <c:pt idx="388">
                  <c:v>2.9826009885541589E-3</c:v>
                </c:pt>
                <c:pt idx="389">
                  <c:v>2.9835949098882147E-3</c:v>
                </c:pt>
                <c:pt idx="390">
                  <c:v>2.9836472215373755E-3</c:v>
                </c:pt>
                <c:pt idx="391">
                  <c:v>2.9836472215373755E-3</c:v>
                </c:pt>
                <c:pt idx="392">
                  <c:v>2.9836472215373755E-3</c:v>
                </c:pt>
                <c:pt idx="393">
                  <c:v>2.9836995331865364E-3</c:v>
                </c:pt>
                <c:pt idx="394">
                  <c:v>2.9836995331865364E-3</c:v>
                </c:pt>
                <c:pt idx="395">
                  <c:v>2.9837518448356973E-3</c:v>
                </c:pt>
                <c:pt idx="396">
                  <c:v>3.6738994322145914E-3</c:v>
                </c:pt>
                <c:pt idx="397">
                  <c:v>1.2587176709430917E-2</c:v>
                </c:pt>
                <c:pt idx="398">
                  <c:v>2.1693274725454081E-2</c:v>
                </c:pt>
                <c:pt idx="399">
                  <c:v>3.0526201309559364E-2</c:v>
                </c:pt>
                <c:pt idx="400">
                  <c:v>3.1983394608583578E-2</c:v>
                </c:pt>
                <c:pt idx="401">
                  <c:v>3.2435314945684031E-2</c:v>
                </c:pt>
                <c:pt idx="402">
                  <c:v>4.402375764933629E-2</c:v>
                </c:pt>
                <c:pt idx="403">
                  <c:v>5.6712105088244258E-2</c:v>
                </c:pt>
                <c:pt idx="404">
                  <c:v>7.0965669381693575E-2</c:v>
                </c:pt>
                <c:pt idx="405">
                  <c:v>8.4118387330202271E-2</c:v>
                </c:pt>
                <c:pt idx="406">
                  <c:v>9.6112768431342602E-2</c:v>
                </c:pt>
                <c:pt idx="407">
                  <c:v>9.7657583742711218E-2</c:v>
                </c:pt>
                <c:pt idx="408">
                  <c:v>9.7891312191161831E-2</c:v>
                </c:pt>
                <c:pt idx="409">
                  <c:v>0.11180145050787026</c:v>
                </c:pt>
                <c:pt idx="410">
                  <c:v>0.12331493061827505</c:v>
                </c:pt>
                <c:pt idx="411">
                  <c:v>0.13315213624297004</c:v>
                </c:pt>
                <c:pt idx="412">
                  <c:v>0.14127603073434936</c:v>
                </c:pt>
                <c:pt idx="413">
                  <c:v>0.14871223628586036</c:v>
                </c:pt>
                <c:pt idx="414">
                  <c:v>0.14921657289541995</c:v>
                </c:pt>
                <c:pt idx="415">
                  <c:v>0.14927741134339401</c:v>
                </c:pt>
                <c:pt idx="416">
                  <c:v>0.15493455001859419</c:v>
                </c:pt>
                <c:pt idx="417">
                  <c:v>0.15986340591417719</c:v>
                </c:pt>
                <c:pt idx="418">
                  <c:v>0.16436811895836417</c:v>
                </c:pt>
                <c:pt idx="419">
                  <c:v>0.16886582224156357</c:v>
                </c:pt>
                <c:pt idx="420">
                  <c:v>0.17296250442229605</c:v>
                </c:pt>
                <c:pt idx="421">
                  <c:v>0.17348802724976578</c:v>
                </c:pt>
                <c:pt idx="422">
                  <c:v>0.17350654557356873</c:v>
                </c:pt>
                <c:pt idx="423">
                  <c:v>0.18068302378699616</c:v>
                </c:pt>
                <c:pt idx="424">
                  <c:v>0.18899942514728738</c:v>
                </c:pt>
                <c:pt idx="425">
                  <c:v>0.19725870218669495</c:v>
                </c:pt>
                <c:pt idx="426">
                  <c:v>0.20483243506384977</c:v>
                </c:pt>
                <c:pt idx="427">
                  <c:v>0.21196204203962909</c:v>
                </c:pt>
                <c:pt idx="428">
                  <c:v>0.21246679714238201</c:v>
                </c:pt>
                <c:pt idx="429">
                  <c:v>0.21252303216522991</c:v>
                </c:pt>
                <c:pt idx="430">
                  <c:v>0.2196712620881105</c:v>
                </c:pt>
                <c:pt idx="431">
                  <c:v>0.22694619082525863</c:v>
                </c:pt>
                <c:pt idx="432">
                  <c:v>0.23405319916860048</c:v>
                </c:pt>
                <c:pt idx="433">
                  <c:v>0.2430228684036122</c:v>
                </c:pt>
                <c:pt idx="434">
                  <c:v>0.25093579001392591</c:v>
                </c:pt>
                <c:pt idx="435">
                  <c:v>0.25220654459534086</c:v>
                </c:pt>
                <c:pt idx="436">
                  <c:v>0.25235055856548066</c:v>
                </c:pt>
                <c:pt idx="437">
                  <c:v>0.26061203269415301</c:v>
                </c:pt>
                <c:pt idx="438">
                  <c:v>0.26933238460926417</c:v>
                </c:pt>
                <c:pt idx="439">
                  <c:v>0.27724964808645819</c:v>
                </c:pt>
                <c:pt idx="440">
                  <c:v>0.28504063124257795</c:v>
                </c:pt>
                <c:pt idx="441">
                  <c:v>0.29235971101161784</c:v>
                </c:pt>
                <c:pt idx="442">
                  <c:v>0.29357313202555257</c:v>
                </c:pt>
                <c:pt idx="443">
                  <c:v>0.29372232484895927</c:v>
                </c:pt>
                <c:pt idx="444">
                  <c:v>0.30140282580205136</c:v>
                </c:pt>
                <c:pt idx="445">
                  <c:v>0.30926772531843538</c:v>
                </c:pt>
                <c:pt idx="446">
                  <c:v>0.31734171449651527</c:v>
                </c:pt>
                <c:pt idx="447">
                  <c:v>0.3255826301470674</c:v>
                </c:pt>
                <c:pt idx="448">
                  <c:v>0.33430005260982554</c:v>
                </c:pt>
                <c:pt idx="449">
                  <c:v>0.33497743615480924</c:v>
                </c:pt>
                <c:pt idx="450">
                  <c:v>0.33502817845449523</c:v>
                </c:pt>
                <c:pt idx="451">
                  <c:v>0.34294533730839094</c:v>
                </c:pt>
                <c:pt idx="452">
                  <c:v>0.34995530754253945</c:v>
                </c:pt>
                <c:pt idx="453">
                  <c:v>0.35661018630218422</c:v>
                </c:pt>
                <c:pt idx="454">
                  <c:v>0.36366713239727916</c:v>
                </c:pt>
                <c:pt idx="455">
                  <c:v>0.36376626297243891</c:v>
                </c:pt>
                <c:pt idx="456">
                  <c:v>0.36386466118451044</c:v>
                </c:pt>
                <c:pt idx="457">
                  <c:v>0.36389944843120242</c:v>
                </c:pt>
                <c:pt idx="458">
                  <c:v>0.3680854265970524</c:v>
                </c:pt>
                <c:pt idx="459">
                  <c:v>0.37296108154543889</c:v>
                </c:pt>
                <c:pt idx="460">
                  <c:v>0.37792723564687358</c:v>
                </c:pt>
                <c:pt idx="461">
                  <c:v>0.38194508417232065</c:v>
                </c:pt>
                <c:pt idx="462">
                  <c:v>0.38565607256379025</c:v>
                </c:pt>
                <c:pt idx="463">
                  <c:v>0.3862420153460408</c:v>
                </c:pt>
                <c:pt idx="464">
                  <c:v>0.38629961047176686</c:v>
                </c:pt>
                <c:pt idx="465">
                  <c:v>0.39039179385067146</c:v>
                </c:pt>
                <c:pt idx="466">
                  <c:v>0.39431804467843795</c:v>
                </c:pt>
                <c:pt idx="467">
                  <c:v>0.39847294972468639</c:v>
                </c:pt>
                <c:pt idx="468">
                  <c:v>0.40173468567316278</c:v>
                </c:pt>
                <c:pt idx="469">
                  <c:v>0.40479371398114095</c:v>
                </c:pt>
                <c:pt idx="470">
                  <c:v>0.40520760374930143</c:v>
                </c:pt>
                <c:pt idx="471">
                  <c:v>0.40525342875396636</c:v>
                </c:pt>
                <c:pt idx="472">
                  <c:v>0.40755498438209559</c:v>
                </c:pt>
                <c:pt idx="473">
                  <c:v>0.40961009983102814</c:v>
                </c:pt>
                <c:pt idx="474">
                  <c:v>0.41124279871298697</c:v>
                </c:pt>
                <c:pt idx="475">
                  <c:v>0.41419511125667702</c:v>
                </c:pt>
                <c:pt idx="476">
                  <c:v>0.41628213681159765</c:v>
                </c:pt>
                <c:pt idx="477">
                  <c:v>0.41658292879427244</c:v>
                </c:pt>
                <c:pt idx="478">
                  <c:v>0.41660139480642622</c:v>
                </c:pt>
                <c:pt idx="479">
                  <c:v>0.41885853784441796</c:v>
                </c:pt>
                <c:pt idx="480">
                  <c:v>0.42090083693930608</c:v>
                </c:pt>
                <c:pt idx="481">
                  <c:v>0.42317764915738226</c:v>
                </c:pt>
                <c:pt idx="482">
                  <c:v>0.42479512534943525</c:v>
                </c:pt>
                <c:pt idx="483">
                  <c:v>0.42746369950807694</c:v>
                </c:pt>
                <c:pt idx="484">
                  <c:v>0.42752077151731144</c:v>
                </c:pt>
                <c:pt idx="485">
                  <c:v>0.42756267314828922</c:v>
                </c:pt>
                <c:pt idx="486">
                  <c:v>0.43154521131055273</c:v>
                </c:pt>
                <c:pt idx="487">
                  <c:v>0.43578962158851542</c:v>
                </c:pt>
                <c:pt idx="488">
                  <c:v>0.44005652587561722</c:v>
                </c:pt>
                <c:pt idx="489">
                  <c:v>0.44432792896454687</c:v>
                </c:pt>
                <c:pt idx="490">
                  <c:v>0.44873152359090596</c:v>
                </c:pt>
                <c:pt idx="491">
                  <c:v>0.44964106623486538</c:v>
                </c:pt>
                <c:pt idx="492">
                  <c:v>0.44969154697630559</c:v>
                </c:pt>
                <c:pt idx="493">
                  <c:v>0.45509894983841193</c:v>
                </c:pt>
                <c:pt idx="494">
                  <c:v>0.4607206735271302</c:v>
                </c:pt>
                <c:pt idx="495">
                  <c:v>0.46620900251048836</c:v>
                </c:pt>
                <c:pt idx="496">
                  <c:v>0.47128631886638983</c:v>
                </c:pt>
                <c:pt idx="497">
                  <c:v>0.47669063534119566</c:v>
                </c:pt>
                <c:pt idx="498">
                  <c:v>0.47674598106600785</c:v>
                </c:pt>
                <c:pt idx="499">
                  <c:v>0.4767598959646846</c:v>
                </c:pt>
                <c:pt idx="500">
                  <c:v>0.48328148464226756</c:v>
                </c:pt>
                <c:pt idx="501">
                  <c:v>0.49040538964828839</c:v>
                </c:pt>
                <c:pt idx="502">
                  <c:v>0.49698776446219622</c:v>
                </c:pt>
                <c:pt idx="503">
                  <c:v>0.50371368244140136</c:v>
                </c:pt>
                <c:pt idx="504">
                  <c:v>0.50415576818845964</c:v>
                </c:pt>
                <c:pt idx="505">
                  <c:v>0.50556541019839663</c:v>
                </c:pt>
                <c:pt idx="506">
                  <c:v>0.50575901561194092</c:v>
                </c:pt>
                <c:pt idx="507">
                  <c:v>0.5149628841002456</c:v>
                </c:pt>
                <c:pt idx="508">
                  <c:v>0.52489958648164459</c:v>
                </c:pt>
                <c:pt idx="509">
                  <c:v>0.53435387083448227</c:v>
                </c:pt>
                <c:pt idx="510">
                  <c:v>0.54309002086764002</c:v>
                </c:pt>
                <c:pt idx="511">
                  <c:v>0.55070152275548889</c:v>
                </c:pt>
                <c:pt idx="512">
                  <c:v>0.55287779198387799</c:v>
                </c:pt>
                <c:pt idx="513">
                  <c:v>0.55335503115917228</c:v>
                </c:pt>
                <c:pt idx="514">
                  <c:v>0.56152145502131934</c:v>
                </c:pt>
                <c:pt idx="515">
                  <c:v>0.56936663304596979</c:v>
                </c:pt>
                <c:pt idx="516">
                  <c:v>0.57629787424813117</c:v>
                </c:pt>
                <c:pt idx="517">
                  <c:v>0.5812828082316146</c:v>
                </c:pt>
                <c:pt idx="518">
                  <c:v>0.58530165067839579</c:v>
                </c:pt>
                <c:pt idx="519">
                  <c:v>0.58659202212824613</c:v>
                </c:pt>
                <c:pt idx="520">
                  <c:v>0.58678960322712659</c:v>
                </c:pt>
                <c:pt idx="521">
                  <c:v>0.59104923619499505</c:v>
                </c:pt>
                <c:pt idx="522">
                  <c:v>0.59525535434577193</c:v>
                </c:pt>
                <c:pt idx="523">
                  <c:v>0.60014152393563969</c:v>
                </c:pt>
                <c:pt idx="524">
                  <c:v>0.60587378213903487</c:v>
                </c:pt>
                <c:pt idx="525">
                  <c:v>0.61030457882295752</c:v>
                </c:pt>
                <c:pt idx="526">
                  <c:v>0.61151381490495937</c:v>
                </c:pt>
                <c:pt idx="527">
                  <c:v>0.61159113152241917</c:v>
                </c:pt>
                <c:pt idx="528">
                  <c:v>0.6173079577893118</c:v>
                </c:pt>
                <c:pt idx="529">
                  <c:v>0.6219554816357078</c:v>
                </c:pt>
                <c:pt idx="530">
                  <c:v>0.62768930918857779</c:v>
                </c:pt>
                <c:pt idx="531">
                  <c:v>0.63156251600409519</c:v>
                </c:pt>
                <c:pt idx="532">
                  <c:v>0.63490407952919092</c:v>
                </c:pt>
                <c:pt idx="533">
                  <c:v>0.63578673398548169</c:v>
                </c:pt>
                <c:pt idx="534">
                  <c:v>0.63588131344716448</c:v>
                </c:pt>
                <c:pt idx="535">
                  <c:v>0.63626967513053456</c:v>
                </c:pt>
                <c:pt idx="536">
                  <c:v>0.64168523860991</c:v>
                </c:pt>
                <c:pt idx="537">
                  <c:v>0.6462893960991517</c:v>
                </c:pt>
                <c:pt idx="538">
                  <c:v>0.65215447357976619</c:v>
                </c:pt>
                <c:pt idx="539">
                  <c:v>0.6567766785879684</c:v>
                </c:pt>
                <c:pt idx="540">
                  <c:v>0.65788458700554575</c:v>
                </c:pt>
                <c:pt idx="541">
                  <c:v>0.65800458992872068</c:v>
                </c:pt>
                <c:pt idx="542">
                  <c:v>0.65813400894874452</c:v>
                </c:pt>
                <c:pt idx="543">
                  <c:v>0.66189584426319859</c:v>
                </c:pt>
                <c:pt idx="544">
                  <c:v>0.66561368548070821</c:v>
                </c:pt>
                <c:pt idx="545">
                  <c:v>0.6708986790837782</c:v>
                </c:pt>
                <c:pt idx="546">
                  <c:v>0.67492379892845866</c:v>
                </c:pt>
                <c:pt idx="547">
                  <c:v>0.67591724945767206</c:v>
                </c:pt>
                <c:pt idx="548">
                  <c:v>0.67604337284379878</c:v>
                </c:pt>
                <c:pt idx="549">
                  <c:v>0.67908942786278503</c:v>
                </c:pt>
                <c:pt idx="550">
                  <c:v>0.68177484637245656</c:v>
                </c:pt>
                <c:pt idx="551">
                  <c:v>0.68588952376050027</c:v>
                </c:pt>
                <c:pt idx="552">
                  <c:v>0.6891310674124006</c:v>
                </c:pt>
                <c:pt idx="553">
                  <c:v>0.69198362164114091</c:v>
                </c:pt>
                <c:pt idx="554">
                  <c:v>0.69311334401641833</c:v>
                </c:pt>
                <c:pt idx="555">
                  <c:v>0.69324809882465666</c:v>
                </c:pt>
                <c:pt idx="556">
                  <c:v>0.69603814063264979</c:v>
                </c:pt>
                <c:pt idx="557">
                  <c:v>0.70038581410605594</c:v>
                </c:pt>
                <c:pt idx="558">
                  <c:v>0.70339200764838161</c:v>
                </c:pt>
                <c:pt idx="559">
                  <c:v>0.70741064084856609</c:v>
                </c:pt>
                <c:pt idx="560">
                  <c:v>0.70752703426794894</c:v>
                </c:pt>
                <c:pt idx="561">
                  <c:v>0.7080717554706607</c:v>
                </c:pt>
                <c:pt idx="562">
                  <c:v>0.70812584571589299</c:v>
                </c:pt>
                <c:pt idx="563">
                  <c:v>0.7107602080559835</c:v>
                </c:pt>
                <c:pt idx="564">
                  <c:v>0.71295823893042343</c:v>
                </c:pt>
                <c:pt idx="565">
                  <c:v>0.71477889356781721</c:v>
                </c:pt>
                <c:pt idx="566">
                  <c:v>0.71673927262011949</c:v>
                </c:pt>
                <c:pt idx="567">
                  <c:v>0.71984872935788868</c:v>
                </c:pt>
                <c:pt idx="568">
                  <c:v>0.72112895234780172</c:v>
                </c:pt>
                <c:pt idx="569">
                  <c:v>0.72123912068093443</c:v>
                </c:pt>
                <c:pt idx="570">
                  <c:v>0.72210011811447261</c:v>
                </c:pt>
                <c:pt idx="571">
                  <c:v>0.72262757647296139</c:v>
                </c:pt>
                <c:pt idx="572">
                  <c:v>0.72304021076154201</c:v>
                </c:pt>
                <c:pt idx="573">
                  <c:v>0.72351860079311781</c:v>
                </c:pt>
                <c:pt idx="574">
                  <c:v>0.72397920486397904</c:v>
                </c:pt>
                <c:pt idx="575">
                  <c:v>0.72403570144507268</c:v>
                </c:pt>
                <c:pt idx="576">
                  <c:v>0.72403774159938994</c:v>
                </c:pt>
                <c:pt idx="577">
                  <c:v>0.72930092124475987</c:v>
                </c:pt>
                <c:pt idx="578">
                  <c:v>0.73525042972711996</c:v>
                </c:pt>
                <c:pt idx="579">
                  <c:v>0.73551308651755654</c:v>
                </c:pt>
                <c:pt idx="580">
                  <c:v>0.73569434638189879</c:v>
                </c:pt>
                <c:pt idx="581">
                  <c:v>0.73586048817963357</c:v>
                </c:pt>
                <c:pt idx="582">
                  <c:v>0.7358739845851171</c:v>
                </c:pt>
                <c:pt idx="583">
                  <c:v>0.73587691403747013</c:v>
                </c:pt>
                <c:pt idx="584">
                  <c:v>0.73991192078384194</c:v>
                </c:pt>
                <c:pt idx="585">
                  <c:v>0.74348585265451017</c:v>
                </c:pt>
                <c:pt idx="586">
                  <c:v>0.74364059051272791</c:v>
                </c:pt>
                <c:pt idx="587">
                  <c:v>0.74376823093668032</c:v>
                </c:pt>
                <c:pt idx="588">
                  <c:v>0.74388326425318507</c:v>
                </c:pt>
                <c:pt idx="589">
                  <c:v>0.74389874850133664</c:v>
                </c:pt>
                <c:pt idx="590">
                  <c:v>0.743910570934047</c:v>
                </c:pt>
                <c:pt idx="591">
                  <c:v>0.74595135299110948</c:v>
                </c:pt>
                <c:pt idx="592">
                  <c:v>0.74790807022797046</c:v>
                </c:pt>
                <c:pt idx="593">
                  <c:v>0.74807850158093647</c:v>
                </c:pt>
                <c:pt idx="594">
                  <c:v>0.74823862753901782</c:v>
                </c:pt>
                <c:pt idx="595">
                  <c:v>0.74840717567261406</c:v>
                </c:pt>
                <c:pt idx="596">
                  <c:v>0.74847795333392864</c:v>
                </c:pt>
                <c:pt idx="597">
                  <c:v>0.74851436224174461</c:v>
                </c:pt>
                <c:pt idx="598">
                  <c:v>0.7500853856893428</c:v>
                </c:pt>
                <c:pt idx="599">
                  <c:v>0.75149816639822942</c:v>
                </c:pt>
                <c:pt idx="600">
                  <c:v>0.75243726512396469</c:v>
                </c:pt>
                <c:pt idx="601">
                  <c:v>0.75259760032864276</c:v>
                </c:pt>
                <c:pt idx="602">
                  <c:v>0.75274919948791086</c:v>
                </c:pt>
                <c:pt idx="603">
                  <c:v>0.75281631533378413</c:v>
                </c:pt>
                <c:pt idx="604">
                  <c:v>0.75284116336713558</c:v>
                </c:pt>
                <c:pt idx="605">
                  <c:v>0.75399092110404153</c:v>
                </c:pt>
                <c:pt idx="606">
                  <c:v>0.75514005110115756</c:v>
                </c:pt>
                <c:pt idx="607">
                  <c:v>0.75528610522561468</c:v>
                </c:pt>
                <c:pt idx="608">
                  <c:v>0.7554122286117414</c:v>
                </c:pt>
                <c:pt idx="609">
                  <c:v>0.75553191766502137</c:v>
                </c:pt>
                <c:pt idx="610">
                  <c:v>0.75556027057886654</c:v>
                </c:pt>
                <c:pt idx="611">
                  <c:v>0.7555678557679949</c:v>
                </c:pt>
                <c:pt idx="612">
                  <c:v>0.75646960397622942</c:v>
                </c:pt>
                <c:pt idx="613">
                  <c:v>0.75737637410278325</c:v>
                </c:pt>
                <c:pt idx="614">
                  <c:v>0.75747728327401453</c:v>
                </c:pt>
                <c:pt idx="615">
                  <c:v>0.75756882866004605</c:v>
                </c:pt>
                <c:pt idx="616">
                  <c:v>0.75764740075708559</c:v>
                </c:pt>
                <c:pt idx="617">
                  <c:v>0.75766717456046839</c:v>
                </c:pt>
                <c:pt idx="618">
                  <c:v>0.75766952858468062</c:v>
                </c:pt>
                <c:pt idx="619">
                  <c:v>0.76115149657612413</c:v>
                </c:pt>
                <c:pt idx="620">
                  <c:v>0.76393442399983136</c:v>
                </c:pt>
                <c:pt idx="621">
                  <c:v>0.76686910751775417</c:v>
                </c:pt>
                <c:pt idx="622">
                  <c:v>0.76831526305880549</c:v>
                </c:pt>
                <c:pt idx="623">
                  <c:v>0.76831955261403662</c:v>
                </c:pt>
                <c:pt idx="624">
                  <c:v>0.76832038960042326</c:v>
                </c:pt>
                <c:pt idx="625">
                  <c:v>0.76832054653537074</c:v>
                </c:pt>
                <c:pt idx="626">
                  <c:v>0.77181444158282286</c:v>
                </c:pt>
                <c:pt idx="627">
                  <c:v>0.77508465201846333</c:v>
                </c:pt>
                <c:pt idx="628">
                  <c:v>0.77898166063434882</c:v>
                </c:pt>
                <c:pt idx="629">
                  <c:v>0.78170160483246642</c:v>
                </c:pt>
                <c:pt idx="630">
                  <c:v>0.78548059836784512</c:v>
                </c:pt>
                <c:pt idx="631">
                  <c:v>0.78552835890352901</c:v>
                </c:pt>
                <c:pt idx="632">
                  <c:v>0.78554096601097678</c:v>
                </c:pt>
                <c:pt idx="633">
                  <c:v>0.79074587047918155</c:v>
                </c:pt>
                <c:pt idx="634">
                  <c:v>0.79711261667524835</c:v>
                </c:pt>
                <c:pt idx="635">
                  <c:v>0.80360909576123418</c:v>
                </c:pt>
                <c:pt idx="636">
                  <c:v>0.80966443070984662</c:v>
                </c:pt>
                <c:pt idx="637">
                  <c:v>0.81519722459499144</c:v>
                </c:pt>
                <c:pt idx="638">
                  <c:v>0.81551114680160564</c:v>
                </c:pt>
                <c:pt idx="639">
                  <c:v>0.81553426855053468</c:v>
                </c:pt>
                <c:pt idx="640">
                  <c:v>0.81993979870791278</c:v>
                </c:pt>
                <c:pt idx="641">
                  <c:v>0.82399008045583955</c:v>
                </c:pt>
                <c:pt idx="642">
                  <c:v>0.827657127062014</c:v>
                </c:pt>
                <c:pt idx="643">
                  <c:v>0.83101119307125926</c:v>
                </c:pt>
                <c:pt idx="644">
                  <c:v>0.8338845150247165</c:v>
                </c:pt>
                <c:pt idx="645">
                  <c:v>0.83399243395693523</c:v>
                </c:pt>
                <c:pt idx="646">
                  <c:v>0.83399803130339545</c:v>
                </c:pt>
                <c:pt idx="647">
                  <c:v>0.83402539029590661</c:v>
                </c:pt>
                <c:pt idx="648">
                  <c:v>0.83706516791699359</c:v>
                </c:pt>
                <c:pt idx="649">
                  <c:v>0.84010698569239772</c:v>
                </c:pt>
                <c:pt idx="650">
                  <c:v>0.84271550607780277</c:v>
                </c:pt>
                <c:pt idx="651">
                  <c:v>0.84481880055561254</c:v>
                </c:pt>
                <c:pt idx="652">
                  <c:v>0.84491500167841926</c:v>
                </c:pt>
                <c:pt idx="653">
                  <c:v>0.84492059902487948</c:v>
                </c:pt>
                <c:pt idx="654">
                  <c:v>0.8470044335692013</c:v>
                </c:pt>
                <c:pt idx="655">
                  <c:v>0.84938701994188071</c:v>
                </c:pt>
                <c:pt idx="656">
                  <c:v>0.85147781193554095</c:v>
                </c:pt>
                <c:pt idx="657">
                  <c:v>0.85338038661552051</c:v>
                </c:pt>
                <c:pt idx="658">
                  <c:v>0.85494445261378027</c:v>
                </c:pt>
                <c:pt idx="659">
                  <c:v>0.85501847359734295</c:v>
                </c:pt>
                <c:pt idx="660">
                  <c:v>0.85502516948843554</c:v>
                </c:pt>
                <c:pt idx="661">
                  <c:v>0.85685032292765706</c:v>
                </c:pt>
                <c:pt idx="662">
                  <c:v>0.85855798440286335</c:v>
                </c:pt>
                <c:pt idx="663">
                  <c:v>0.86023211411095746</c:v>
                </c:pt>
                <c:pt idx="664">
                  <c:v>0.86178529928619185</c:v>
                </c:pt>
                <c:pt idx="665">
                  <c:v>0.86308916714152562</c:v>
                </c:pt>
                <c:pt idx="666">
                  <c:v>0.86321476741116088</c:v>
                </c:pt>
                <c:pt idx="667">
                  <c:v>0.86322873462148675</c:v>
                </c:pt>
                <c:pt idx="668">
                  <c:v>0.86323966775616134</c:v>
                </c:pt>
                <c:pt idx="669">
                  <c:v>0.86462106147555151</c:v>
                </c:pt>
                <c:pt idx="670">
                  <c:v>0.8660261000603624</c:v>
                </c:pt>
                <c:pt idx="671">
                  <c:v>0.86737302040295561</c:v>
                </c:pt>
                <c:pt idx="672">
                  <c:v>0.86862462892077774</c:v>
                </c:pt>
                <c:pt idx="673">
                  <c:v>0.86877251395295541</c:v>
                </c:pt>
                <c:pt idx="674">
                  <c:v>0.86878329015268252</c:v>
                </c:pt>
                <c:pt idx="675">
                  <c:v>0.8700365203316287</c:v>
                </c:pt>
                <c:pt idx="676">
                  <c:v>0.87121520641052064</c:v>
                </c:pt>
                <c:pt idx="677">
                  <c:v>0.87225877149963005</c:v>
                </c:pt>
                <c:pt idx="678">
                  <c:v>0.87319635318753974</c:v>
                </c:pt>
                <c:pt idx="679">
                  <c:v>0.87414439720528148</c:v>
                </c:pt>
                <c:pt idx="680">
                  <c:v>0.87429840270041104</c:v>
                </c:pt>
                <c:pt idx="681">
                  <c:v>0.8743102251331214</c:v>
                </c:pt>
                <c:pt idx="682">
                  <c:v>0.87535603962314479</c:v>
                </c:pt>
                <c:pt idx="683">
                  <c:v>0.87631601069689524</c:v>
                </c:pt>
                <c:pt idx="684">
                  <c:v>0.87714776591855259</c:v>
                </c:pt>
                <c:pt idx="685">
                  <c:v>0.87788483705522868</c:v>
                </c:pt>
                <c:pt idx="686">
                  <c:v>0.87855390304799574</c:v>
                </c:pt>
                <c:pt idx="687">
                  <c:v>0.87863885716623302</c:v>
                </c:pt>
                <c:pt idx="688">
                  <c:v>0.87864607617381718</c:v>
                </c:pt>
                <c:pt idx="689">
                  <c:v>0.87935385278696332</c:v>
                </c:pt>
                <c:pt idx="690">
                  <c:v>0.88000633598694633</c:v>
                </c:pt>
                <c:pt idx="691">
                  <c:v>0.88058720453922823</c:v>
                </c:pt>
                <c:pt idx="692">
                  <c:v>0.88112774081000722</c:v>
                </c:pt>
                <c:pt idx="693">
                  <c:v>0.88163961029704596</c:v>
                </c:pt>
                <c:pt idx="694">
                  <c:v>0.88173863624890736</c:v>
                </c:pt>
                <c:pt idx="695">
                  <c:v>0.88175176647284681</c:v>
                </c:pt>
                <c:pt idx="696">
                  <c:v>0.88239807689822891</c:v>
                </c:pt>
                <c:pt idx="697">
                  <c:v>0.88302989699679346</c:v>
                </c:pt>
                <c:pt idx="698">
                  <c:v>0.88359930929790909</c:v>
                </c:pt>
                <c:pt idx="699">
                  <c:v>0.88411028948691217</c:v>
                </c:pt>
                <c:pt idx="700">
                  <c:v>0.88458004809637647</c:v>
                </c:pt>
                <c:pt idx="701">
                  <c:v>0.88465788783032784</c:v>
                </c:pt>
                <c:pt idx="702">
                  <c:v>0.88466887327665156</c:v>
                </c:pt>
                <c:pt idx="703">
                  <c:v>0.88546526582347607</c:v>
                </c:pt>
                <c:pt idx="704">
                  <c:v>0.88628718645509119</c:v>
                </c:pt>
                <c:pt idx="705">
                  <c:v>0.88630387387117349</c:v>
                </c:pt>
                <c:pt idx="706">
                  <c:v>0.88838603444272213</c:v>
                </c:pt>
                <c:pt idx="707">
                  <c:v>0.89031330022110566</c:v>
                </c:pt>
                <c:pt idx="708">
                  <c:v>0.89052118671487079</c:v>
                </c:pt>
                <c:pt idx="709">
                  <c:v>0.89053975735032287</c:v>
                </c:pt>
                <c:pt idx="710">
                  <c:v>0.89228497858962663</c:v>
                </c:pt>
                <c:pt idx="711">
                  <c:v>0.89389272481493576</c:v>
                </c:pt>
                <c:pt idx="712">
                  <c:v>0.89531905424095515</c:v>
                </c:pt>
                <c:pt idx="713">
                  <c:v>0.89663050728541727</c:v>
                </c:pt>
                <c:pt idx="714">
                  <c:v>0.89775672478020085</c:v>
                </c:pt>
                <c:pt idx="715">
                  <c:v>0.89790429594248355</c:v>
                </c:pt>
                <c:pt idx="716">
                  <c:v>0.89791653686838724</c:v>
                </c:pt>
                <c:pt idx="717">
                  <c:v>0.89897579545224493</c:v>
                </c:pt>
                <c:pt idx="718">
                  <c:v>0.89991824212352656</c:v>
                </c:pt>
                <c:pt idx="719">
                  <c:v>0.90067090213165257</c:v>
                </c:pt>
                <c:pt idx="720">
                  <c:v>0.90118941519813478</c:v>
                </c:pt>
                <c:pt idx="721">
                  <c:v>0.90128336692002764</c:v>
                </c:pt>
                <c:pt idx="722">
                  <c:v>0.90128341923167687</c:v>
                </c:pt>
                <c:pt idx="723">
                  <c:v>0.90128891195483873</c:v>
                </c:pt>
                <c:pt idx="724">
                  <c:v>0.90225395725855784</c:v>
                </c:pt>
                <c:pt idx="725">
                  <c:v>0.90332336430235272</c:v>
                </c:pt>
                <c:pt idx="726">
                  <c:v>0.90434234291635662</c:v>
                </c:pt>
                <c:pt idx="727">
                  <c:v>0.90522782220170206</c:v>
                </c:pt>
                <c:pt idx="728">
                  <c:v>0.90540416477102326</c:v>
                </c:pt>
                <c:pt idx="729">
                  <c:v>0.90540458326421658</c:v>
                </c:pt>
                <c:pt idx="730">
                  <c:v>0.9054067280418322</c:v>
                </c:pt>
                <c:pt idx="731">
                  <c:v>0.90644391110974398</c:v>
                </c:pt>
                <c:pt idx="732">
                  <c:v>0.90752770385705817</c:v>
                </c:pt>
                <c:pt idx="733">
                  <c:v>0.90852549625315193</c:v>
                </c:pt>
                <c:pt idx="734">
                  <c:v>0.90943645131163875</c:v>
                </c:pt>
                <c:pt idx="735">
                  <c:v>0.91033877494801396</c:v>
                </c:pt>
                <c:pt idx="736">
                  <c:v>0.91043168043692368</c:v>
                </c:pt>
                <c:pt idx="737">
                  <c:v>0.91044329362303733</c:v>
                </c:pt>
                <c:pt idx="738">
                  <c:v>0.91149841958661137</c:v>
                </c:pt>
                <c:pt idx="739">
                  <c:v>0.9124159136012433</c:v>
                </c:pt>
                <c:pt idx="740">
                  <c:v>0.91320466864729033</c:v>
                </c:pt>
                <c:pt idx="741">
                  <c:v>0.91391935039812566</c:v>
                </c:pt>
                <c:pt idx="742">
                  <c:v>0.91462430218221702</c:v>
                </c:pt>
                <c:pt idx="743">
                  <c:v>0.91470800082087445</c:v>
                </c:pt>
                <c:pt idx="744">
                  <c:v>0.91471333660908882</c:v>
                </c:pt>
                <c:pt idx="745">
                  <c:v>0.91558087299877211</c:v>
                </c:pt>
                <c:pt idx="746">
                  <c:v>0.91628776031388248</c:v>
                </c:pt>
                <c:pt idx="747">
                  <c:v>0.9170513534566832</c:v>
                </c:pt>
                <c:pt idx="748">
                  <c:v>0.91769238040550005</c:v>
                </c:pt>
                <c:pt idx="749">
                  <c:v>0.91827455674901093</c:v>
                </c:pt>
                <c:pt idx="750">
                  <c:v>0.9183374353513023</c:v>
                </c:pt>
                <c:pt idx="751">
                  <c:v>0.91834298038611328</c:v>
                </c:pt>
                <c:pt idx="752">
                  <c:v>0.91907466342292587</c:v>
                </c:pt>
                <c:pt idx="753">
                  <c:v>0.91971856751244663</c:v>
                </c:pt>
                <c:pt idx="754">
                  <c:v>0.92026480575298408</c:v>
                </c:pt>
                <c:pt idx="755">
                  <c:v>0.92077667524002282</c:v>
                </c:pt>
                <c:pt idx="756">
                  <c:v>0.9212515603911049</c:v>
                </c:pt>
                <c:pt idx="757">
                  <c:v>0.92131266039732473</c:v>
                </c:pt>
                <c:pt idx="758">
                  <c:v>0.92131705457585422</c:v>
                </c:pt>
                <c:pt idx="759">
                  <c:v>0.92194317270466031</c:v>
                </c:pt>
                <c:pt idx="760">
                  <c:v>0.92248318585894762</c:v>
                </c:pt>
                <c:pt idx="761">
                  <c:v>0.92296727786028199</c:v>
                </c:pt>
                <c:pt idx="762">
                  <c:v>0.923417105731416</c:v>
                </c:pt>
                <c:pt idx="763">
                  <c:v>0.92382414267353641</c:v>
                </c:pt>
                <c:pt idx="764">
                  <c:v>0.92386332409875793</c:v>
                </c:pt>
                <c:pt idx="765">
                  <c:v>0.92386761365398906</c:v>
                </c:pt>
                <c:pt idx="766">
                  <c:v>0.92438769606994609</c:v>
                </c:pt>
                <c:pt idx="767">
                  <c:v>0.92487853627402228</c:v>
                </c:pt>
                <c:pt idx="768">
                  <c:v>0.92531178135237224</c:v>
                </c:pt>
                <c:pt idx="769">
                  <c:v>0.92572394483611053</c:v>
                </c:pt>
                <c:pt idx="770">
                  <c:v>0.92607804238928015</c:v>
                </c:pt>
                <c:pt idx="771">
                  <c:v>0.92611314350586704</c:v>
                </c:pt>
                <c:pt idx="772">
                  <c:v>0.9261190024105731</c:v>
                </c:pt>
                <c:pt idx="773">
                  <c:v>0.92648785184880611</c:v>
                </c:pt>
                <c:pt idx="774">
                  <c:v>0.92684425111453894</c:v>
                </c:pt>
                <c:pt idx="775">
                  <c:v>0.92720028419872758</c:v>
                </c:pt>
                <c:pt idx="776">
                  <c:v>0.92756793046902986</c:v>
                </c:pt>
                <c:pt idx="777">
                  <c:v>0.92792835773174809</c:v>
                </c:pt>
                <c:pt idx="778">
                  <c:v>0.9279577568785764</c:v>
                </c:pt>
                <c:pt idx="779">
                  <c:v>0.92796016321443786</c:v>
                </c:pt>
                <c:pt idx="780">
                  <c:v>0.92849259117959682</c:v>
                </c:pt>
                <c:pt idx="781">
                  <c:v>0.92898646545932428</c:v>
                </c:pt>
                <c:pt idx="782">
                  <c:v>0.92945345155138304</c:v>
                </c:pt>
                <c:pt idx="783">
                  <c:v>0.92992634885979697</c:v>
                </c:pt>
                <c:pt idx="784">
                  <c:v>0.93039218409557423</c:v>
                </c:pt>
                <c:pt idx="785">
                  <c:v>0.93043947382641556</c:v>
                </c:pt>
                <c:pt idx="786">
                  <c:v>0.93044360644669932</c:v>
                </c:pt>
                <c:pt idx="787">
                  <c:v>0.9310441964907149</c:v>
                </c:pt>
                <c:pt idx="788">
                  <c:v>0.93153304885212285</c:v>
                </c:pt>
                <c:pt idx="789">
                  <c:v>0.93186381540976682</c:v>
                </c:pt>
                <c:pt idx="790">
                  <c:v>0.93215540054218937</c:v>
                </c:pt>
                <c:pt idx="791">
                  <c:v>0.93248297608923447</c:v>
                </c:pt>
                <c:pt idx="792">
                  <c:v>0.93251540931171417</c:v>
                </c:pt>
                <c:pt idx="793">
                  <c:v>0.93251760640097892</c:v>
                </c:pt>
                <c:pt idx="794">
                  <c:v>0.93275677526094225</c:v>
                </c:pt>
                <c:pt idx="795">
                  <c:v>0.93293641346416056</c:v>
                </c:pt>
                <c:pt idx="796">
                  <c:v>0.93310276450849206</c:v>
                </c:pt>
                <c:pt idx="797">
                  <c:v>0.93325316049982943</c:v>
                </c:pt>
                <c:pt idx="798">
                  <c:v>0.93346277327801686</c:v>
                </c:pt>
                <c:pt idx="799">
                  <c:v>0.93348945221908897</c:v>
                </c:pt>
                <c:pt idx="800">
                  <c:v>0.93349112619186203</c:v>
                </c:pt>
                <c:pt idx="801">
                  <c:v>0.93366349307584706</c:v>
                </c:pt>
                <c:pt idx="802">
                  <c:v>0.93381320901574538</c:v>
                </c:pt>
                <c:pt idx="803">
                  <c:v>0.93394173873773356</c:v>
                </c:pt>
                <c:pt idx="804">
                  <c:v>0.934072308614039</c:v>
                </c:pt>
                <c:pt idx="805">
                  <c:v>0.9342269941606075</c:v>
                </c:pt>
                <c:pt idx="806">
                  <c:v>0.93424535554946297</c:v>
                </c:pt>
                <c:pt idx="807">
                  <c:v>0.93424671565234119</c:v>
                </c:pt>
                <c:pt idx="808">
                  <c:v>0.93438712011868885</c:v>
                </c:pt>
                <c:pt idx="809">
                  <c:v>0.93451397586790386</c:v>
                </c:pt>
                <c:pt idx="810">
                  <c:v>0.93463947151424076</c:v>
                </c:pt>
                <c:pt idx="811">
                  <c:v>0.93475534181713194</c:v>
                </c:pt>
                <c:pt idx="812">
                  <c:v>0.93491055048019212</c:v>
                </c:pt>
                <c:pt idx="813">
                  <c:v>0.93493252137283966</c:v>
                </c:pt>
                <c:pt idx="814">
                  <c:v>0.93493419534561284</c:v>
                </c:pt>
                <c:pt idx="815">
                  <c:v>0.93507564604494375</c:v>
                </c:pt>
                <c:pt idx="816">
                  <c:v>0.93519287645071314</c:v>
                </c:pt>
                <c:pt idx="817">
                  <c:v>0.93531554726799537</c:v>
                </c:pt>
                <c:pt idx="818">
                  <c:v>0.93541969976147454</c:v>
                </c:pt>
                <c:pt idx="819">
                  <c:v>0.93554686938058451</c:v>
                </c:pt>
                <c:pt idx="820">
                  <c:v>0.93556209207049035</c:v>
                </c:pt>
                <c:pt idx="821">
                  <c:v>0.93556277212192951</c:v>
                </c:pt>
                <c:pt idx="822">
                  <c:v>0.93568669841879148</c:v>
                </c:pt>
                <c:pt idx="823">
                  <c:v>0.93579974389262799</c:v>
                </c:pt>
                <c:pt idx="824">
                  <c:v>0.93590237934828158</c:v>
                </c:pt>
                <c:pt idx="825">
                  <c:v>0.93599988826231739</c:v>
                </c:pt>
                <c:pt idx="826">
                  <c:v>0.93610927192071269</c:v>
                </c:pt>
                <c:pt idx="827">
                  <c:v>0.93612679632318163</c:v>
                </c:pt>
                <c:pt idx="828">
                  <c:v>0.93612779024451565</c:v>
                </c:pt>
                <c:pt idx="829">
                  <c:v>0.9362307395700642</c:v>
                </c:pt>
                <c:pt idx="830">
                  <c:v>0.93631438589707228</c:v>
                </c:pt>
                <c:pt idx="831">
                  <c:v>0.9363957828231666</c:v>
                </c:pt>
                <c:pt idx="832">
                  <c:v>0.93648905449362041</c:v>
                </c:pt>
                <c:pt idx="833">
                  <c:v>0.93649004841495442</c:v>
                </c:pt>
                <c:pt idx="834">
                  <c:v>0.93649046690814775</c:v>
                </c:pt>
                <c:pt idx="835">
                  <c:v>0.93649093771299019</c:v>
                </c:pt>
                <c:pt idx="836">
                  <c:v>0.93658462787663721</c:v>
                </c:pt>
                <c:pt idx="837">
                  <c:v>0.93666241529893934</c:v>
                </c:pt>
                <c:pt idx="838">
                  <c:v>0.93674370760173531</c:v>
                </c:pt>
                <c:pt idx="839">
                  <c:v>0.93681914099982522</c:v>
                </c:pt>
                <c:pt idx="840">
                  <c:v>0.93690132260065695</c:v>
                </c:pt>
                <c:pt idx="841">
                  <c:v>0.93691654529056267</c:v>
                </c:pt>
                <c:pt idx="842">
                  <c:v>0.936916963783756</c:v>
                </c:pt>
                <c:pt idx="843">
                  <c:v>0.93700646901547013</c:v>
                </c:pt>
                <c:pt idx="844">
                  <c:v>0.9370858257872472</c:v>
                </c:pt>
                <c:pt idx="845">
                  <c:v>0.93716026526400298</c:v>
                </c:pt>
                <c:pt idx="846">
                  <c:v>0.93723768650476103</c:v>
                </c:pt>
                <c:pt idx="847">
                  <c:v>0.937323216051139</c:v>
                </c:pt>
                <c:pt idx="848">
                  <c:v>0.93733880492258892</c:v>
                </c:pt>
                <c:pt idx="849">
                  <c:v>0.93733890954588728</c:v>
                </c:pt>
                <c:pt idx="850">
                  <c:v>0.93742804859605733</c:v>
                </c:pt>
                <c:pt idx="851">
                  <c:v>0.93751138105317056</c:v>
                </c:pt>
                <c:pt idx="852">
                  <c:v>0.93759471351028378</c:v>
                </c:pt>
                <c:pt idx="853">
                  <c:v>0.93767856908388858</c:v>
                </c:pt>
                <c:pt idx="854">
                  <c:v>0.93776765582240951</c:v>
                </c:pt>
                <c:pt idx="855">
                  <c:v>0.93778575565301914</c:v>
                </c:pt>
                <c:pt idx="856">
                  <c:v>0.93778648801610742</c:v>
                </c:pt>
                <c:pt idx="857">
                  <c:v>0.93787594093617244</c:v>
                </c:pt>
                <c:pt idx="858">
                  <c:v>0.93795854103019738</c:v>
                </c:pt>
                <c:pt idx="859">
                  <c:v>0.93804626766584009</c:v>
                </c:pt>
                <c:pt idx="860">
                  <c:v>0.93814225954205022</c:v>
                </c:pt>
                <c:pt idx="861">
                  <c:v>0.93824400569966804</c:v>
                </c:pt>
                <c:pt idx="862">
                  <c:v>0.93826691820200048</c:v>
                </c:pt>
                <c:pt idx="863">
                  <c:v>0.93826822599322957</c:v>
                </c:pt>
                <c:pt idx="864">
                  <c:v>0.9383865026319822</c:v>
                </c:pt>
                <c:pt idx="865">
                  <c:v>0.93850896420266772</c:v>
                </c:pt>
                <c:pt idx="866">
                  <c:v>0.93862928099573761</c:v>
                </c:pt>
                <c:pt idx="867">
                  <c:v>0.93875022552859744</c:v>
                </c:pt>
                <c:pt idx="868">
                  <c:v>0.93888037691170956</c:v>
                </c:pt>
                <c:pt idx="869">
                  <c:v>0.93889418718708806</c:v>
                </c:pt>
                <c:pt idx="870">
                  <c:v>0.93889586115986123</c:v>
                </c:pt>
                <c:pt idx="871">
                  <c:v>0.93902983129336215</c:v>
                </c:pt>
                <c:pt idx="872">
                  <c:v>0.93916024423472011</c:v>
                </c:pt>
                <c:pt idx="873">
                  <c:v>0.93928866933340993</c:v>
                </c:pt>
                <c:pt idx="874">
                  <c:v>0.93941259563027191</c:v>
                </c:pt>
                <c:pt idx="875">
                  <c:v>0.9395327031767452</c:v>
                </c:pt>
                <c:pt idx="876">
                  <c:v>0.93956963520105274</c:v>
                </c:pt>
                <c:pt idx="877">
                  <c:v>0.93957225078351081</c:v>
                </c:pt>
                <c:pt idx="878">
                  <c:v>0.93969575858717957</c:v>
                </c:pt>
                <c:pt idx="879">
                  <c:v>0.93982046955877896</c:v>
                </c:pt>
                <c:pt idx="880">
                  <c:v>0.93994769148953816</c:v>
                </c:pt>
                <c:pt idx="881">
                  <c:v>0.94005937686049645</c:v>
                </c:pt>
                <c:pt idx="882">
                  <c:v>0.94015160229796702</c:v>
                </c:pt>
                <c:pt idx="883">
                  <c:v>0.9401776534992492</c:v>
                </c:pt>
                <c:pt idx="884">
                  <c:v>0.94018005983511055</c:v>
                </c:pt>
                <c:pt idx="885">
                  <c:v>0.94030105667961961</c:v>
                </c:pt>
                <c:pt idx="886">
                  <c:v>0.94041169581759476</c:v>
                </c:pt>
                <c:pt idx="887">
                  <c:v>0.94052228264392068</c:v>
                </c:pt>
                <c:pt idx="888">
                  <c:v>0.94062889378491055</c:v>
                </c:pt>
                <c:pt idx="889">
                  <c:v>0.94072671656884121</c:v>
                </c:pt>
                <c:pt idx="890">
                  <c:v>0.94075145997889431</c:v>
                </c:pt>
                <c:pt idx="891">
                  <c:v>0.94075459867784395</c:v>
                </c:pt>
                <c:pt idx="892">
                  <c:v>0.94085655408205848</c:v>
                </c:pt>
                <c:pt idx="893">
                  <c:v>0.94094548388563193</c:v>
                </c:pt>
                <c:pt idx="894">
                  <c:v>0.94104137113854369</c:v>
                </c:pt>
                <c:pt idx="895">
                  <c:v>0.94112998707222217</c:v>
                </c:pt>
                <c:pt idx="896">
                  <c:v>0.9412144703856169</c:v>
                </c:pt>
                <c:pt idx="897">
                  <c:v>0.94123319795601645</c:v>
                </c:pt>
                <c:pt idx="898">
                  <c:v>0.94123466268219302</c:v>
                </c:pt>
                <c:pt idx="899">
                  <c:v>0.94131825669755198</c:v>
                </c:pt>
                <c:pt idx="900">
                  <c:v>0.94132191851299329</c:v>
                </c:pt>
                <c:pt idx="901">
                  <c:v>0.94140587870989634</c:v>
                </c:pt>
                <c:pt idx="902">
                  <c:v>0.94147843496728245</c:v>
                </c:pt>
                <c:pt idx="903">
                  <c:v>0.94155491459835561</c:v>
                </c:pt>
                <c:pt idx="904">
                  <c:v>0.94157238668917531</c:v>
                </c:pt>
                <c:pt idx="905">
                  <c:v>0.94157432222019433</c:v>
                </c:pt>
                <c:pt idx="906">
                  <c:v>0.94157798403563553</c:v>
                </c:pt>
                <c:pt idx="907">
                  <c:v>0.94166037488306387</c:v>
                </c:pt>
                <c:pt idx="908">
                  <c:v>0.9417370114490845</c:v>
                </c:pt>
                <c:pt idx="909">
                  <c:v>0.94180899227832982</c:v>
                </c:pt>
                <c:pt idx="910">
                  <c:v>0.94185664819071535</c:v>
                </c:pt>
                <c:pt idx="911">
                  <c:v>0.94187171394567359</c:v>
                </c:pt>
                <c:pt idx="912">
                  <c:v>0.94187354485339425</c:v>
                </c:pt>
                <c:pt idx="913">
                  <c:v>0.94195488946783934</c:v>
                </c:pt>
                <c:pt idx="914">
                  <c:v>0.94203032286592925</c:v>
                </c:pt>
                <c:pt idx="915">
                  <c:v>0.94209477081769544</c:v>
                </c:pt>
                <c:pt idx="916">
                  <c:v>0.94217480764091155</c:v>
                </c:pt>
                <c:pt idx="917">
                  <c:v>0.94223831398299274</c:v>
                </c:pt>
                <c:pt idx="918">
                  <c:v>0.94225118264868635</c:v>
                </c:pt>
                <c:pt idx="919">
                  <c:v>0.94225311817970525</c:v>
                </c:pt>
                <c:pt idx="920">
                  <c:v>0.94232860388944439</c:v>
                </c:pt>
                <c:pt idx="921">
                  <c:v>0.94240157864002372</c:v>
                </c:pt>
                <c:pt idx="922">
                  <c:v>0.94246921760238866</c:v>
                </c:pt>
                <c:pt idx="923">
                  <c:v>0.94252639423492146</c:v>
                </c:pt>
                <c:pt idx="924">
                  <c:v>0.94258681418970225</c:v>
                </c:pt>
                <c:pt idx="925">
                  <c:v>0.94259194073132002</c:v>
                </c:pt>
                <c:pt idx="926">
                  <c:v>0.94259361470409309</c:v>
                </c:pt>
                <c:pt idx="927">
                  <c:v>0.94267794108254044</c:v>
                </c:pt>
                <c:pt idx="928">
                  <c:v>0.94275970419017874</c:v>
                </c:pt>
                <c:pt idx="929">
                  <c:v>0.94283780548237595</c:v>
                </c:pt>
                <c:pt idx="930">
                  <c:v>0.9429139189319049</c:v>
                </c:pt>
                <c:pt idx="931">
                  <c:v>0.9429941126900685</c:v>
                </c:pt>
                <c:pt idx="932">
                  <c:v>0.94301336337695973</c:v>
                </c:pt>
                <c:pt idx="933">
                  <c:v>0.9430150373497328</c:v>
                </c:pt>
                <c:pt idx="934">
                  <c:v>0.94309099386431439</c:v>
                </c:pt>
                <c:pt idx="935">
                  <c:v>0.94315664498401119</c:v>
                </c:pt>
                <c:pt idx="936">
                  <c:v>0.94322104062412815</c:v>
                </c:pt>
                <c:pt idx="937">
                  <c:v>0.94329066742916123</c:v>
                </c:pt>
                <c:pt idx="938">
                  <c:v>0.94335746940513965</c:v>
                </c:pt>
                <c:pt idx="939">
                  <c:v>0.94337222129020304</c:v>
                </c:pt>
                <c:pt idx="940">
                  <c:v>0.9433736860163795</c:v>
                </c:pt>
                <c:pt idx="941">
                  <c:v>0.94343876170793561</c:v>
                </c:pt>
                <c:pt idx="942">
                  <c:v>0.94350043714229626</c:v>
                </c:pt>
                <c:pt idx="943">
                  <c:v>0.94356111865532277</c:v>
                </c:pt>
                <c:pt idx="944">
                  <c:v>0.94361499965395845</c:v>
                </c:pt>
                <c:pt idx="945">
                  <c:v>0.94366814828950585</c:v>
                </c:pt>
                <c:pt idx="946">
                  <c:v>0.94367777363295147</c:v>
                </c:pt>
                <c:pt idx="947">
                  <c:v>0.94367887217758384</c:v>
                </c:pt>
                <c:pt idx="948">
                  <c:v>0.94374028605369864</c:v>
                </c:pt>
                <c:pt idx="949">
                  <c:v>0.9438041062656749</c:v>
                </c:pt>
                <c:pt idx="950">
                  <c:v>0.94386269531273503</c:v>
                </c:pt>
                <c:pt idx="951">
                  <c:v>0.9439152162084925</c:v>
                </c:pt>
                <c:pt idx="952">
                  <c:v>0.94397129429639293</c:v>
                </c:pt>
                <c:pt idx="953">
                  <c:v>0.94398369215724398</c:v>
                </c:pt>
                <c:pt idx="954">
                  <c:v>0.94398458145527975</c:v>
                </c:pt>
                <c:pt idx="955">
                  <c:v>0.94398594155815796</c:v>
                </c:pt>
                <c:pt idx="956">
                  <c:v>0.94404086878977678</c:v>
                </c:pt>
                <c:pt idx="957">
                  <c:v>0.9440967376310806</c:v>
                </c:pt>
                <c:pt idx="958">
                  <c:v>0.9441529726539285</c:v>
                </c:pt>
                <c:pt idx="959">
                  <c:v>0.94421004466316294</c:v>
                </c:pt>
                <c:pt idx="960">
                  <c:v>0.94422155322597834</c:v>
                </c:pt>
                <c:pt idx="961">
                  <c:v>0.94422218096576827</c:v>
                </c:pt>
                <c:pt idx="962">
                  <c:v>0.94427763131387876</c:v>
                </c:pt>
                <c:pt idx="963">
                  <c:v>0.94432900135335462</c:v>
                </c:pt>
                <c:pt idx="964">
                  <c:v>0.94438089450932228</c:v>
                </c:pt>
                <c:pt idx="965">
                  <c:v>0.94442729494212785</c:v>
                </c:pt>
                <c:pt idx="966">
                  <c:v>0.9444782464884105</c:v>
                </c:pt>
                <c:pt idx="967">
                  <c:v>0.94448928424638345</c:v>
                </c:pt>
                <c:pt idx="968">
                  <c:v>0.94449053972596331</c:v>
                </c:pt>
                <c:pt idx="969">
                  <c:v>0.94454823947498778</c:v>
                </c:pt>
                <c:pt idx="970">
                  <c:v>0.94459673237375985</c:v>
                </c:pt>
                <c:pt idx="971">
                  <c:v>0.9446407787823532</c:v>
                </c:pt>
                <c:pt idx="972">
                  <c:v>0.9446824188550853</c:v>
                </c:pt>
                <c:pt idx="973">
                  <c:v>0.94473279497322715</c:v>
                </c:pt>
                <c:pt idx="974">
                  <c:v>0.9447413217720404</c:v>
                </c:pt>
                <c:pt idx="975">
                  <c:v>0.94474168795358449</c:v>
                </c:pt>
                <c:pt idx="976">
                  <c:v>0.9447877745164952</c:v>
                </c:pt>
                <c:pt idx="977">
                  <c:v>0.94482789755140151</c:v>
                </c:pt>
                <c:pt idx="978">
                  <c:v>0.94486927606588778</c:v>
                </c:pt>
                <c:pt idx="979">
                  <c:v>0.94490228471650828</c:v>
                </c:pt>
                <c:pt idx="980">
                  <c:v>0.94494308780285374</c:v>
                </c:pt>
                <c:pt idx="981">
                  <c:v>0.94495004525219206</c:v>
                </c:pt>
                <c:pt idx="982">
                  <c:v>0.94495051605703451</c:v>
                </c:pt>
                <c:pt idx="983">
                  <c:v>0.94499016828709848</c:v>
                </c:pt>
                <c:pt idx="984">
                  <c:v>0.94502328156101723</c:v>
                </c:pt>
                <c:pt idx="985">
                  <c:v>0.9450543023689697</c:v>
                </c:pt>
                <c:pt idx="986">
                  <c:v>0.94507172214814017</c:v>
                </c:pt>
                <c:pt idx="987">
                  <c:v>0.94507255913452681</c:v>
                </c:pt>
                <c:pt idx="988">
                  <c:v>0.94507323918596586</c:v>
                </c:pt>
                <c:pt idx="989">
                  <c:v>0.94507323918596586</c:v>
                </c:pt>
                <c:pt idx="990">
                  <c:v>0.94507339612091334</c:v>
                </c:pt>
                <c:pt idx="991">
                  <c:v>0.94510279526774177</c:v>
                </c:pt>
                <c:pt idx="992">
                  <c:v>0.94513826256587274</c:v>
                </c:pt>
                <c:pt idx="993">
                  <c:v>0.94516740015445533</c:v>
                </c:pt>
                <c:pt idx="994">
                  <c:v>0.94519282361594759</c:v>
                </c:pt>
                <c:pt idx="995">
                  <c:v>0.9451961192498447</c:v>
                </c:pt>
                <c:pt idx="996">
                  <c:v>0.94519632849644131</c:v>
                </c:pt>
                <c:pt idx="997">
                  <c:v>0.94521542224838506</c:v>
                </c:pt>
                <c:pt idx="998">
                  <c:v>0.94523885786720907</c:v>
                </c:pt>
                <c:pt idx="999">
                  <c:v>0.94526375821220965</c:v>
                </c:pt>
                <c:pt idx="1000">
                  <c:v>0.94528075949818691</c:v>
                </c:pt>
                <c:pt idx="1001">
                  <c:v>0.94529807465405913</c:v>
                </c:pt>
                <c:pt idx="1002">
                  <c:v>0.94530084717146468</c:v>
                </c:pt>
                <c:pt idx="1003">
                  <c:v>0.94530110872971052</c:v>
                </c:pt>
                <c:pt idx="1004">
                  <c:v>0.94531638373126547</c:v>
                </c:pt>
                <c:pt idx="1005">
                  <c:v>0.94533291421240029</c:v>
                </c:pt>
                <c:pt idx="1006">
                  <c:v>0.94534740453921784</c:v>
                </c:pt>
                <c:pt idx="1007">
                  <c:v>0.94536367346210681</c:v>
                </c:pt>
                <c:pt idx="1008">
                  <c:v>0.94537905308696013</c:v>
                </c:pt>
                <c:pt idx="1009">
                  <c:v>0.945381302487874</c:v>
                </c:pt>
                <c:pt idx="1010">
                  <c:v>0.94538151173447071</c:v>
                </c:pt>
                <c:pt idx="1011">
                  <c:v>0.94538182560436568</c:v>
                </c:pt>
                <c:pt idx="1012">
                  <c:v>0.94539474658170841</c:v>
                </c:pt>
                <c:pt idx="1013">
                  <c:v>0.94540871379203428</c:v>
                </c:pt>
                <c:pt idx="1014">
                  <c:v>0.94541959461505976</c:v>
                </c:pt>
                <c:pt idx="1015">
                  <c:v>0.94543486961661471</c:v>
                </c:pt>
                <c:pt idx="1016">
                  <c:v>0.94543696208258121</c:v>
                </c:pt>
                <c:pt idx="1017">
                  <c:v>0.94543748519907278</c:v>
                </c:pt>
                <c:pt idx="1018">
                  <c:v>0.94545265557732938</c:v>
                </c:pt>
                <c:pt idx="1019">
                  <c:v>0.94546599504786544</c:v>
                </c:pt>
                <c:pt idx="1020">
                  <c:v>0.94547943914169974</c:v>
                </c:pt>
                <c:pt idx="1021">
                  <c:v>0.94549466183160558</c:v>
                </c:pt>
                <c:pt idx="1022">
                  <c:v>0.94550674582256167</c:v>
                </c:pt>
                <c:pt idx="1023">
                  <c:v>0.94550894291182641</c:v>
                </c:pt>
                <c:pt idx="1024">
                  <c:v>0.94550915215842313</c:v>
                </c:pt>
                <c:pt idx="1025">
                  <c:v>0.9455194575533078</c:v>
                </c:pt>
                <c:pt idx="1026">
                  <c:v>0.94552955370159586</c:v>
                </c:pt>
                <c:pt idx="1027">
                  <c:v>0.94554032990132297</c:v>
                </c:pt>
                <c:pt idx="1028">
                  <c:v>0.94555298932041987</c:v>
                </c:pt>
                <c:pt idx="1029">
                  <c:v>0.94556350396190125</c:v>
                </c:pt>
                <c:pt idx="1030">
                  <c:v>0.94556444557158614</c:v>
                </c:pt>
                <c:pt idx="1031">
                  <c:v>0.94556460250653362</c:v>
                </c:pt>
                <c:pt idx="1032">
                  <c:v>0.94556465481818275</c:v>
                </c:pt>
                <c:pt idx="1033">
                  <c:v>0.94556465481818275</c:v>
                </c:pt>
                <c:pt idx="1034">
                  <c:v>0.94557433247327749</c:v>
                </c:pt>
                <c:pt idx="1035">
                  <c:v>0.94558401012837223</c:v>
                </c:pt>
                <c:pt idx="1036">
                  <c:v>0.94559400165336194</c:v>
                </c:pt>
                <c:pt idx="1037">
                  <c:v>0.94559536175624015</c:v>
                </c:pt>
                <c:pt idx="1038">
                  <c:v>0.94559541406788927</c:v>
                </c:pt>
                <c:pt idx="1039">
                  <c:v>0.94560613795596726</c:v>
                </c:pt>
                <c:pt idx="1040">
                  <c:v>0.94561628641590445</c:v>
                </c:pt>
                <c:pt idx="1041">
                  <c:v>0.94562664412243835</c:v>
                </c:pt>
                <c:pt idx="1042">
                  <c:v>0.94563799575030627</c:v>
                </c:pt>
                <c:pt idx="1043">
                  <c:v>0.94564919044322671</c:v>
                </c:pt>
                <c:pt idx="1044">
                  <c:v>0.94565102135094725</c:v>
                </c:pt>
                <c:pt idx="1045">
                  <c:v>0.94565107366259649</c:v>
                </c:pt>
                <c:pt idx="1046">
                  <c:v>0.94566237297881517</c:v>
                </c:pt>
                <c:pt idx="1047">
                  <c:v>0.94567267837369984</c:v>
                </c:pt>
                <c:pt idx="1048">
                  <c:v>0.94568711638886827</c:v>
                </c:pt>
                <c:pt idx="1049">
                  <c:v>0.94569726484880545</c:v>
                </c:pt>
                <c:pt idx="1050">
                  <c:v>0.94570934883976165</c:v>
                </c:pt>
                <c:pt idx="1051">
                  <c:v>0.94571097050088559</c:v>
                </c:pt>
                <c:pt idx="1052">
                  <c:v>0.94571097050088559</c:v>
                </c:pt>
                <c:pt idx="1053">
                  <c:v>0.94572206057050767</c:v>
                </c:pt>
                <c:pt idx="1054">
                  <c:v>0.94573194747219913</c:v>
                </c:pt>
                <c:pt idx="1055">
                  <c:v>0.9457428282952246</c:v>
                </c:pt>
                <c:pt idx="1056">
                  <c:v>0.94575213976877515</c:v>
                </c:pt>
                <c:pt idx="1057">
                  <c:v>0.94576443300632795</c:v>
                </c:pt>
                <c:pt idx="1058">
                  <c:v>0.9457654792393112</c:v>
                </c:pt>
                <c:pt idx="1059">
                  <c:v>0.9457654792393112</c:v>
                </c:pt>
                <c:pt idx="1060">
                  <c:v>0.94577552307595003</c:v>
                </c:pt>
                <c:pt idx="1061">
                  <c:v>0.94578598540578229</c:v>
                </c:pt>
                <c:pt idx="1062">
                  <c:v>0.9457977032151943</c:v>
                </c:pt>
                <c:pt idx="1063">
                  <c:v>0.94581167042552017</c:v>
                </c:pt>
                <c:pt idx="1064">
                  <c:v>0.94582328361163392</c:v>
                </c:pt>
                <c:pt idx="1065">
                  <c:v>0.94582370210482725</c:v>
                </c:pt>
                <c:pt idx="1066">
                  <c:v>0.94582380672812549</c:v>
                </c:pt>
                <c:pt idx="1067">
                  <c:v>0.94582977025612991</c:v>
                </c:pt>
                <c:pt idx="1068">
                  <c:v>0.94583714619866155</c:v>
                </c:pt>
                <c:pt idx="1069">
                  <c:v>0.94584541143922896</c:v>
                </c:pt>
                <c:pt idx="1070">
                  <c:v>0.94584551606252731</c:v>
                </c:pt>
                <c:pt idx="1071">
                  <c:v>0.94585414748463881</c:v>
                </c:pt>
                <c:pt idx="1072">
                  <c:v>0.94585477522442873</c:v>
                </c:pt>
                <c:pt idx="1073">
                  <c:v>0.94585482753607786</c:v>
                </c:pt>
                <c:pt idx="1074">
                  <c:v>0.94586173267376716</c:v>
                </c:pt>
                <c:pt idx="1075">
                  <c:v>0.94586801007166643</c:v>
                </c:pt>
                <c:pt idx="1076">
                  <c:v>0.94587418284626745</c:v>
                </c:pt>
                <c:pt idx="1077">
                  <c:v>0.94588077411406168</c:v>
                </c:pt>
                <c:pt idx="1078">
                  <c:v>0.94588767925175088</c:v>
                </c:pt>
                <c:pt idx="1079">
                  <c:v>0.94588856854978665</c:v>
                </c:pt>
                <c:pt idx="1080">
                  <c:v>0.945888673173085</c:v>
                </c:pt>
                <c:pt idx="1081">
                  <c:v>0.94589400896129938</c:v>
                </c:pt>
                <c:pt idx="1082">
                  <c:v>0.94590065254074285</c:v>
                </c:pt>
                <c:pt idx="1083">
                  <c:v>0.94590640682215044</c:v>
                </c:pt>
                <c:pt idx="1084">
                  <c:v>0.94591153336376821</c:v>
                </c:pt>
                <c:pt idx="1085">
                  <c:v>0.94591472437436708</c:v>
                </c:pt>
                <c:pt idx="1086">
                  <c:v>0.94591498593261292</c:v>
                </c:pt>
                <c:pt idx="1087">
                  <c:v>0.94591498593261292</c:v>
                </c:pt>
                <c:pt idx="1088">
                  <c:v>0.94592121101886295</c:v>
                </c:pt>
                <c:pt idx="1089">
                  <c:v>0.94592879620799131</c:v>
                </c:pt>
                <c:pt idx="1090">
                  <c:v>0.94593627677382131</c:v>
                </c:pt>
                <c:pt idx="1091">
                  <c:v>0.94594396658624802</c:v>
                </c:pt>
                <c:pt idx="1092">
                  <c:v>0.94594898850456743</c:v>
                </c:pt>
                <c:pt idx="1093">
                  <c:v>0.94594909312786568</c:v>
                </c:pt>
                <c:pt idx="1094">
                  <c:v>0.94594909312786568</c:v>
                </c:pt>
                <c:pt idx="1095">
                  <c:v>0.94594909312786568</c:v>
                </c:pt>
                <c:pt idx="1096">
                  <c:v>0.94595568439566002</c:v>
                </c:pt>
                <c:pt idx="1097">
                  <c:v>0.94596431581777152</c:v>
                </c:pt>
                <c:pt idx="1098">
                  <c:v>0.94597294723988312</c:v>
                </c:pt>
                <c:pt idx="1099">
                  <c:v>0.94598320032311856</c:v>
                </c:pt>
                <c:pt idx="1100">
                  <c:v>0.94598419424445268</c:v>
                </c:pt>
                <c:pt idx="1101">
                  <c:v>0.94598419424445268</c:v>
                </c:pt>
                <c:pt idx="1102">
                  <c:v>0.94599565049561884</c:v>
                </c:pt>
                <c:pt idx="1103">
                  <c:v>0.94600862378461081</c:v>
                </c:pt>
                <c:pt idx="1104">
                  <c:v>0.94602065546391778</c:v>
                </c:pt>
                <c:pt idx="1105">
                  <c:v>0.94603326257136555</c:v>
                </c:pt>
                <c:pt idx="1106">
                  <c:v>0.94604518962737416</c:v>
                </c:pt>
                <c:pt idx="1107">
                  <c:v>0.94604576505551496</c:v>
                </c:pt>
                <c:pt idx="1108">
                  <c:v>0.94604576505551496</c:v>
                </c:pt>
                <c:pt idx="1109">
                  <c:v>0.94605737824162861</c:v>
                </c:pt>
                <c:pt idx="1110">
                  <c:v>0.94607165932184956</c:v>
                </c:pt>
                <c:pt idx="1111">
                  <c:v>0.94608201702838346</c:v>
                </c:pt>
                <c:pt idx="1112">
                  <c:v>0.94609436257758539</c:v>
                </c:pt>
                <c:pt idx="1113">
                  <c:v>0.94610461566082094</c:v>
                </c:pt>
                <c:pt idx="1114">
                  <c:v>0.94610534802390911</c:v>
                </c:pt>
                <c:pt idx="1115">
                  <c:v>0.94610534802390911</c:v>
                </c:pt>
                <c:pt idx="1116">
                  <c:v>0.94611879211774352</c:v>
                </c:pt>
                <c:pt idx="1117">
                  <c:v>0.9461333347562102</c:v>
                </c:pt>
                <c:pt idx="1118">
                  <c:v>0.94614353552779651</c:v>
                </c:pt>
                <c:pt idx="1119">
                  <c:v>0.9461548348440153</c:v>
                </c:pt>
                <c:pt idx="1120">
                  <c:v>0.94616435556416256</c:v>
                </c:pt>
                <c:pt idx="1121">
                  <c:v>0.94616545410879493</c:v>
                </c:pt>
                <c:pt idx="1122">
                  <c:v>0.94616550642044406</c:v>
                </c:pt>
                <c:pt idx="1123">
                  <c:v>0.94617560256873212</c:v>
                </c:pt>
                <c:pt idx="1124">
                  <c:v>0.94618439092579121</c:v>
                </c:pt>
                <c:pt idx="1125">
                  <c:v>0.946194748632325</c:v>
                </c:pt>
                <c:pt idx="1126">
                  <c:v>0.94620400779422653</c:v>
                </c:pt>
                <c:pt idx="1127">
                  <c:v>0.94621415625416372</c:v>
                </c:pt>
                <c:pt idx="1128">
                  <c:v>0.94621541173374357</c:v>
                </c:pt>
                <c:pt idx="1129">
                  <c:v>0.94621541173374357</c:v>
                </c:pt>
                <c:pt idx="1130">
                  <c:v>0.94622435702575003</c:v>
                </c:pt>
                <c:pt idx="1131">
                  <c:v>0.94623492397888054</c:v>
                </c:pt>
                <c:pt idx="1132">
                  <c:v>0.94624015514379667</c:v>
                </c:pt>
                <c:pt idx="1133">
                  <c:v>0.94624015514379667</c:v>
                </c:pt>
                <c:pt idx="1134">
                  <c:v>0.94624015514379667</c:v>
                </c:pt>
                <c:pt idx="1135">
                  <c:v>0.94624015514379667</c:v>
                </c:pt>
                <c:pt idx="1136">
                  <c:v>0.94624015514379667</c:v>
                </c:pt>
                <c:pt idx="1137">
                  <c:v>0.94624015514379667</c:v>
                </c:pt>
                <c:pt idx="1138">
                  <c:v>0.94624015514379667</c:v>
                </c:pt>
                <c:pt idx="1139">
                  <c:v>0.94624015514379667</c:v>
                </c:pt>
                <c:pt idx="1140">
                  <c:v>0.94624015514379667</c:v>
                </c:pt>
                <c:pt idx="1141">
                  <c:v>0.94624015514379667</c:v>
                </c:pt>
                <c:pt idx="1142">
                  <c:v>0.94624015514379667</c:v>
                </c:pt>
                <c:pt idx="1143">
                  <c:v>0.94624015514379667</c:v>
                </c:pt>
                <c:pt idx="1144">
                  <c:v>0.94624015514379667</c:v>
                </c:pt>
                <c:pt idx="1145">
                  <c:v>0.94624015514379667</c:v>
                </c:pt>
                <c:pt idx="1146">
                  <c:v>0.94624015514379667</c:v>
                </c:pt>
                <c:pt idx="1147">
                  <c:v>0.94624015514379667</c:v>
                </c:pt>
                <c:pt idx="1148">
                  <c:v>0.94624015514379667</c:v>
                </c:pt>
                <c:pt idx="1149">
                  <c:v>0.94624015514379667</c:v>
                </c:pt>
                <c:pt idx="1150">
                  <c:v>0.94624015514379667</c:v>
                </c:pt>
                <c:pt idx="1151">
                  <c:v>0.94624015514379667</c:v>
                </c:pt>
                <c:pt idx="1152">
                  <c:v>0.94624015514379667</c:v>
                </c:pt>
                <c:pt idx="1153">
                  <c:v>0.94624015514379667</c:v>
                </c:pt>
                <c:pt idx="1154">
                  <c:v>0.94624015514379667</c:v>
                </c:pt>
                <c:pt idx="1155">
                  <c:v>0.94624015514379667</c:v>
                </c:pt>
                <c:pt idx="1156">
                  <c:v>0.94624015514379667</c:v>
                </c:pt>
                <c:pt idx="1157">
                  <c:v>0.94624015514379667</c:v>
                </c:pt>
                <c:pt idx="1158">
                  <c:v>0.94624015514379667</c:v>
                </c:pt>
                <c:pt idx="1159">
                  <c:v>0.94624015514379667</c:v>
                </c:pt>
                <c:pt idx="1160">
                  <c:v>0.94624015514379667</c:v>
                </c:pt>
                <c:pt idx="1161">
                  <c:v>0.94624015514379667</c:v>
                </c:pt>
                <c:pt idx="1162">
                  <c:v>0.94624015514379667</c:v>
                </c:pt>
                <c:pt idx="1163">
                  <c:v>0.94624015514379667</c:v>
                </c:pt>
                <c:pt idx="1164">
                  <c:v>0.94624015514379667</c:v>
                </c:pt>
                <c:pt idx="1165">
                  <c:v>0.94624015514379667</c:v>
                </c:pt>
                <c:pt idx="1166">
                  <c:v>0.94624015514379667</c:v>
                </c:pt>
                <c:pt idx="1167">
                  <c:v>0.94624015514379667</c:v>
                </c:pt>
                <c:pt idx="1168">
                  <c:v>0.94624015514379667</c:v>
                </c:pt>
                <c:pt idx="1169">
                  <c:v>0.94624015514379667</c:v>
                </c:pt>
                <c:pt idx="1170">
                  <c:v>0.94624015514379667</c:v>
                </c:pt>
                <c:pt idx="1171">
                  <c:v>0.94624015514379667</c:v>
                </c:pt>
                <c:pt idx="1172">
                  <c:v>0.94624015514379667</c:v>
                </c:pt>
                <c:pt idx="1173">
                  <c:v>0.94624015514379667</c:v>
                </c:pt>
                <c:pt idx="1174">
                  <c:v>0.94624015514379667</c:v>
                </c:pt>
                <c:pt idx="1175">
                  <c:v>0.94624015514379667</c:v>
                </c:pt>
                <c:pt idx="1176">
                  <c:v>0.94624015514379667</c:v>
                </c:pt>
                <c:pt idx="1177">
                  <c:v>0.94624015514379667</c:v>
                </c:pt>
                <c:pt idx="1178">
                  <c:v>0.94624015514379667</c:v>
                </c:pt>
                <c:pt idx="1179">
                  <c:v>0.94624015514379667</c:v>
                </c:pt>
                <c:pt idx="1180">
                  <c:v>0.94624015514379667</c:v>
                </c:pt>
                <c:pt idx="1181">
                  <c:v>0.94624015514379667</c:v>
                </c:pt>
                <c:pt idx="1182">
                  <c:v>0.94624015514379667</c:v>
                </c:pt>
                <c:pt idx="1183">
                  <c:v>0.94624015514379667</c:v>
                </c:pt>
                <c:pt idx="1184">
                  <c:v>0.94624015514379667</c:v>
                </c:pt>
                <c:pt idx="1185">
                  <c:v>0.94624015514379667</c:v>
                </c:pt>
                <c:pt idx="1186">
                  <c:v>0.94624015514379667</c:v>
                </c:pt>
                <c:pt idx="1187">
                  <c:v>0.94624015514379667</c:v>
                </c:pt>
                <c:pt idx="1188">
                  <c:v>0.94624015514379667</c:v>
                </c:pt>
                <c:pt idx="1189">
                  <c:v>0.94624015514379667</c:v>
                </c:pt>
                <c:pt idx="1190">
                  <c:v>0.94624015514379667</c:v>
                </c:pt>
                <c:pt idx="1191">
                  <c:v>0.94624015514379667</c:v>
                </c:pt>
                <c:pt idx="1192">
                  <c:v>0.94624015514379667</c:v>
                </c:pt>
                <c:pt idx="1193">
                  <c:v>0.94624015514379667</c:v>
                </c:pt>
                <c:pt idx="1194">
                  <c:v>0.94624015514379667</c:v>
                </c:pt>
                <c:pt idx="1195">
                  <c:v>0.94624015514379667</c:v>
                </c:pt>
                <c:pt idx="1196">
                  <c:v>0.94624015514379667</c:v>
                </c:pt>
                <c:pt idx="1197">
                  <c:v>0.94624015514379667</c:v>
                </c:pt>
                <c:pt idx="1198">
                  <c:v>0.94624015514379667</c:v>
                </c:pt>
                <c:pt idx="1199">
                  <c:v>0.94624015514379667</c:v>
                </c:pt>
                <c:pt idx="1200">
                  <c:v>0.94624015514379667</c:v>
                </c:pt>
                <c:pt idx="1201">
                  <c:v>0.94624015514379667</c:v>
                </c:pt>
                <c:pt idx="1202">
                  <c:v>0.94624015514379667</c:v>
                </c:pt>
                <c:pt idx="1203">
                  <c:v>0.94624015514379667</c:v>
                </c:pt>
                <c:pt idx="1204">
                  <c:v>0.94624015514379667</c:v>
                </c:pt>
                <c:pt idx="1205">
                  <c:v>0.94624015514379667</c:v>
                </c:pt>
                <c:pt idx="1206">
                  <c:v>0.94624015514379667</c:v>
                </c:pt>
                <c:pt idx="1207">
                  <c:v>0.94624015514379667</c:v>
                </c:pt>
                <c:pt idx="1208">
                  <c:v>0.94624015514379667</c:v>
                </c:pt>
                <c:pt idx="1209">
                  <c:v>0.94624015514379667</c:v>
                </c:pt>
                <c:pt idx="1210">
                  <c:v>0.94624015514379667</c:v>
                </c:pt>
                <c:pt idx="1211">
                  <c:v>0.94624015514379667</c:v>
                </c:pt>
                <c:pt idx="1212">
                  <c:v>0.94624015514379667</c:v>
                </c:pt>
                <c:pt idx="1213">
                  <c:v>0.94624015514379667</c:v>
                </c:pt>
                <c:pt idx="1214">
                  <c:v>0.94624015514379667</c:v>
                </c:pt>
                <c:pt idx="1215">
                  <c:v>0.94624015514379667</c:v>
                </c:pt>
                <c:pt idx="1216">
                  <c:v>0.94624015514379667</c:v>
                </c:pt>
                <c:pt idx="1217">
                  <c:v>0.94624015514379667</c:v>
                </c:pt>
                <c:pt idx="1218">
                  <c:v>0.94624015514379667</c:v>
                </c:pt>
                <c:pt idx="1219">
                  <c:v>0.94624015514379667</c:v>
                </c:pt>
                <c:pt idx="1220">
                  <c:v>0.94624015514379667</c:v>
                </c:pt>
                <c:pt idx="1221">
                  <c:v>0.94624015514379667</c:v>
                </c:pt>
                <c:pt idx="1222">
                  <c:v>0.94624015514379667</c:v>
                </c:pt>
                <c:pt idx="1223">
                  <c:v>0.94624015514379667</c:v>
                </c:pt>
                <c:pt idx="1224">
                  <c:v>0.94624015514379667</c:v>
                </c:pt>
                <c:pt idx="1225">
                  <c:v>0.94624015514379667</c:v>
                </c:pt>
                <c:pt idx="1226">
                  <c:v>0.94624015514379667</c:v>
                </c:pt>
                <c:pt idx="1227">
                  <c:v>0.94624015514379667</c:v>
                </c:pt>
                <c:pt idx="1228">
                  <c:v>0.94624015514379667</c:v>
                </c:pt>
                <c:pt idx="1229">
                  <c:v>0.94624015514379667</c:v>
                </c:pt>
                <c:pt idx="1230">
                  <c:v>0.94624015514379667</c:v>
                </c:pt>
                <c:pt idx="1231">
                  <c:v>0.94624015514379667</c:v>
                </c:pt>
                <c:pt idx="1232">
                  <c:v>0.94624015514379667</c:v>
                </c:pt>
                <c:pt idx="1233">
                  <c:v>0.94624015514379667</c:v>
                </c:pt>
                <c:pt idx="1234">
                  <c:v>0.94624015514379667</c:v>
                </c:pt>
                <c:pt idx="1235">
                  <c:v>0.94624015514379667</c:v>
                </c:pt>
                <c:pt idx="1236">
                  <c:v>0.94624015514379667</c:v>
                </c:pt>
                <c:pt idx="1237">
                  <c:v>0.94624015514379667</c:v>
                </c:pt>
                <c:pt idx="1238">
                  <c:v>0.94624015514379667</c:v>
                </c:pt>
                <c:pt idx="1239">
                  <c:v>0.94624015514379667</c:v>
                </c:pt>
                <c:pt idx="1240">
                  <c:v>0.94624015514379667</c:v>
                </c:pt>
                <c:pt idx="1241">
                  <c:v>0.94624015514379667</c:v>
                </c:pt>
                <c:pt idx="1242">
                  <c:v>0.94624015514379667</c:v>
                </c:pt>
                <c:pt idx="1243">
                  <c:v>0.94624015514379667</c:v>
                </c:pt>
                <c:pt idx="1244">
                  <c:v>0.94624015514379667</c:v>
                </c:pt>
                <c:pt idx="1245">
                  <c:v>0.94624015514379667</c:v>
                </c:pt>
                <c:pt idx="1246">
                  <c:v>0.94624015514379667</c:v>
                </c:pt>
                <c:pt idx="1247">
                  <c:v>0.94624015514379667</c:v>
                </c:pt>
                <c:pt idx="1248">
                  <c:v>0.94624015514379667</c:v>
                </c:pt>
                <c:pt idx="1249">
                  <c:v>0.94624015514379667</c:v>
                </c:pt>
                <c:pt idx="1250">
                  <c:v>0.94624015514379667</c:v>
                </c:pt>
                <c:pt idx="1251">
                  <c:v>0.94624015514379667</c:v>
                </c:pt>
                <c:pt idx="1252">
                  <c:v>0.94624015514379667</c:v>
                </c:pt>
                <c:pt idx="1253">
                  <c:v>0.94624015514379667</c:v>
                </c:pt>
                <c:pt idx="1254">
                  <c:v>0.94624015514379667</c:v>
                </c:pt>
                <c:pt idx="1255">
                  <c:v>0.94624015514379667</c:v>
                </c:pt>
                <c:pt idx="1256">
                  <c:v>0.94624015514379667</c:v>
                </c:pt>
                <c:pt idx="1257">
                  <c:v>0.94624015514379667</c:v>
                </c:pt>
                <c:pt idx="1258">
                  <c:v>0.94624015514379667</c:v>
                </c:pt>
                <c:pt idx="1259">
                  <c:v>0.94624015514379667</c:v>
                </c:pt>
                <c:pt idx="1260">
                  <c:v>0.94624015514379667</c:v>
                </c:pt>
                <c:pt idx="1261">
                  <c:v>0.94624015514379667</c:v>
                </c:pt>
                <c:pt idx="1262">
                  <c:v>0.94624015514379667</c:v>
                </c:pt>
                <c:pt idx="1263">
                  <c:v>0.94624015514379667</c:v>
                </c:pt>
                <c:pt idx="1264">
                  <c:v>0.94624015514379667</c:v>
                </c:pt>
                <c:pt idx="1265">
                  <c:v>0.94624015514379667</c:v>
                </c:pt>
                <c:pt idx="1266">
                  <c:v>0.94624015514379667</c:v>
                </c:pt>
                <c:pt idx="1267">
                  <c:v>0.94624015514379667</c:v>
                </c:pt>
                <c:pt idx="1268">
                  <c:v>0.94624015514379667</c:v>
                </c:pt>
                <c:pt idx="1269">
                  <c:v>0.94624015514379667</c:v>
                </c:pt>
                <c:pt idx="1270">
                  <c:v>0.94624015514379667</c:v>
                </c:pt>
                <c:pt idx="1271">
                  <c:v>0.94624015514379667</c:v>
                </c:pt>
                <c:pt idx="1272">
                  <c:v>0.94624015514379667</c:v>
                </c:pt>
                <c:pt idx="1273">
                  <c:v>0.94624015514379667</c:v>
                </c:pt>
                <c:pt idx="1274">
                  <c:v>0.94624015514379667</c:v>
                </c:pt>
                <c:pt idx="1275">
                  <c:v>0.94624015514379667</c:v>
                </c:pt>
                <c:pt idx="1276">
                  <c:v>0.94624015514379667</c:v>
                </c:pt>
                <c:pt idx="1277">
                  <c:v>0.94624015514379667</c:v>
                </c:pt>
                <c:pt idx="1278">
                  <c:v>0.94624015514379667</c:v>
                </c:pt>
                <c:pt idx="1279">
                  <c:v>0.94624015514379667</c:v>
                </c:pt>
                <c:pt idx="1280">
                  <c:v>0.94624015514379667</c:v>
                </c:pt>
                <c:pt idx="1281">
                  <c:v>0.94624015514379667</c:v>
                </c:pt>
                <c:pt idx="1282">
                  <c:v>0.94624015514379667</c:v>
                </c:pt>
                <c:pt idx="1283">
                  <c:v>0.94624015514379667</c:v>
                </c:pt>
                <c:pt idx="1284">
                  <c:v>0.94624015514379667</c:v>
                </c:pt>
                <c:pt idx="1285">
                  <c:v>0.94624015514379667</c:v>
                </c:pt>
                <c:pt idx="1286">
                  <c:v>0.94624015514379667</c:v>
                </c:pt>
                <c:pt idx="1287">
                  <c:v>0.94624015514379667</c:v>
                </c:pt>
                <c:pt idx="1288">
                  <c:v>0.94624015514379667</c:v>
                </c:pt>
                <c:pt idx="1289">
                  <c:v>0.94624015514379667</c:v>
                </c:pt>
                <c:pt idx="1290">
                  <c:v>0.94624015514379667</c:v>
                </c:pt>
                <c:pt idx="1291">
                  <c:v>0.94624015514379667</c:v>
                </c:pt>
                <c:pt idx="1292">
                  <c:v>0.94624015514379667</c:v>
                </c:pt>
                <c:pt idx="1293">
                  <c:v>0.94624015514379667</c:v>
                </c:pt>
                <c:pt idx="1294">
                  <c:v>0.94624015514379667</c:v>
                </c:pt>
                <c:pt idx="1295">
                  <c:v>0.94624015514379667</c:v>
                </c:pt>
                <c:pt idx="1296">
                  <c:v>0.94624015514379667</c:v>
                </c:pt>
                <c:pt idx="1297">
                  <c:v>0.94624015514379667</c:v>
                </c:pt>
                <c:pt idx="1298">
                  <c:v>0.94624015514379667</c:v>
                </c:pt>
                <c:pt idx="1299">
                  <c:v>0.94624015514379667</c:v>
                </c:pt>
                <c:pt idx="1300">
                  <c:v>0.94624015514379667</c:v>
                </c:pt>
                <c:pt idx="1301">
                  <c:v>0.94624015514379667</c:v>
                </c:pt>
                <c:pt idx="1302">
                  <c:v>0.94624015514379667</c:v>
                </c:pt>
                <c:pt idx="1303">
                  <c:v>0.94624015514379667</c:v>
                </c:pt>
                <c:pt idx="1304">
                  <c:v>0.94624015514379667</c:v>
                </c:pt>
                <c:pt idx="1305">
                  <c:v>0.94624015514379667</c:v>
                </c:pt>
                <c:pt idx="1306">
                  <c:v>0.94624015514379667</c:v>
                </c:pt>
                <c:pt idx="1307">
                  <c:v>0.94624015514379667</c:v>
                </c:pt>
                <c:pt idx="1308">
                  <c:v>0.94624015514379667</c:v>
                </c:pt>
                <c:pt idx="1309">
                  <c:v>0.94624015514379667</c:v>
                </c:pt>
                <c:pt idx="1310">
                  <c:v>0.94624015514379667</c:v>
                </c:pt>
                <c:pt idx="1311">
                  <c:v>0.94624015514379667</c:v>
                </c:pt>
                <c:pt idx="1312">
                  <c:v>0.94624015514379667</c:v>
                </c:pt>
                <c:pt idx="1313">
                  <c:v>0.94624015514379667</c:v>
                </c:pt>
                <c:pt idx="1314">
                  <c:v>0.94624015514379667</c:v>
                </c:pt>
                <c:pt idx="1315">
                  <c:v>0.94624015514379667</c:v>
                </c:pt>
                <c:pt idx="1316">
                  <c:v>0.94624015514379667</c:v>
                </c:pt>
                <c:pt idx="1317">
                  <c:v>0.94624015514379667</c:v>
                </c:pt>
                <c:pt idx="1318">
                  <c:v>0.94624015514379667</c:v>
                </c:pt>
                <c:pt idx="1319">
                  <c:v>0.94624015514379667</c:v>
                </c:pt>
                <c:pt idx="1320">
                  <c:v>0.94624015514379667</c:v>
                </c:pt>
                <c:pt idx="1321">
                  <c:v>0.94624015514379667</c:v>
                </c:pt>
                <c:pt idx="1322">
                  <c:v>0.94624015514379667</c:v>
                </c:pt>
                <c:pt idx="1323">
                  <c:v>0.94624015514379667</c:v>
                </c:pt>
                <c:pt idx="1324">
                  <c:v>0.94624015514379667</c:v>
                </c:pt>
                <c:pt idx="1325">
                  <c:v>0.94624015514379667</c:v>
                </c:pt>
                <c:pt idx="1326">
                  <c:v>0.94624015514379667</c:v>
                </c:pt>
                <c:pt idx="1327">
                  <c:v>0.94624015514379667</c:v>
                </c:pt>
                <c:pt idx="1328">
                  <c:v>0.94624015514379667</c:v>
                </c:pt>
                <c:pt idx="1329">
                  <c:v>0.94624015514379667</c:v>
                </c:pt>
                <c:pt idx="1330">
                  <c:v>0.94624015514379667</c:v>
                </c:pt>
                <c:pt idx="1331">
                  <c:v>0.94624015514379667</c:v>
                </c:pt>
                <c:pt idx="1332">
                  <c:v>0.94624015514379667</c:v>
                </c:pt>
                <c:pt idx="1333">
                  <c:v>0.94624015514379667</c:v>
                </c:pt>
                <c:pt idx="1334">
                  <c:v>0.94624015514379667</c:v>
                </c:pt>
                <c:pt idx="1335">
                  <c:v>0.94624015514379667</c:v>
                </c:pt>
                <c:pt idx="1336">
                  <c:v>0.94624015514379667</c:v>
                </c:pt>
                <c:pt idx="1337">
                  <c:v>0.94624015514379667</c:v>
                </c:pt>
                <c:pt idx="1338">
                  <c:v>0.94624015514379667</c:v>
                </c:pt>
                <c:pt idx="1339">
                  <c:v>0.94624015514379667</c:v>
                </c:pt>
                <c:pt idx="1340">
                  <c:v>0.94624015514379667</c:v>
                </c:pt>
                <c:pt idx="1341">
                  <c:v>0.94624015514379667</c:v>
                </c:pt>
                <c:pt idx="1342">
                  <c:v>0.94624015514379667</c:v>
                </c:pt>
                <c:pt idx="1343">
                  <c:v>0.94624015514379667</c:v>
                </c:pt>
                <c:pt idx="1344">
                  <c:v>0.94624015514379667</c:v>
                </c:pt>
                <c:pt idx="1345">
                  <c:v>0.94624015514379667</c:v>
                </c:pt>
                <c:pt idx="1346">
                  <c:v>0.94624015514379667</c:v>
                </c:pt>
                <c:pt idx="1347">
                  <c:v>0.94624015514379667</c:v>
                </c:pt>
                <c:pt idx="1348">
                  <c:v>0.94624015514379667</c:v>
                </c:pt>
                <c:pt idx="1349">
                  <c:v>0.94624015514379667</c:v>
                </c:pt>
                <c:pt idx="1350">
                  <c:v>0.94624015514379667</c:v>
                </c:pt>
                <c:pt idx="1351">
                  <c:v>0.94624015514379667</c:v>
                </c:pt>
                <c:pt idx="1352">
                  <c:v>0.94624015514379667</c:v>
                </c:pt>
                <c:pt idx="1353">
                  <c:v>0.94624015514379667</c:v>
                </c:pt>
                <c:pt idx="1354">
                  <c:v>0.94624015514379667</c:v>
                </c:pt>
                <c:pt idx="1355">
                  <c:v>0.94624015514379667</c:v>
                </c:pt>
                <c:pt idx="1356">
                  <c:v>0.94624015514379667</c:v>
                </c:pt>
                <c:pt idx="1357">
                  <c:v>0.94624015514379667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6B-46C5-8FA3-646130C0F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5489088"/>
        <c:axId val="2137925808"/>
      </c:lineChart>
      <c:catAx>
        <c:axId val="91792652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5816095"/>
        <c:crosses val="autoZero"/>
        <c:auto val="1"/>
        <c:lblAlgn val="ctr"/>
        <c:lblOffset val="100"/>
        <c:noMultiLvlLbl val="0"/>
      </c:catAx>
      <c:valAx>
        <c:axId val="5058160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MORTES DIÁRIAS</a:t>
                </a:r>
              </a:p>
            </c:rich>
          </c:tx>
          <c:layout>
            <c:manualLayout>
              <c:xMode val="edge"/>
              <c:yMode val="edge"/>
              <c:x val="8.1740789397412757E-3"/>
              <c:y val="0.39746375720659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7926527"/>
        <c:crosses val="autoZero"/>
        <c:crossBetween val="between"/>
      </c:valAx>
      <c:valAx>
        <c:axId val="213792580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5489088"/>
        <c:crosses val="max"/>
        <c:crossBetween val="between"/>
      </c:valAx>
      <c:catAx>
        <c:axId val="635489088"/>
        <c:scaling>
          <c:orientation val="minMax"/>
        </c:scaling>
        <c:delete val="1"/>
        <c:axPos val="b"/>
        <c:majorTickMark val="out"/>
        <c:minorTickMark val="none"/>
        <c:tickLblPos val="nextTo"/>
        <c:crossAx val="2137925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72897339595353"/>
          <c:y val="8.0422595121581203E-2"/>
          <c:w val="0.30002759362154929"/>
          <c:h val="3.5651659956285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95752936190506E-2"/>
          <c:y val="7.1567154905575858E-2"/>
          <c:w val="0.89059590504849206"/>
          <c:h val="0.87564754772360809"/>
        </c:manualLayout>
      </c:layout>
      <c:barChart>
        <c:barDir val="col"/>
        <c:grouping val="clustered"/>
        <c:varyColors val="0"/>
        <c:ser>
          <c:idx val="1"/>
          <c:order val="1"/>
          <c:tx>
            <c:v>Novos óbitos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mexico!$G$2:$G$1359</c:f>
              <c:numCache>
                <c:formatCode>General</c:formatCode>
                <c:ptCount val="13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3</c:v>
                </c:pt>
                <c:pt idx="80">
                  <c:v>0</c:v>
                </c:pt>
                <c:pt idx="81">
                  <c:v>1</c:v>
                </c:pt>
                <c:pt idx="82">
                  <c:v>0</c:v>
                </c:pt>
                <c:pt idx="83">
                  <c:v>2</c:v>
                </c:pt>
                <c:pt idx="84">
                  <c:v>1</c:v>
                </c:pt>
                <c:pt idx="85">
                  <c:v>3</c:v>
                </c:pt>
                <c:pt idx="86">
                  <c:v>2</c:v>
                </c:pt>
                <c:pt idx="87">
                  <c:v>8</c:v>
                </c:pt>
                <c:pt idx="88">
                  <c:v>8</c:v>
                </c:pt>
                <c:pt idx="89">
                  <c:v>15</c:v>
                </c:pt>
                <c:pt idx="90">
                  <c:v>9</c:v>
                </c:pt>
                <c:pt idx="91">
                  <c:v>14</c:v>
                </c:pt>
                <c:pt idx="92">
                  <c:v>26</c:v>
                </c:pt>
                <c:pt idx="93">
                  <c:v>22</c:v>
                </c:pt>
                <c:pt idx="94">
                  <c:v>26</c:v>
                </c:pt>
                <c:pt idx="95">
                  <c:v>34</c:v>
                </c:pt>
                <c:pt idx="96">
                  <c:v>40</c:v>
                </c:pt>
                <c:pt idx="97">
                  <c:v>33</c:v>
                </c:pt>
                <c:pt idx="98">
                  <c:v>58</c:v>
                </c:pt>
                <c:pt idx="99">
                  <c:v>62</c:v>
                </c:pt>
                <c:pt idx="100">
                  <c:v>49</c:v>
                </c:pt>
                <c:pt idx="101">
                  <c:v>62</c:v>
                </c:pt>
                <c:pt idx="102">
                  <c:v>78</c:v>
                </c:pt>
                <c:pt idx="103">
                  <c:v>81</c:v>
                </c:pt>
                <c:pt idx="104">
                  <c:v>88</c:v>
                </c:pt>
                <c:pt idx="105">
                  <c:v>102</c:v>
                </c:pt>
                <c:pt idx="106">
                  <c:v>114</c:v>
                </c:pt>
                <c:pt idx="107">
                  <c:v>115</c:v>
                </c:pt>
                <c:pt idx="108">
                  <c:v>107</c:v>
                </c:pt>
                <c:pt idx="109">
                  <c:v>142</c:v>
                </c:pt>
                <c:pt idx="110">
                  <c:v>137</c:v>
                </c:pt>
                <c:pt idx="111">
                  <c:v>181</c:v>
                </c:pt>
                <c:pt idx="112">
                  <c:v>211</c:v>
                </c:pt>
                <c:pt idx="113">
                  <c:v>215</c:v>
                </c:pt>
                <c:pt idx="114">
                  <c:v>216</c:v>
                </c:pt>
                <c:pt idx="115">
                  <c:v>230</c:v>
                </c:pt>
                <c:pt idx="116">
                  <c:v>263</c:v>
                </c:pt>
                <c:pt idx="117">
                  <c:v>290</c:v>
                </c:pt>
                <c:pt idx="118">
                  <c:v>310</c:v>
                </c:pt>
                <c:pt idx="119">
                  <c:v>285</c:v>
                </c:pt>
                <c:pt idx="120">
                  <c:v>326</c:v>
                </c:pt>
                <c:pt idx="121">
                  <c:v>386</c:v>
                </c:pt>
                <c:pt idx="122">
                  <c:v>354</c:v>
                </c:pt>
                <c:pt idx="123">
                  <c:v>410</c:v>
                </c:pt>
                <c:pt idx="124">
                  <c:v>358</c:v>
                </c:pt>
                <c:pt idx="125">
                  <c:v>369</c:v>
                </c:pt>
                <c:pt idx="126">
                  <c:v>461</c:v>
                </c:pt>
                <c:pt idx="127">
                  <c:v>449</c:v>
                </c:pt>
                <c:pt idx="128">
                  <c:v>414</c:v>
                </c:pt>
                <c:pt idx="129">
                  <c:v>403</c:v>
                </c:pt>
                <c:pt idx="130">
                  <c:v>439</c:v>
                </c:pt>
                <c:pt idx="131">
                  <c:v>418</c:v>
                </c:pt>
                <c:pt idx="132">
                  <c:v>457</c:v>
                </c:pt>
                <c:pt idx="133">
                  <c:v>460</c:v>
                </c:pt>
                <c:pt idx="134">
                  <c:v>487</c:v>
                </c:pt>
                <c:pt idx="135">
                  <c:v>490</c:v>
                </c:pt>
                <c:pt idx="136">
                  <c:v>546</c:v>
                </c:pt>
                <c:pt idx="137">
                  <c:v>556</c:v>
                </c:pt>
                <c:pt idx="138">
                  <c:v>534</c:v>
                </c:pt>
                <c:pt idx="139">
                  <c:v>587</c:v>
                </c:pt>
                <c:pt idx="140">
                  <c:v>591</c:v>
                </c:pt>
                <c:pt idx="141">
                  <c:v>579</c:v>
                </c:pt>
                <c:pt idx="142">
                  <c:v>571</c:v>
                </c:pt>
                <c:pt idx="143">
                  <c:v>572</c:v>
                </c:pt>
                <c:pt idx="144">
                  <c:v>560</c:v>
                </c:pt>
                <c:pt idx="145">
                  <c:v>539</c:v>
                </c:pt>
                <c:pt idx="146">
                  <c:v>608</c:v>
                </c:pt>
                <c:pt idx="147">
                  <c:v>628</c:v>
                </c:pt>
                <c:pt idx="148">
                  <c:v>611</c:v>
                </c:pt>
                <c:pt idx="149">
                  <c:v>594</c:v>
                </c:pt>
                <c:pt idx="150">
                  <c:v>623</c:v>
                </c:pt>
                <c:pt idx="151">
                  <c:v>575</c:v>
                </c:pt>
                <c:pt idx="152">
                  <c:v>609</c:v>
                </c:pt>
                <c:pt idx="153">
                  <c:v>634</c:v>
                </c:pt>
                <c:pt idx="154">
                  <c:v>691</c:v>
                </c:pt>
                <c:pt idx="155">
                  <c:v>649</c:v>
                </c:pt>
                <c:pt idx="156">
                  <c:v>676</c:v>
                </c:pt>
                <c:pt idx="157">
                  <c:v>656</c:v>
                </c:pt>
                <c:pt idx="158">
                  <c:v>597</c:v>
                </c:pt>
                <c:pt idx="159">
                  <c:v>667</c:v>
                </c:pt>
                <c:pt idx="160">
                  <c:v>688</c:v>
                </c:pt>
                <c:pt idx="161">
                  <c:v>738</c:v>
                </c:pt>
                <c:pt idx="162">
                  <c:v>691</c:v>
                </c:pt>
                <c:pt idx="163">
                  <c:v>706</c:v>
                </c:pt>
                <c:pt idx="164">
                  <c:v>670</c:v>
                </c:pt>
                <c:pt idx="165">
                  <c:v>731</c:v>
                </c:pt>
                <c:pt idx="166">
                  <c:v>696</c:v>
                </c:pt>
                <c:pt idx="167">
                  <c:v>719</c:v>
                </c:pt>
                <c:pt idx="168">
                  <c:v>714</c:v>
                </c:pt>
                <c:pt idx="169">
                  <c:v>775</c:v>
                </c:pt>
                <c:pt idx="170">
                  <c:v>752</c:v>
                </c:pt>
                <c:pt idx="171">
                  <c:v>679</c:v>
                </c:pt>
                <c:pt idx="172">
                  <c:v>651</c:v>
                </c:pt>
                <c:pt idx="173">
                  <c:v>618</c:v>
                </c:pt>
                <c:pt idx="174">
                  <c:v>692</c:v>
                </c:pt>
                <c:pt idx="175">
                  <c:v>669</c:v>
                </c:pt>
                <c:pt idx="176">
                  <c:v>643</c:v>
                </c:pt>
                <c:pt idx="177">
                  <c:v>649</c:v>
                </c:pt>
                <c:pt idx="178">
                  <c:v>627</c:v>
                </c:pt>
                <c:pt idx="179">
                  <c:v>671</c:v>
                </c:pt>
                <c:pt idx="180">
                  <c:v>699</c:v>
                </c:pt>
                <c:pt idx="181">
                  <c:v>691</c:v>
                </c:pt>
                <c:pt idx="182">
                  <c:v>760</c:v>
                </c:pt>
                <c:pt idx="183">
                  <c:v>719</c:v>
                </c:pt>
                <c:pt idx="184">
                  <c:v>693</c:v>
                </c:pt>
                <c:pt idx="185">
                  <c:v>703</c:v>
                </c:pt>
                <c:pt idx="186">
                  <c:v>706</c:v>
                </c:pt>
                <c:pt idx="187">
                  <c:v>738</c:v>
                </c:pt>
                <c:pt idx="188">
                  <c:v>753</c:v>
                </c:pt>
                <c:pt idx="189">
                  <c:v>827</c:v>
                </c:pt>
                <c:pt idx="190">
                  <c:v>824</c:v>
                </c:pt>
                <c:pt idx="191">
                  <c:v>740</c:v>
                </c:pt>
                <c:pt idx="192">
                  <c:v>764</c:v>
                </c:pt>
                <c:pt idx="193">
                  <c:v>728</c:v>
                </c:pt>
                <c:pt idx="194">
                  <c:v>742</c:v>
                </c:pt>
                <c:pt idx="195">
                  <c:v>759</c:v>
                </c:pt>
                <c:pt idx="196">
                  <c:v>836</c:v>
                </c:pt>
                <c:pt idx="197">
                  <c:v>808</c:v>
                </c:pt>
                <c:pt idx="198">
                  <c:v>804</c:v>
                </c:pt>
                <c:pt idx="199">
                  <c:v>815</c:v>
                </c:pt>
                <c:pt idx="200">
                  <c:v>770</c:v>
                </c:pt>
                <c:pt idx="201">
                  <c:v>747</c:v>
                </c:pt>
                <c:pt idx="202">
                  <c:v>803</c:v>
                </c:pt>
                <c:pt idx="203">
                  <c:v>804</c:v>
                </c:pt>
                <c:pt idx="204">
                  <c:v>840</c:v>
                </c:pt>
                <c:pt idx="205">
                  <c:v>752</c:v>
                </c:pt>
                <c:pt idx="206">
                  <c:v>785</c:v>
                </c:pt>
                <c:pt idx="207">
                  <c:v>733</c:v>
                </c:pt>
                <c:pt idx="208">
                  <c:v>779</c:v>
                </c:pt>
                <c:pt idx="209">
                  <c:v>785</c:v>
                </c:pt>
                <c:pt idx="210">
                  <c:v>809</c:v>
                </c:pt>
                <c:pt idx="211">
                  <c:v>778</c:v>
                </c:pt>
                <c:pt idx="212">
                  <c:v>685</c:v>
                </c:pt>
                <c:pt idx="213">
                  <c:v>748</c:v>
                </c:pt>
                <c:pt idx="214">
                  <c:v>674</c:v>
                </c:pt>
                <c:pt idx="215">
                  <c:v>735</c:v>
                </c:pt>
                <c:pt idx="216">
                  <c:v>697</c:v>
                </c:pt>
                <c:pt idx="217">
                  <c:v>759</c:v>
                </c:pt>
                <c:pt idx="218">
                  <c:v>777</c:v>
                </c:pt>
                <c:pt idx="219">
                  <c:v>720</c:v>
                </c:pt>
                <c:pt idx="220">
                  <c:v>694</c:v>
                </c:pt>
                <c:pt idx="221">
                  <c:v>645</c:v>
                </c:pt>
                <c:pt idx="222">
                  <c:v>682</c:v>
                </c:pt>
                <c:pt idx="223">
                  <c:v>652</c:v>
                </c:pt>
                <c:pt idx="224">
                  <c:v>676</c:v>
                </c:pt>
                <c:pt idx="225">
                  <c:v>700</c:v>
                </c:pt>
                <c:pt idx="226">
                  <c:v>618</c:v>
                </c:pt>
                <c:pt idx="227">
                  <c:v>614</c:v>
                </c:pt>
                <c:pt idx="228">
                  <c:v>580</c:v>
                </c:pt>
                <c:pt idx="229">
                  <c:v>586</c:v>
                </c:pt>
                <c:pt idx="230">
                  <c:v>576</c:v>
                </c:pt>
                <c:pt idx="231">
                  <c:v>627</c:v>
                </c:pt>
                <c:pt idx="232">
                  <c:v>567</c:v>
                </c:pt>
                <c:pt idx="233">
                  <c:v>585</c:v>
                </c:pt>
                <c:pt idx="234">
                  <c:v>565</c:v>
                </c:pt>
                <c:pt idx="235">
                  <c:v>559</c:v>
                </c:pt>
                <c:pt idx="236">
                  <c:v>573</c:v>
                </c:pt>
                <c:pt idx="237">
                  <c:v>525</c:v>
                </c:pt>
                <c:pt idx="238">
                  <c:v>541</c:v>
                </c:pt>
                <c:pt idx="239">
                  <c:v>545</c:v>
                </c:pt>
                <c:pt idx="240">
                  <c:v>521</c:v>
                </c:pt>
                <c:pt idx="241">
                  <c:v>494</c:v>
                </c:pt>
                <c:pt idx="242">
                  <c:v>532</c:v>
                </c:pt>
                <c:pt idx="243">
                  <c:v>512</c:v>
                </c:pt>
                <c:pt idx="244">
                  <c:v>527</c:v>
                </c:pt>
                <c:pt idx="245">
                  <c:v>548</c:v>
                </c:pt>
                <c:pt idx="246">
                  <c:v>508</c:v>
                </c:pt>
                <c:pt idx="247">
                  <c:v>490</c:v>
                </c:pt>
                <c:pt idx="248">
                  <c:v>492</c:v>
                </c:pt>
                <c:pt idx="249">
                  <c:v>479</c:v>
                </c:pt>
                <c:pt idx="250">
                  <c:v>463</c:v>
                </c:pt>
                <c:pt idx="251">
                  <c:v>460</c:v>
                </c:pt>
                <c:pt idx="252">
                  <c:v>491</c:v>
                </c:pt>
                <c:pt idx="253">
                  <c:v>428</c:v>
                </c:pt>
                <c:pt idx="254">
                  <c:v>482</c:v>
                </c:pt>
                <c:pt idx="255">
                  <c:v>440</c:v>
                </c:pt>
                <c:pt idx="256">
                  <c:v>444</c:v>
                </c:pt>
                <c:pt idx="257">
                  <c:v>465</c:v>
                </c:pt>
                <c:pt idx="258">
                  <c:v>403</c:v>
                </c:pt>
                <c:pt idx="259">
                  <c:v>451</c:v>
                </c:pt>
                <c:pt idx="260">
                  <c:v>442</c:v>
                </c:pt>
                <c:pt idx="261">
                  <c:v>422</c:v>
                </c:pt>
                <c:pt idx="262">
                  <c:v>401</c:v>
                </c:pt>
                <c:pt idx="263">
                  <c:v>371</c:v>
                </c:pt>
                <c:pt idx="264">
                  <c:v>401</c:v>
                </c:pt>
                <c:pt idx="265">
                  <c:v>423</c:v>
                </c:pt>
                <c:pt idx="266">
                  <c:v>409</c:v>
                </c:pt>
                <c:pt idx="267">
                  <c:v>431</c:v>
                </c:pt>
                <c:pt idx="268">
                  <c:v>396</c:v>
                </c:pt>
                <c:pt idx="269">
                  <c:v>410</c:v>
                </c:pt>
                <c:pt idx="270">
                  <c:v>370</c:v>
                </c:pt>
                <c:pt idx="271">
                  <c:v>387</c:v>
                </c:pt>
                <c:pt idx="272">
                  <c:v>364</c:v>
                </c:pt>
                <c:pt idx="273">
                  <c:v>377</c:v>
                </c:pt>
                <c:pt idx="274">
                  <c:v>373</c:v>
                </c:pt>
                <c:pt idx="275">
                  <c:v>353</c:v>
                </c:pt>
                <c:pt idx="276">
                  <c:v>365</c:v>
                </c:pt>
                <c:pt idx="277">
                  <c:v>367</c:v>
                </c:pt>
                <c:pt idx="278">
                  <c:v>364</c:v>
                </c:pt>
                <c:pt idx="279">
                  <c:v>347</c:v>
                </c:pt>
                <c:pt idx="280">
                  <c:v>374</c:v>
                </c:pt>
                <c:pt idx="281">
                  <c:v>363</c:v>
                </c:pt>
                <c:pt idx="282">
                  <c:v>357</c:v>
                </c:pt>
                <c:pt idx="283">
                  <c:v>357</c:v>
                </c:pt>
                <c:pt idx="284">
                  <c:v>326</c:v>
                </c:pt>
                <c:pt idx="285">
                  <c:v>384</c:v>
                </c:pt>
                <c:pt idx="286">
                  <c:v>363</c:v>
                </c:pt>
                <c:pt idx="287">
                  <c:v>422</c:v>
                </c:pt>
                <c:pt idx="288">
                  <c:v>384</c:v>
                </c:pt>
                <c:pt idx="289">
                  <c:v>372</c:v>
                </c:pt>
                <c:pt idx="290">
                  <c:v>396</c:v>
                </c:pt>
                <c:pt idx="291">
                  <c:v>368</c:v>
                </c:pt>
                <c:pt idx="292">
                  <c:v>397</c:v>
                </c:pt>
                <c:pt idx="293">
                  <c:v>401</c:v>
                </c:pt>
                <c:pt idx="294">
                  <c:v>472</c:v>
                </c:pt>
                <c:pt idx="295">
                  <c:v>437</c:v>
                </c:pt>
                <c:pt idx="296">
                  <c:v>477</c:v>
                </c:pt>
                <c:pt idx="297">
                  <c:v>463</c:v>
                </c:pt>
                <c:pt idx="298">
                  <c:v>460</c:v>
                </c:pt>
                <c:pt idx="299">
                  <c:v>445</c:v>
                </c:pt>
                <c:pt idx="300">
                  <c:v>486</c:v>
                </c:pt>
                <c:pt idx="301">
                  <c:v>500</c:v>
                </c:pt>
                <c:pt idx="302">
                  <c:v>463</c:v>
                </c:pt>
                <c:pt idx="303">
                  <c:v>481</c:v>
                </c:pt>
                <c:pt idx="304">
                  <c:v>491</c:v>
                </c:pt>
                <c:pt idx="305">
                  <c:v>470</c:v>
                </c:pt>
                <c:pt idx="306">
                  <c:v>450</c:v>
                </c:pt>
                <c:pt idx="307">
                  <c:v>459</c:v>
                </c:pt>
                <c:pt idx="308">
                  <c:v>511</c:v>
                </c:pt>
                <c:pt idx="309">
                  <c:v>494</c:v>
                </c:pt>
                <c:pt idx="310">
                  <c:v>494</c:v>
                </c:pt>
                <c:pt idx="311">
                  <c:v>522</c:v>
                </c:pt>
                <c:pt idx="312">
                  <c:v>552</c:v>
                </c:pt>
                <c:pt idx="313">
                  <c:v>474</c:v>
                </c:pt>
                <c:pt idx="314">
                  <c:v>499</c:v>
                </c:pt>
                <c:pt idx="315">
                  <c:v>521</c:v>
                </c:pt>
                <c:pt idx="316">
                  <c:v>486</c:v>
                </c:pt>
                <c:pt idx="317">
                  <c:v>518</c:v>
                </c:pt>
                <c:pt idx="318">
                  <c:v>546</c:v>
                </c:pt>
                <c:pt idx="319">
                  <c:v>517</c:v>
                </c:pt>
                <c:pt idx="320">
                  <c:v>508</c:v>
                </c:pt>
                <c:pt idx="321">
                  <c:v>514</c:v>
                </c:pt>
                <c:pt idx="322">
                  <c:v>517</c:v>
                </c:pt>
                <c:pt idx="323">
                  <c:v>568</c:v>
                </c:pt>
                <c:pt idx="324">
                  <c:v>534</c:v>
                </c:pt>
                <c:pt idx="325">
                  <c:v>496</c:v>
                </c:pt>
                <c:pt idx="326">
                  <c:v>572</c:v>
                </c:pt>
                <c:pt idx="327">
                  <c:v>557</c:v>
                </c:pt>
                <c:pt idx="328">
                  <c:v>625</c:v>
                </c:pt>
                <c:pt idx="329">
                  <c:v>565</c:v>
                </c:pt>
                <c:pt idx="330">
                  <c:v>571</c:v>
                </c:pt>
                <c:pt idx="331">
                  <c:v>550</c:v>
                </c:pt>
                <c:pt idx="332">
                  <c:v>572</c:v>
                </c:pt>
                <c:pt idx="333">
                  <c:v>620</c:v>
                </c:pt>
                <c:pt idx="334">
                  <c:v>563</c:v>
                </c:pt>
                <c:pt idx="335">
                  <c:v>578</c:v>
                </c:pt>
                <c:pt idx="336">
                  <c:v>644</c:v>
                </c:pt>
                <c:pt idx="337">
                  <c:v>657</c:v>
                </c:pt>
                <c:pt idx="338">
                  <c:v>611</c:v>
                </c:pt>
                <c:pt idx="339">
                  <c:v>594</c:v>
                </c:pt>
                <c:pt idx="340">
                  <c:v>588</c:v>
                </c:pt>
                <c:pt idx="341">
                  <c:v>644</c:v>
                </c:pt>
                <c:pt idx="342">
                  <c:v>639</c:v>
                </c:pt>
                <c:pt idx="343">
                  <c:v>674</c:v>
                </c:pt>
                <c:pt idx="344">
                  <c:v>633</c:v>
                </c:pt>
                <c:pt idx="345">
                  <c:v>688</c:v>
                </c:pt>
                <c:pt idx="346">
                  <c:v>670</c:v>
                </c:pt>
                <c:pt idx="347">
                  <c:v>696</c:v>
                </c:pt>
                <c:pt idx="348">
                  <c:v>725</c:v>
                </c:pt>
                <c:pt idx="349">
                  <c:v>705</c:v>
                </c:pt>
                <c:pt idx="350">
                  <c:v>744</c:v>
                </c:pt>
                <c:pt idx="351">
                  <c:v>749</c:v>
                </c:pt>
                <c:pt idx="352">
                  <c:v>736</c:v>
                </c:pt>
                <c:pt idx="353">
                  <c:v>740</c:v>
                </c:pt>
                <c:pt idx="354">
                  <c:v>758</c:v>
                </c:pt>
                <c:pt idx="355">
                  <c:v>799</c:v>
                </c:pt>
                <c:pt idx="356">
                  <c:v>778</c:v>
                </c:pt>
                <c:pt idx="357">
                  <c:v>887</c:v>
                </c:pt>
                <c:pt idx="358">
                  <c:v>810</c:v>
                </c:pt>
                <c:pt idx="359">
                  <c:v>822</c:v>
                </c:pt>
                <c:pt idx="360">
                  <c:v>843</c:v>
                </c:pt>
                <c:pt idx="361">
                  <c:v>836</c:v>
                </c:pt>
                <c:pt idx="362">
                  <c:v>881</c:v>
                </c:pt>
                <c:pt idx="363">
                  <c:v>916</c:v>
                </c:pt>
                <c:pt idx="364">
                  <c:v>965</c:v>
                </c:pt>
                <c:pt idx="365">
                  <c:v>971</c:v>
                </c:pt>
                <c:pt idx="366">
                  <c:v>946</c:v>
                </c:pt>
                <c:pt idx="367">
                  <c:v>886</c:v>
                </c:pt>
                <c:pt idx="368">
                  <c:v>987</c:v>
                </c:pt>
                <c:pt idx="369">
                  <c:v>993</c:v>
                </c:pt>
                <c:pt idx="370">
                  <c:v>1037</c:v>
                </c:pt>
                <c:pt idx="371">
                  <c:v>1112</c:v>
                </c:pt>
                <c:pt idx="372">
                  <c:v>1069</c:v>
                </c:pt>
                <c:pt idx="373">
                  <c:v>1160</c:v>
                </c:pt>
                <c:pt idx="374">
                  <c:v>1064</c:v>
                </c:pt>
                <c:pt idx="375">
                  <c:v>1197</c:v>
                </c:pt>
                <c:pt idx="376">
                  <c:v>1143</c:v>
                </c:pt>
                <c:pt idx="377">
                  <c:v>1215</c:v>
                </c:pt>
                <c:pt idx="378">
                  <c:v>1315</c:v>
                </c:pt>
                <c:pt idx="379">
                  <c:v>1238</c:v>
                </c:pt>
                <c:pt idx="380">
                  <c:v>1247</c:v>
                </c:pt>
                <c:pt idx="381">
                  <c:v>1271</c:v>
                </c:pt>
                <c:pt idx="382">
                  <c:v>1316</c:v>
                </c:pt>
                <c:pt idx="383">
                  <c:v>1294</c:v>
                </c:pt>
                <c:pt idx="384">
                  <c:v>1402</c:v>
                </c:pt>
                <c:pt idx="385">
                  <c:v>1409</c:v>
                </c:pt>
                <c:pt idx="386">
                  <c:v>1447</c:v>
                </c:pt>
                <c:pt idx="387">
                  <c:v>1495</c:v>
                </c:pt>
                <c:pt idx="388">
                  <c:v>1435</c:v>
                </c:pt>
                <c:pt idx="389">
                  <c:v>1395</c:v>
                </c:pt>
                <c:pt idx="390">
                  <c:v>1354</c:v>
                </c:pt>
                <c:pt idx="391">
                  <c:v>1423</c:v>
                </c:pt>
                <c:pt idx="392">
                  <c:v>1478</c:v>
                </c:pt>
                <c:pt idx="393">
                  <c:v>1419</c:v>
                </c:pt>
                <c:pt idx="394">
                  <c:v>1325</c:v>
                </c:pt>
                <c:pt idx="395">
                  <c:v>1249</c:v>
                </c:pt>
                <c:pt idx="396">
                  <c:v>1247</c:v>
                </c:pt>
                <c:pt idx="397">
                  <c:v>1239</c:v>
                </c:pt>
                <c:pt idx="398">
                  <c:v>1181</c:v>
                </c:pt>
                <c:pt idx="399">
                  <c:v>1296</c:v>
                </c:pt>
                <c:pt idx="400">
                  <c:v>1264</c:v>
                </c:pt>
                <c:pt idx="401">
                  <c:v>1172</c:v>
                </c:pt>
                <c:pt idx="402">
                  <c:v>1091</c:v>
                </c:pt>
                <c:pt idx="403">
                  <c:v>1049</c:v>
                </c:pt>
                <c:pt idx="404">
                  <c:v>1050</c:v>
                </c:pt>
                <c:pt idx="405">
                  <c:v>968</c:v>
                </c:pt>
                <c:pt idx="406">
                  <c:v>1072</c:v>
                </c:pt>
                <c:pt idx="407">
                  <c:v>972</c:v>
                </c:pt>
                <c:pt idx="408">
                  <c:v>888</c:v>
                </c:pt>
                <c:pt idx="409">
                  <c:v>924</c:v>
                </c:pt>
                <c:pt idx="410">
                  <c:v>857</c:v>
                </c:pt>
                <c:pt idx="411">
                  <c:v>771</c:v>
                </c:pt>
                <c:pt idx="412">
                  <c:v>790</c:v>
                </c:pt>
                <c:pt idx="413">
                  <c:v>804</c:v>
                </c:pt>
                <c:pt idx="414">
                  <c:v>782</c:v>
                </c:pt>
                <c:pt idx="415">
                  <c:v>758</c:v>
                </c:pt>
                <c:pt idx="416">
                  <c:v>687</c:v>
                </c:pt>
                <c:pt idx="417">
                  <c:v>729</c:v>
                </c:pt>
                <c:pt idx="418">
                  <c:v>620</c:v>
                </c:pt>
                <c:pt idx="419">
                  <c:v>721</c:v>
                </c:pt>
                <c:pt idx="420">
                  <c:v>732</c:v>
                </c:pt>
                <c:pt idx="421">
                  <c:v>611</c:v>
                </c:pt>
                <c:pt idx="422">
                  <c:v>602</c:v>
                </c:pt>
                <c:pt idx="423">
                  <c:v>589</c:v>
                </c:pt>
                <c:pt idx="424">
                  <c:v>574</c:v>
                </c:pt>
                <c:pt idx="425">
                  <c:v>588</c:v>
                </c:pt>
                <c:pt idx="426">
                  <c:v>597</c:v>
                </c:pt>
                <c:pt idx="427">
                  <c:v>584</c:v>
                </c:pt>
                <c:pt idx="428">
                  <c:v>567</c:v>
                </c:pt>
                <c:pt idx="429">
                  <c:v>514</c:v>
                </c:pt>
                <c:pt idx="430">
                  <c:v>516</c:v>
                </c:pt>
                <c:pt idx="431">
                  <c:v>523</c:v>
                </c:pt>
                <c:pt idx="432">
                  <c:v>487</c:v>
                </c:pt>
                <c:pt idx="433">
                  <c:v>489</c:v>
                </c:pt>
                <c:pt idx="434">
                  <c:v>521</c:v>
                </c:pt>
                <c:pt idx="435">
                  <c:v>468</c:v>
                </c:pt>
                <c:pt idx="436">
                  <c:v>539</c:v>
                </c:pt>
                <c:pt idx="437">
                  <c:v>493</c:v>
                </c:pt>
                <c:pt idx="438">
                  <c:v>414</c:v>
                </c:pt>
                <c:pt idx="439">
                  <c:v>435</c:v>
                </c:pt>
                <c:pt idx="440">
                  <c:v>466</c:v>
                </c:pt>
                <c:pt idx="441">
                  <c:v>415</c:v>
                </c:pt>
                <c:pt idx="442">
                  <c:v>395</c:v>
                </c:pt>
                <c:pt idx="443">
                  <c:v>407</c:v>
                </c:pt>
                <c:pt idx="444">
                  <c:v>376</c:v>
                </c:pt>
                <c:pt idx="445">
                  <c:v>387</c:v>
                </c:pt>
                <c:pt idx="446">
                  <c:v>354</c:v>
                </c:pt>
                <c:pt idx="447">
                  <c:v>383</c:v>
                </c:pt>
                <c:pt idx="448">
                  <c:v>364</c:v>
                </c:pt>
                <c:pt idx="449">
                  <c:v>403</c:v>
                </c:pt>
                <c:pt idx="450">
                  <c:v>346</c:v>
                </c:pt>
                <c:pt idx="451">
                  <c:v>302</c:v>
                </c:pt>
                <c:pt idx="452">
                  <c:v>290</c:v>
                </c:pt>
                <c:pt idx="453">
                  <c:v>321</c:v>
                </c:pt>
                <c:pt idx="454">
                  <c:v>358</c:v>
                </c:pt>
                <c:pt idx="455">
                  <c:v>340</c:v>
                </c:pt>
                <c:pt idx="456">
                  <c:v>322</c:v>
                </c:pt>
                <c:pt idx="457">
                  <c:v>320</c:v>
                </c:pt>
                <c:pt idx="458">
                  <c:v>302</c:v>
                </c:pt>
                <c:pt idx="459">
                  <c:v>310</c:v>
                </c:pt>
                <c:pt idx="460">
                  <c:v>306</c:v>
                </c:pt>
                <c:pt idx="461">
                  <c:v>272</c:v>
                </c:pt>
                <c:pt idx="462">
                  <c:v>315</c:v>
                </c:pt>
                <c:pt idx="463">
                  <c:v>279</c:v>
                </c:pt>
                <c:pt idx="464">
                  <c:v>312</c:v>
                </c:pt>
                <c:pt idx="465">
                  <c:v>293</c:v>
                </c:pt>
                <c:pt idx="466">
                  <c:v>283</c:v>
                </c:pt>
                <c:pt idx="467">
                  <c:v>279</c:v>
                </c:pt>
                <c:pt idx="468">
                  <c:v>273</c:v>
                </c:pt>
                <c:pt idx="469">
                  <c:v>261</c:v>
                </c:pt>
                <c:pt idx="470">
                  <c:v>298</c:v>
                </c:pt>
                <c:pt idx="471">
                  <c:v>275</c:v>
                </c:pt>
                <c:pt idx="472">
                  <c:v>283</c:v>
                </c:pt>
                <c:pt idx="473">
                  <c:v>254</c:v>
                </c:pt>
                <c:pt idx="474">
                  <c:v>264</c:v>
                </c:pt>
                <c:pt idx="475">
                  <c:v>212</c:v>
                </c:pt>
                <c:pt idx="476">
                  <c:v>234</c:v>
                </c:pt>
                <c:pt idx="477">
                  <c:v>255</c:v>
                </c:pt>
                <c:pt idx="478">
                  <c:v>231</c:v>
                </c:pt>
                <c:pt idx="479">
                  <c:v>206</c:v>
                </c:pt>
                <c:pt idx="480">
                  <c:v>209</c:v>
                </c:pt>
                <c:pt idx="481">
                  <c:v>211</c:v>
                </c:pt>
                <c:pt idx="482">
                  <c:v>201</c:v>
                </c:pt>
                <c:pt idx="483">
                  <c:v>218</c:v>
                </c:pt>
                <c:pt idx="484">
                  <c:v>199</c:v>
                </c:pt>
                <c:pt idx="485">
                  <c:v>199</c:v>
                </c:pt>
                <c:pt idx="486">
                  <c:v>211</c:v>
                </c:pt>
                <c:pt idx="487">
                  <c:v>161</c:v>
                </c:pt>
                <c:pt idx="488">
                  <c:v>178</c:v>
                </c:pt>
                <c:pt idx="489">
                  <c:v>192</c:v>
                </c:pt>
                <c:pt idx="490">
                  <c:v>170</c:v>
                </c:pt>
                <c:pt idx="491">
                  <c:v>158</c:v>
                </c:pt>
                <c:pt idx="492">
                  <c:v>178</c:v>
                </c:pt>
                <c:pt idx="493">
                  <c:v>154</c:v>
                </c:pt>
                <c:pt idx="494">
                  <c:v>134</c:v>
                </c:pt>
                <c:pt idx="495">
                  <c:v>134</c:v>
                </c:pt>
                <c:pt idx="496">
                  <c:v>151</c:v>
                </c:pt>
                <c:pt idx="497">
                  <c:v>167</c:v>
                </c:pt>
                <c:pt idx="498">
                  <c:v>128</c:v>
                </c:pt>
                <c:pt idx="499">
                  <c:v>139</c:v>
                </c:pt>
                <c:pt idx="500">
                  <c:v>112</c:v>
                </c:pt>
                <c:pt idx="501">
                  <c:v>132</c:v>
                </c:pt>
                <c:pt idx="502">
                  <c:v>110</c:v>
                </c:pt>
                <c:pt idx="503">
                  <c:v>126</c:v>
                </c:pt>
                <c:pt idx="504">
                  <c:v>133</c:v>
                </c:pt>
                <c:pt idx="505">
                  <c:v>133</c:v>
                </c:pt>
                <c:pt idx="506">
                  <c:v>118</c:v>
                </c:pt>
                <c:pt idx="507">
                  <c:v>102</c:v>
                </c:pt>
                <c:pt idx="508">
                  <c:v>105</c:v>
                </c:pt>
                <c:pt idx="509">
                  <c:v>86</c:v>
                </c:pt>
                <c:pt idx="510">
                  <c:v>125</c:v>
                </c:pt>
                <c:pt idx="511">
                  <c:v>115</c:v>
                </c:pt>
                <c:pt idx="512">
                  <c:v>112</c:v>
                </c:pt>
                <c:pt idx="513">
                  <c:v>98</c:v>
                </c:pt>
                <c:pt idx="514">
                  <c:v>108</c:v>
                </c:pt>
                <c:pt idx="515">
                  <c:v>102</c:v>
                </c:pt>
                <c:pt idx="516">
                  <c:v>96</c:v>
                </c:pt>
                <c:pt idx="517">
                  <c:v>96</c:v>
                </c:pt>
                <c:pt idx="518">
                  <c:v>112</c:v>
                </c:pt>
                <c:pt idx="519">
                  <c:v>98</c:v>
                </c:pt>
                <c:pt idx="520">
                  <c:v>93</c:v>
                </c:pt>
                <c:pt idx="521">
                  <c:v>69</c:v>
                </c:pt>
                <c:pt idx="522">
                  <c:v>90</c:v>
                </c:pt>
                <c:pt idx="523">
                  <c:v>105</c:v>
                </c:pt>
                <c:pt idx="524">
                  <c:v>89</c:v>
                </c:pt>
                <c:pt idx="525">
                  <c:v>105</c:v>
                </c:pt>
                <c:pt idx="526">
                  <c:v>108</c:v>
                </c:pt>
                <c:pt idx="527">
                  <c:v>96</c:v>
                </c:pt>
                <c:pt idx="528">
                  <c:v>88</c:v>
                </c:pt>
                <c:pt idx="529">
                  <c:v>117</c:v>
                </c:pt>
                <c:pt idx="530">
                  <c:v>79</c:v>
                </c:pt>
                <c:pt idx="531">
                  <c:v>85</c:v>
                </c:pt>
                <c:pt idx="532">
                  <c:v>105</c:v>
                </c:pt>
                <c:pt idx="533">
                  <c:v>104</c:v>
                </c:pt>
                <c:pt idx="534">
                  <c:v>104</c:v>
                </c:pt>
                <c:pt idx="535">
                  <c:v>107</c:v>
                </c:pt>
                <c:pt idx="536">
                  <c:v>102</c:v>
                </c:pt>
                <c:pt idx="537">
                  <c:v>95</c:v>
                </c:pt>
                <c:pt idx="538">
                  <c:v>125</c:v>
                </c:pt>
                <c:pt idx="539">
                  <c:v>119</c:v>
                </c:pt>
                <c:pt idx="540">
                  <c:v>107</c:v>
                </c:pt>
                <c:pt idx="541">
                  <c:v>107</c:v>
                </c:pt>
                <c:pt idx="542">
                  <c:v>101</c:v>
                </c:pt>
                <c:pt idx="543">
                  <c:v>115</c:v>
                </c:pt>
                <c:pt idx="544">
                  <c:v>117</c:v>
                </c:pt>
                <c:pt idx="545">
                  <c:v>121</c:v>
                </c:pt>
                <c:pt idx="546">
                  <c:v>134</c:v>
                </c:pt>
                <c:pt idx="547">
                  <c:v>131</c:v>
                </c:pt>
                <c:pt idx="548">
                  <c:v>136</c:v>
                </c:pt>
                <c:pt idx="549">
                  <c:v>150</c:v>
                </c:pt>
                <c:pt idx="550">
                  <c:v>142</c:v>
                </c:pt>
                <c:pt idx="551">
                  <c:v>125</c:v>
                </c:pt>
                <c:pt idx="552">
                  <c:v>160</c:v>
                </c:pt>
                <c:pt idx="553">
                  <c:v>155</c:v>
                </c:pt>
                <c:pt idx="554">
                  <c:v>181</c:v>
                </c:pt>
                <c:pt idx="555">
                  <c:v>171</c:v>
                </c:pt>
                <c:pt idx="556">
                  <c:v>165</c:v>
                </c:pt>
                <c:pt idx="557">
                  <c:v>157</c:v>
                </c:pt>
                <c:pt idx="558">
                  <c:v>173</c:v>
                </c:pt>
                <c:pt idx="559">
                  <c:v>187</c:v>
                </c:pt>
                <c:pt idx="560">
                  <c:v>227</c:v>
                </c:pt>
                <c:pt idx="561">
                  <c:v>181</c:v>
                </c:pt>
                <c:pt idx="562">
                  <c:v>226</c:v>
                </c:pt>
                <c:pt idx="563">
                  <c:v>228</c:v>
                </c:pt>
                <c:pt idx="564">
                  <c:v>238</c:v>
                </c:pt>
                <c:pt idx="565">
                  <c:v>252</c:v>
                </c:pt>
                <c:pt idx="566">
                  <c:v>270</c:v>
                </c:pt>
                <c:pt idx="567">
                  <c:v>313</c:v>
                </c:pt>
                <c:pt idx="568">
                  <c:v>329</c:v>
                </c:pt>
                <c:pt idx="569">
                  <c:v>348</c:v>
                </c:pt>
                <c:pt idx="570">
                  <c:v>308</c:v>
                </c:pt>
                <c:pt idx="571">
                  <c:v>377</c:v>
                </c:pt>
                <c:pt idx="572">
                  <c:v>342</c:v>
                </c:pt>
                <c:pt idx="573">
                  <c:v>398</c:v>
                </c:pt>
                <c:pt idx="574">
                  <c:v>458</c:v>
                </c:pt>
                <c:pt idx="575">
                  <c:v>460</c:v>
                </c:pt>
                <c:pt idx="576">
                  <c:v>478</c:v>
                </c:pt>
                <c:pt idx="577">
                  <c:v>472</c:v>
                </c:pt>
                <c:pt idx="578">
                  <c:v>527</c:v>
                </c:pt>
                <c:pt idx="579">
                  <c:v>537</c:v>
                </c:pt>
                <c:pt idx="580">
                  <c:v>570</c:v>
                </c:pt>
                <c:pt idx="581">
                  <c:v>649</c:v>
                </c:pt>
                <c:pt idx="582">
                  <c:v>584</c:v>
                </c:pt>
                <c:pt idx="583">
                  <c:v>591</c:v>
                </c:pt>
                <c:pt idx="584">
                  <c:v>633</c:v>
                </c:pt>
                <c:pt idx="585">
                  <c:v>627</c:v>
                </c:pt>
                <c:pt idx="586">
                  <c:v>643</c:v>
                </c:pt>
                <c:pt idx="587">
                  <c:v>655</c:v>
                </c:pt>
                <c:pt idx="588">
                  <c:v>751</c:v>
                </c:pt>
                <c:pt idx="589">
                  <c:v>718</c:v>
                </c:pt>
                <c:pt idx="590">
                  <c:v>713</c:v>
                </c:pt>
                <c:pt idx="591">
                  <c:v>719</c:v>
                </c:pt>
                <c:pt idx="592">
                  <c:v>710</c:v>
                </c:pt>
                <c:pt idx="593">
                  <c:v>746</c:v>
                </c:pt>
                <c:pt idx="594">
                  <c:v>773</c:v>
                </c:pt>
                <c:pt idx="595">
                  <c:v>816</c:v>
                </c:pt>
                <c:pt idx="596">
                  <c:v>758</c:v>
                </c:pt>
                <c:pt idx="597">
                  <c:v>882</c:v>
                </c:pt>
                <c:pt idx="598">
                  <c:v>784</c:v>
                </c:pt>
                <c:pt idx="599">
                  <c:v>769</c:v>
                </c:pt>
                <c:pt idx="600">
                  <c:v>817</c:v>
                </c:pt>
                <c:pt idx="601">
                  <c:v>743</c:v>
                </c:pt>
                <c:pt idx="602">
                  <c:v>870</c:v>
                </c:pt>
                <c:pt idx="603">
                  <c:v>821</c:v>
                </c:pt>
                <c:pt idx="604">
                  <c:v>755</c:v>
                </c:pt>
                <c:pt idx="605">
                  <c:v>796</c:v>
                </c:pt>
                <c:pt idx="606">
                  <c:v>737</c:v>
                </c:pt>
                <c:pt idx="607">
                  <c:v>744</c:v>
                </c:pt>
                <c:pt idx="608">
                  <c:v>766</c:v>
                </c:pt>
                <c:pt idx="609">
                  <c:v>751</c:v>
                </c:pt>
                <c:pt idx="610">
                  <c:v>765</c:v>
                </c:pt>
                <c:pt idx="611">
                  <c:v>703</c:v>
                </c:pt>
                <c:pt idx="612">
                  <c:v>683</c:v>
                </c:pt>
                <c:pt idx="613">
                  <c:v>691</c:v>
                </c:pt>
                <c:pt idx="614">
                  <c:v>652</c:v>
                </c:pt>
                <c:pt idx="615">
                  <c:v>688</c:v>
                </c:pt>
                <c:pt idx="616">
                  <c:v>691</c:v>
                </c:pt>
                <c:pt idx="617">
                  <c:v>670</c:v>
                </c:pt>
                <c:pt idx="618">
                  <c:v>611</c:v>
                </c:pt>
                <c:pt idx="619">
                  <c:v>632</c:v>
                </c:pt>
                <c:pt idx="620">
                  <c:v>617</c:v>
                </c:pt>
                <c:pt idx="621">
                  <c:v>561</c:v>
                </c:pt>
                <c:pt idx="622">
                  <c:v>595</c:v>
                </c:pt>
                <c:pt idx="623">
                  <c:v>597</c:v>
                </c:pt>
                <c:pt idx="624">
                  <c:v>563</c:v>
                </c:pt>
                <c:pt idx="625">
                  <c:v>542</c:v>
                </c:pt>
                <c:pt idx="626">
                  <c:v>545</c:v>
                </c:pt>
                <c:pt idx="627">
                  <c:v>547</c:v>
                </c:pt>
                <c:pt idx="628">
                  <c:v>494</c:v>
                </c:pt>
                <c:pt idx="629">
                  <c:v>474</c:v>
                </c:pt>
                <c:pt idx="630">
                  <c:v>539</c:v>
                </c:pt>
                <c:pt idx="631">
                  <c:v>546</c:v>
                </c:pt>
                <c:pt idx="632">
                  <c:v>470</c:v>
                </c:pt>
                <c:pt idx="633">
                  <c:v>436</c:v>
                </c:pt>
                <c:pt idx="634">
                  <c:v>457</c:v>
                </c:pt>
                <c:pt idx="635">
                  <c:v>413</c:v>
                </c:pt>
                <c:pt idx="636">
                  <c:v>424</c:v>
                </c:pt>
                <c:pt idx="637">
                  <c:v>429</c:v>
                </c:pt>
                <c:pt idx="638">
                  <c:v>437</c:v>
                </c:pt>
                <c:pt idx="639">
                  <c:v>403</c:v>
                </c:pt>
                <c:pt idx="640">
                  <c:v>371</c:v>
                </c:pt>
                <c:pt idx="641">
                  <c:v>386</c:v>
                </c:pt>
                <c:pt idx="642">
                  <c:v>350</c:v>
                </c:pt>
                <c:pt idx="643">
                  <c:v>359</c:v>
                </c:pt>
                <c:pt idx="644">
                  <c:v>387</c:v>
                </c:pt>
                <c:pt idx="645">
                  <c:v>337</c:v>
                </c:pt>
                <c:pt idx="646">
                  <c:v>305</c:v>
                </c:pt>
                <c:pt idx="647">
                  <c:v>311</c:v>
                </c:pt>
                <c:pt idx="648">
                  <c:v>340</c:v>
                </c:pt>
                <c:pt idx="649">
                  <c:v>290</c:v>
                </c:pt>
                <c:pt idx="650">
                  <c:v>287</c:v>
                </c:pt>
                <c:pt idx="651">
                  <c:v>315</c:v>
                </c:pt>
                <c:pt idx="652">
                  <c:v>291</c:v>
                </c:pt>
                <c:pt idx="653">
                  <c:v>290</c:v>
                </c:pt>
                <c:pt idx="654">
                  <c:v>264</c:v>
                </c:pt>
                <c:pt idx="655">
                  <c:v>269</c:v>
                </c:pt>
                <c:pt idx="656">
                  <c:v>270</c:v>
                </c:pt>
                <c:pt idx="657">
                  <c:v>232</c:v>
                </c:pt>
                <c:pt idx="658">
                  <c:v>232</c:v>
                </c:pt>
                <c:pt idx="659">
                  <c:v>227</c:v>
                </c:pt>
                <c:pt idx="660">
                  <c:v>236</c:v>
                </c:pt>
                <c:pt idx="661">
                  <c:v>224</c:v>
                </c:pt>
                <c:pt idx="662">
                  <c:v>212</c:v>
                </c:pt>
                <c:pt idx="663">
                  <c:v>216</c:v>
                </c:pt>
                <c:pt idx="664">
                  <c:v>196</c:v>
                </c:pt>
                <c:pt idx="665">
                  <c:v>205</c:v>
                </c:pt>
                <c:pt idx="666">
                  <c:v>184</c:v>
                </c:pt>
                <c:pt idx="667">
                  <c:v>183</c:v>
                </c:pt>
                <c:pt idx="668">
                  <c:v>188</c:v>
                </c:pt>
                <c:pt idx="669">
                  <c:v>203</c:v>
                </c:pt>
                <c:pt idx="670">
                  <c:v>174</c:v>
                </c:pt>
                <c:pt idx="671">
                  <c:v>147</c:v>
                </c:pt>
                <c:pt idx="672">
                  <c:v>193</c:v>
                </c:pt>
                <c:pt idx="673">
                  <c:v>165</c:v>
                </c:pt>
                <c:pt idx="674">
                  <c:v>183</c:v>
                </c:pt>
                <c:pt idx="675">
                  <c:v>147</c:v>
                </c:pt>
                <c:pt idx="676">
                  <c:v>150</c:v>
                </c:pt>
                <c:pt idx="677">
                  <c:v>142</c:v>
                </c:pt>
                <c:pt idx="678">
                  <c:v>144</c:v>
                </c:pt>
                <c:pt idx="679">
                  <c:v>178</c:v>
                </c:pt>
                <c:pt idx="680">
                  <c:v>137</c:v>
                </c:pt>
                <c:pt idx="681">
                  <c:v>147</c:v>
                </c:pt>
                <c:pt idx="682">
                  <c:v>150</c:v>
                </c:pt>
                <c:pt idx="683">
                  <c:v>114</c:v>
                </c:pt>
                <c:pt idx="684">
                  <c:v>146</c:v>
                </c:pt>
                <c:pt idx="685">
                  <c:v>136</c:v>
                </c:pt>
                <c:pt idx="686">
                  <c:v>149</c:v>
                </c:pt>
                <c:pt idx="687">
                  <c:v>154</c:v>
                </c:pt>
                <c:pt idx="688">
                  <c:v>129</c:v>
                </c:pt>
                <c:pt idx="689">
                  <c:v>126</c:v>
                </c:pt>
                <c:pt idx="690">
                  <c:v>125</c:v>
                </c:pt>
                <c:pt idx="691">
                  <c:v>140</c:v>
                </c:pt>
                <c:pt idx="692">
                  <c:v>135</c:v>
                </c:pt>
                <c:pt idx="693">
                  <c:v>143</c:v>
                </c:pt>
                <c:pt idx="694">
                  <c:v>133</c:v>
                </c:pt>
                <c:pt idx="695">
                  <c:v>131</c:v>
                </c:pt>
                <c:pt idx="696">
                  <c:v>117</c:v>
                </c:pt>
                <c:pt idx="697">
                  <c:v>128</c:v>
                </c:pt>
                <c:pt idx="698">
                  <c:v>130</c:v>
                </c:pt>
                <c:pt idx="699">
                  <c:v>138</c:v>
                </c:pt>
                <c:pt idx="700">
                  <c:v>122</c:v>
                </c:pt>
                <c:pt idx="701">
                  <c:v>136</c:v>
                </c:pt>
                <c:pt idx="702">
                  <c:v>160</c:v>
                </c:pt>
                <c:pt idx="703">
                  <c:v>115</c:v>
                </c:pt>
                <c:pt idx="704">
                  <c:v>139</c:v>
                </c:pt>
                <c:pt idx="705">
                  <c:v>108</c:v>
                </c:pt>
                <c:pt idx="706">
                  <c:v>127</c:v>
                </c:pt>
                <c:pt idx="707">
                  <c:v>144</c:v>
                </c:pt>
                <c:pt idx="708">
                  <c:v>131</c:v>
                </c:pt>
                <c:pt idx="709">
                  <c:v>143</c:v>
                </c:pt>
                <c:pt idx="710">
                  <c:v>136</c:v>
                </c:pt>
                <c:pt idx="711">
                  <c:v>114</c:v>
                </c:pt>
                <c:pt idx="712">
                  <c:v>129</c:v>
                </c:pt>
                <c:pt idx="713">
                  <c:v>115</c:v>
                </c:pt>
                <c:pt idx="714">
                  <c:v>126</c:v>
                </c:pt>
                <c:pt idx="715">
                  <c:v>129</c:v>
                </c:pt>
                <c:pt idx="716">
                  <c:v>124</c:v>
                </c:pt>
                <c:pt idx="717">
                  <c:v>119</c:v>
                </c:pt>
                <c:pt idx="718">
                  <c:v>106</c:v>
                </c:pt>
                <c:pt idx="719">
                  <c:v>131</c:v>
                </c:pt>
                <c:pt idx="720">
                  <c:v>113</c:v>
                </c:pt>
                <c:pt idx="721">
                  <c:v>109</c:v>
                </c:pt>
                <c:pt idx="722">
                  <c:v>116</c:v>
                </c:pt>
                <c:pt idx="723">
                  <c:v>123</c:v>
                </c:pt>
                <c:pt idx="724">
                  <c:v>97</c:v>
                </c:pt>
                <c:pt idx="725">
                  <c:v>121</c:v>
                </c:pt>
                <c:pt idx="726">
                  <c:v>111</c:v>
                </c:pt>
                <c:pt idx="727">
                  <c:v>118</c:v>
                </c:pt>
                <c:pt idx="728">
                  <c:v>118</c:v>
                </c:pt>
                <c:pt idx="729">
                  <c:v>117</c:v>
                </c:pt>
                <c:pt idx="730">
                  <c:v>103</c:v>
                </c:pt>
                <c:pt idx="731">
                  <c:v>96</c:v>
                </c:pt>
                <c:pt idx="732">
                  <c:v>107</c:v>
                </c:pt>
                <c:pt idx="733">
                  <c:v>109</c:v>
                </c:pt>
                <c:pt idx="734">
                  <c:v>107</c:v>
                </c:pt>
                <c:pt idx="735">
                  <c:v>146</c:v>
                </c:pt>
                <c:pt idx="736">
                  <c:v>135</c:v>
                </c:pt>
                <c:pt idx="737">
                  <c:v>140</c:v>
                </c:pt>
                <c:pt idx="738">
                  <c:v>138</c:v>
                </c:pt>
                <c:pt idx="739">
                  <c:v>134</c:v>
                </c:pt>
                <c:pt idx="740">
                  <c:v>142</c:v>
                </c:pt>
                <c:pt idx="741">
                  <c:v>172</c:v>
                </c:pt>
                <c:pt idx="742">
                  <c:v>183</c:v>
                </c:pt>
                <c:pt idx="743">
                  <c:v>185</c:v>
                </c:pt>
                <c:pt idx="744">
                  <c:v>229</c:v>
                </c:pt>
                <c:pt idx="745">
                  <c:v>229</c:v>
                </c:pt>
                <c:pt idx="746">
                  <c:v>245</c:v>
                </c:pt>
                <c:pt idx="747">
                  <c:v>247</c:v>
                </c:pt>
                <c:pt idx="748">
                  <c:v>281</c:v>
                </c:pt>
                <c:pt idx="749">
                  <c:v>324</c:v>
                </c:pt>
                <c:pt idx="750">
                  <c:v>377</c:v>
                </c:pt>
                <c:pt idx="751">
                  <c:v>368</c:v>
                </c:pt>
                <c:pt idx="752">
                  <c:v>388</c:v>
                </c:pt>
                <c:pt idx="753">
                  <c:v>410</c:v>
                </c:pt>
                <c:pt idx="754">
                  <c:v>457</c:v>
                </c:pt>
                <c:pt idx="755">
                  <c:v>433</c:v>
                </c:pt>
                <c:pt idx="756">
                  <c:v>503</c:v>
                </c:pt>
                <c:pt idx="757">
                  <c:v>561</c:v>
                </c:pt>
                <c:pt idx="758">
                  <c:v>529</c:v>
                </c:pt>
                <c:pt idx="759">
                  <c:v>562</c:v>
                </c:pt>
                <c:pt idx="760">
                  <c:v>558</c:v>
                </c:pt>
                <c:pt idx="761">
                  <c:v>548</c:v>
                </c:pt>
                <c:pt idx="762">
                  <c:v>562</c:v>
                </c:pt>
                <c:pt idx="763">
                  <c:v>548</c:v>
                </c:pt>
                <c:pt idx="764">
                  <c:v>606</c:v>
                </c:pt>
                <c:pt idx="765">
                  <c:v>583</c:v>
                </c:pt>
                <c:pt idx="766">
                  <c:v>551</c:v>
                </c:pt>
                <c:pt idx="767">
                  <c:v>503</c:v>
                </c:pt>
                <c:pt idx="768">
                  <c:v>504</c:v>
                </c:pt>
                <c:pt idx="769">
                  <c:v>499</c:v>
                </c:pt>
                <c:pt idx="770">
                  <c:v>488</c:v>
                </c:pt>
                <c:pt idx="771">
                  <c:v>494</c:v>
                </c:pt>
                <c:pt idx="772">
                  <c:v>497</c:v>
                </c:pt>
                <c:pt idx="773">
                  <c:v>421</c:v>
                </c:pt>
                <c:pt idx="774">
                  <c:v>405</c:v>
                </c:pt>
                <c:pt idx="775">
                  <c:v>398</c:v>
                </c:pt>
                <c:pt idx="776">
                  <c:v>391</c:v>
                </c:pt>
                <c:pt idx="777">
                  <c:v>391</c:v>
                </c:pt>
                <c:pt idx="778">
                  <c:v>348</c:v>
                </c:pt>
                <c:pt idx="779">
                  <c:v>323</c:v>
                </c:pt>
                <c:pt idx="780">
                  <c:v>295</c:v>
                </c:pt>
                <c:pt idx="781">
                  <c:v>239</c:v>
                </c:pt>
                <c:pt idx="782">
                  <c:v>257</c:v>
                </c:pt>
                <c:pt idx="783">
                  <c:v>244</c:v>
                </c:pt>
                <c:pt idx="784">
                  <c:v>262</c:v>
                </c:pt>
                <c:pt idx="785">
                  <c:v>249</c:v>
                </c:pt>
                <c:pt idx="786">
                  <c:v>208</c:v>
                </c:pt>
                <c:pt idx="787">
                  <c:v>198</c:v>
                </c:pt>
                <c:pt idx="788">
                  <c:v>153</c:v>
                </c:pt>
                <c:pt idx="789">
                  <c:v>164</c:v>
                </c:pt>
                <c:pt idx="790">
                  <c:v>156</c:v>
                </c:pt>
                <c:pt idx="791">
                  <c:v>157</c:v>
                </c:pt>
                <c:pt idx="792">
                  <c:v>113</c:v>
                </c:pt>
                <c:pt idx="793">
                  <c:v>132</c:v>
                </c:pt>
                <c:pt idx="794">
                  <c:v>101</c:v>
                </c:pt>
                <c:pt idx="795">
                  <c:v>107</c:v>
                </c:pt>
                <c:pt idx="796">
                  <c:v>68</c:v>
                </c:pt>
                <c:pt idx="797">
                  <c:v>96</c:v>
                </c:pt>
                <c:pt idx="798">
                  <c:v>86</c:v>
                </c:pt>
                <c:pt idx="799">
                  <c:v>72</c:v>
                </c:pt>
                <c:pt idx="800">
                  <c:v>70</c:v>
                </c:pt>
                <c:pt idx="801">
                  <c:v>75</c:v>
                </c:pt>
                <c:pt idx="802">
                  <c:v>65</c:v>
                </c:pt>
                <c:pt idx="803">
                  <c:v>65</c:v>
                </c:pt>
                <c:pt idx="804">
                  <c:v>58</c:v>
                </c:pt>
                <c:pt idx="805">
                  <c:v>46</c:v>
                </c:pt>
                <c:pt idx="806">
                  <c:v>53</c:v>
                </c:pt>
                <c:pt idx="807">
                  <c:v>41</c:v>
                </c:pt>
                <c:pt idx="808">
                  <c:v>40</c:v>
                </c:pt>
                <c:pt idx="809">
                  <c:v>46</c:v>
                </c:pt>
                <c:pt idx="810">
                  <c:v>36</c:v>
                </c:pt>
                <c:pt idx="811">
                  <c:v>35</c:v>
                </c:pt>
                <c:pt idx="812">
                  <c:v>26</c:v>
                </c:pt>
                <c:pt idx="813">
                  <c:v>33</c:v>
                </c:pt>
                <c:pt idx="814">
                  <c:v>26</c:v>
                </c:pt>
                <c:pt idx="815">
                  <c:v>25</c:v>
                </c:pt>
                <c:pt idx="816">
                  <c:v>28</c:v>
                </c:pt>
                <c:pt idx="817">
                  <c:v>22</c:v>
                </c:pt>
                <c:pt idx="818">
                  <c:v>29</c:v>
                </c:pt>
                <c:pt idx="819">
                  <c:v>20</c:v>
                </c:pt>
                <c:pt idx="820">
                  <c:v>21</c:v>
                </c:pt>
                <c:pt idx="821">
                  <c:v>23</c:v>
                </c:pt>
                <c:pt idx="822">
                  <c:v>17</c:v>
                </c:pt>
                <c:pt idx="823">
                  <c:v>21</c:v>
                </c:pt>
                <c:pt idx="824">
                  <c:v>15</c:v>
                </c:pt>
                <c:pt idx="825">
                  <c:v>13</c:v>
                </c:pt>
                <c:pt idx="826">
                  <c:v>23</c:v>
                </c:pt>
                <c:pt idx="827">
                  <c:v>17</c:v>
                </c:pt>
                <c:pt idx="828">
                  <c:v>16</c:v>
                </c:pt>
                <c:pt idx="829">
                  <c:v>13</c:v>
                </c:pt>
                <c:pt idx="830">
                  <c:v>20</c:v>
                </c:pt>
                <c:pt idx="831">
                  <c:v>6</c:v>
                </c:pt>
                <c:pt idx="832">
                  <c:v>10</c:v>
                </c:pt>
                <c:pt idx="833">
                  <c:v>7</c:v>
                </c:pt>
                <c:pt idx="834">
                  <c:v>12</c:v>
                </c:pt>
                <c:pt idx="835">
                  <c:v>12</c:v>
                </c:pt>
                <c:pt idx="836">
                  <c:v>15</c:v>
                </c:pt>
                <c:pt idx="837">
                  <c:v>9</c:v>
                </c:pt>
                <c:pt idx="838">
                  <c:v>16</c:v>
                </c:pt>
                <c:pt idx="839">
                  <c:v>11</c:v>
                </c:pt>
                <c:pt idx="840">
                  <c:v>7</c:v>
                </c:pt>
                <c:pt idx="841">
                  <c:v>8</c:v>
                </c:pt>
                <c:pt idx="842">
                  <c:v>8</c:v>
                </c:pt>
                <c:pt idx="843">
                  <c:v>12</c:v>
                </c:pt>
                <c:pt idx="844">
                  <c:v>8</c:v>
                </c:pt>
                <c:pt idx="845">
                  <c:v>8</c:v>
                </c:pt>
                <c:pt idx="846">
                  <c:v>4</c:v>
                </c:pt>
                <c:pt idx="847">
                  <c:v>3</c:v>
                </c:pt>
                <c:pt idx="848">
                  <c:v>9</c:v>
                </c:pt>
                <c:pt idx="849">
                  <c:v>6</c:v>
                </c:pt>
                <c:pt idx="850">
                  <c:v>3</c:v>
                </c:pt>
                <c:pt idx="851">
                  <c:v>8</c:v>
                </c:pt>
                <c:pt idx="852">
                  <c:v>9</c:v>
                </c:pt>
                <c:pt idx="853">
                  <c:v>7</c:v>
                </c:pt>
                <c:pt idx="854">
                  <c:v>8</c:v>
                </c:pt>
                <c:pt idx="855">
                  <c:v>6</c:v>
                </c:pt>
                <c:pt idx="856">
                  <c:v>2</c:v>
                </c:pt>
                <c:pt idx="857">
                  <c:v>4</c:v>
                </c:pt>
                <c:pt idx="858">
                  <c:v>6</c:v>
                </c:pt>
                <c:pt idx="859">
                  <c:v>7</c:v>
                </c:pt>
                <c:pt idx="860">
                  <c:v>6</c:v>
                </c:pt>
                <c:pt idx="861">
                  <c:v>4</c:v>
                </c:pt>
                <c:pt idx="862">
                  <c:v>9</c:v>
                </c:pt>
                <c:pt idx="863">
                  <c:v>5</c:v>
                </c:pt>
                <c:pt idx="864">
                  <c:v>1</c:v>
                </c:pt>
                <c:pt idx="865">
                  <c:v>2</c:v>
                </c:pt>
                <c:pt idx="866">
                  <c:v>7</c:v>
                </c:pt>
                <c:pt idx="867">
                  <c:v>7</c:v>
                </c:pt>
                <c:pt idx="868">
                  <c:v>6</c:v>
                </c:pt>
                <c:pt idx="869">
                  <c:v>6</c:v>
                </c:pt>
                <c:pt idx="870">
                  <c:v>2</c:v>
                </c:pt>
                <c:pt idx="871">
                  <c:v>5</c:v>
                </c:pt>
                <c:pt idx="872">
                  <c:v>7</c:v>
                </c:pt>
                <c:pt idx="873">
                  <c:v>4</c:v>
                </c:pt>
                <c:pt idx="874">
                  <c:v>7</c:v>
                </c:pt>
                <c:pt idx="875">
                  <c:v>6</c:v>
                </c:pt>
                <c:pt idx="876">
                  <c:v>4</c:v>
                </c:pt>
                <c:pt idx="877">
                  <c:v>9</c:v>
                </c:pt>
                <c:pt idx="878">
                  <c:v>3</c:v>
                </c:pt>
                <c:pt idx="879">
                  <c:v>5</c:v>
                </c:pt>
                <c:pt idx="880">
                  <c:v>4</c:v>
                </c:pt>
                <c:pt idx="881">
                  <c:v>3</c:v>
                </c:pt>
                <c:pt idx="882">
                  <c:v>6</c:v>
                </c:pt>
                <c:pt idx="883">
                  <c:v>7</c:v>
                </c:pt>
                <c:pt idx="884">
                  <c:v>3</c:v>
                </c:pt>
                <c:pt idx="885">
                  <c:v>4</c:v>
                </c:pt>
                <c:pt idx="886">
                  <c:v>8</c:v>
                </c:pt>
                <c:pt idx="887">
                  <c:v>5</c:v>
                </c:pt>
                <c:pt idx="888">
                  <c:v>5</c:v>
                </c:pt>
                <c:pt idx="889">
                  <c:v>5</c:v>
                </c:pt>
                <c:pt idx="890">
                  <c:v>5</c:v>
                </c:pt>
                <c:pt idx="891">
                  <c:v>4</c:v>
                </c:pt>
                <c:pt idx="892">
                  <c:v>7</c:v>
                </c:pt>
                <c:pt idx="893">
                  <c:v>6</c:v>
                </c:pt>
                <c:pt idx="894">
                  <c:v>7</c:v>
                </c:pt>
                <c:pt idx="895">
                  <c:v>15</c:v>
                </c:pt>
                <c:pt idx="896">
                  <c:v>11</c:v>
                </c:pt>
                <c:pt idx="897">
                  <c:v>14</c:v>
                </c:pt>
                <c:pt idx="898">
                  <c:v>5</c:v>
                </c:pt>
                <c:pt idx="899">
                  <c:v>11</c:v>
                </c:pt>
                <c:pt idx="900">
                  <c:v>13</c:v>
                </c:pt>
                <c:pt idx="901">
                  <c:v>14</c:v>
                </c:pt>
                <c:pt idx="902">
                  <c:v>14</c:v>
                </c:pt>
                <c:pt idx="903">
                  <c:v>14</c:v>
                </c:pt>
                <c:pt idx="904">
                  <c:v>17</c:v>
                </c:pt>
                <c:pt idx="905">
                  <c:v>22</c:v>
                </c:pt>
                <c:pt idx="906">
                  <c:v>18</c:v>
                </c:pt>
                <c:pt idx="907">
                  <c:v>19</c:v>
                </c:pt>
                <c:pt idx="908">
                  <c:v>18</c:v>
                </c:pt>
                <c:pt idx="909">
                  <c:v>30</c:v>
                </c:pt>
                <c:pt idx="910">
                  <c:v>27</c:v>
                </c:pt>
                <c:pt idx="911">
                  <c:v>22</c:v>
                </c:pt>
                <c:pt idx="912">
                  <c:v>35</c:v>
                </c:pt>
                <c:pt idx="913">
                  <c:v>26</c:v>
                </c:pt>
                <c:pt idx="914">
                  <c:v>28</c:v>
                </c:pt>
                <c:pt idx="915">
                  <c:v>40</c:v>
                </c:pt>
                <c:pt idx="916">
                  <c:v>33</c:v>
                </c:pt>
                <c:pt idx="917">
                  <c:v>51</c:v>
                </c:pt>
                <c:pt idx="918">
                  <c:v>41</c:v>
                </c:pt>
                <c:pt idx="919">
                  <c:v>49</c:v>
                </c:pt>
                <c:pt idx="920">
                  <c:v>54</c:v>
                </c:pt>
                <c:pt idx="921">
                  <c:v>47</c:v>
                </c:pt>
                <c:pt idx="922">
                  <c:v>60</c:v>
                </c:pt>
                <c:pt idx="923">
                  <c:v>75</c:v>
                </c:pt>
                <c:pt idx="924">
                  <c:v>82</c:v>
                </c:pt>
                <c:pt idx="925">
                  <c:v>73</c:v>
                </c:pt>
                <c:pt idx="926">
                  <c:v>100</c:v>
                </c:pt>
                <c:pt idx="927">
                  <c:v>92</c:v>
                </c:pt>
                <c:pt idx="928">
                  <c:v>77</c:v>
                </c:pt>
                <c:pt idx="929">
                  <c:v>85</c:v>
                </c:pt>
                <c:pt idx="930">
                  <c:v>82</c:v>
                </c:pt>
                <c:pt idx="931">
                  <c:v>92</c:v>
                </c:pt>
                <c:pt idx="932">
                  <c:v>76</c:v>
                </c:pt>
                <c:pt idx="933">
                  <c:v>103</c:v>
                </c:pt>
                <c:pt idx="934">
                  <c:v>87</c:v>
                </c:pt>
                <c:pt idx="935">
                  <c:v>82</c:v>
                </c:pt>
                <c:pt idx="936">
                  <c:v>78</c:v>
                </c:pt>
                <c:pt idx="937">
                  <c:v>79</c:v>
                </c:pt>
                <c:pt idx="938">
                  <c:v>98</c:v>
                </c:pt>
                <c:pt idx="939">
                  <c:v>100</c:v>
                </c:pt>
                <c:pt idx="940">
                  <c:v>96</c:v>
                </c:pt>
                <c:pt idx="941">
                  <c:v>87</c:v>
                </c:pt>
                <c:pt idx="942">
                  <c:v>100</c:v>
                </c:pt>
                <c:pt idx="943">
                  <c:v>86</c:v>
                </c:pt>
                <c:pt idx="944">
                  <c:v>83</c:v>
                </c:pt>
                <c:pt idx="945">
                  <c:v>83</c:v>
                </c:pt>
                <c:pt idx="946">
                  <c:v>94</c:v>
                </c:pt>
                <c:pt idx="947">
                  <c:v>84</c:v>
                </c:pt>
                <c:pt idx="948">
                  <c:v>82</c:v>
                </c:pt>
                <c:pt idx="949">
                  <c:v>84</c:v>
                </c:pt>
                <c:pt idx="950">
                  <c:v>71</c:v>
                </c:pt>
                <c:pt idx="951">
                  <c:v>48</c:v>
                </c:pt>
                <c:pt idx="952">
                  <c:v>69</c:v>
                </c:pt>
                <c:pt idx="953">
                  <c:v>59</c:v>
                </c:pt>
                <c:pt idx="954">
                  <c:v>64</c:v>
                </c:pt>
                <c:pt idx="955">
                  <c:v>53</c:v>
                </c:pt>
                <c:pt idx="956">
                  <c:v>59</c:v>
                </c:pt>
                <c:pt idx="957">
                  <c:v>40</c:v>
                </c:pt>
                <c:pt idx="958">
                  <c:v>46</c:v>
                </c:pt>
                <c:pt idx="959">
                  <c:v>41</c:v>
                </c:pt>
                <c:pt idx="960">
                  <c:v>58</c:v>
                </c:pt>
                <c:pt idx="961">
                  <c:v>44</c:v>
                </c:pt>
                <c:pt idx="962">
                  <c:v>34</c:v>
                </c:pt>
                <c:pt idx="963">
                  <c:v>29</c:v>
                </c:pt>
                <c:pt idx="964">
                  <c:v>39</c:v>
                </c:pt>
                <c:pt idx="965">
                  <c:v>31</c:v>
                </c:pt>
                <c:pt idx="966">
                  <c:v>32</c:v>
                </c:pt>
                <c:pt idx="967">
                  <c:v>44</c:v>
                </c:pt>
                <c:pt idx="968">
                  <c:v>37</c:v>
                </c:pt>
                <c:pt idx="969">
                  <c:v>27</c:v>
                </c:pt>
                <c:pt idx="970">
                  <c:v>21</c:v>
                </c:pt>
                <c:pt idx="971">
                  <c:v>34</c:v>
                </c:pt>
                <c:pt idx="972">
                  <c:v>24</c:v>
                </c:pt>
                <c:pt idx="973">
                  <c:v>23</c:v>
                </c:pt>
                <c:pt idx="974">
                  <c:v>24</c:v>
                </c:pt>
                <c:pt idx="975">
                  <c:v>18</c:v>
                </c:pt>
                <c:pt idx="976">
                  <c:v>25</c:v>
                </c:pt>
                <c:pt idx="977">
                  <c:v>23</c:v>
                </c:pt>
                <c:pt idx="978">
                  <c:v>17</c:v>
                </c:pt>
                <c:pt idx="979">
                  <c:v>15</c:v>
                </c:pt>
                <c:pt idx="980">
                  <c:v>15</c:v>
                </c:pt>
                <c:pt idx="981">
                  <c:v>14</c:v>
                </c:pt>
                <c:pt idx="982">
                  <c:v>14</c:v>
                </c:pt>
                <c:pt idx="983">
                  <c:v>17</c:v>
                </c:pt>
                <c:pt idx="984">
                  <c:v>13</c:v>
                </c:pt>
                <c:pt idx="985">
                  <c:v>20</c:v>
                </c:pt>
                <c:pt idx="986">
                  <c:v>12</c:v>
                </c:pt>
                <c:pt idx="987">
                  <c:v>11</c:v>
                </c:pt>
                <c:pt idx="988">
                  <c:v>19</c:v>
                </c:pt>
                <c:pt idx="989">
                  <c:v>6</c:v>
                </c:pt>
                <c:pt idx="990">
                  <c:v>10</c:v>
                </c:pt>
                <c:pt idx="991">
                  <c:v>8</c:v>
                </c:pt>
                <c:pt idx="992">
                  <c:v>9</c:v>
                </c:pt>
                <c:pt idx="993">
                  <c:v>5</c:v>
                </c:pt>
                <c:pt idx="994">
                  <c:v>5</c:v>
                </c:pt>
                <c:pt idx="995">
                  <c:v>12</c:v>
                </c:pt>
                <c:pt idx="996">
                  <c:v>7</c:v>
                </c:pt>
                <c:pt idx="997">
                  <c:v>16</c:v>
                </c:pt>
                <c:pt idx="998">
                  <c:v>1</c:v>
                </c:pt>
                <c:pt idx="999">
                  <c:v>10</c:v>
                </c:pt>
                <c:pt idx="1000">
                  <c:v>8</c:v>
                </c:pt>
                <c:pt idx="1001">
                  <c:v>12</c:v>
                </c:pt>
                <c:pt idx="1002">
                  <c:v>13</c:v>
                </c:pt>
                <c:pt idx="1003">
                  <c:v>6</c:v>
                </c:pt>
                <c:pt idx="1004">
                  <c:v>3</c:v>
                </c:pt>
                <c:pt idx="1005">
                  <c:v>3</c:v>
                </c:pt>
                <c:pt idx="1006">
                  <c:v>8</c:v>
                </c:pt>
                <c:pt idx="1007">
                  <c:v>9</c:v>
                </c:pt>
                <c:pt idx="1008">
                  <c:v>7</c:v>
                </c:pt>
                <c:pt idx="1009">
                  <c:v>12</c:v>
                </c:pt>
                <c:pt idx="1010">
                  <c:v>10</c:v>
                </c:pt>
                <c:pt idx="1011">
                  <c:v>5</c:v>
                </c:pt>
                <c:pt idx="1012">
                  <c:v>2</c:v>
                </c:pt>
                <c:pt idx="1013">
                  <c:v>3</c:v>
                </c:pt>
                <c:pt idx="1014">
                  <c:v>2</c:v>
                </c:pt>
                <c:pt idx="1015">
                  <c:v>4</c:v>
                </c:pt>
                <c:pt idx="1016">
                  <c:v>2</c:v>
                </c:pt>
                <c:pt idx="1017">
                  <c:v>3</c:v>
                </c:pt>
                <c:pt idx="1018">
                  <c:v>4</c:v>
                </c:pt>
                <c:pt idx="1019">
                  <c:v>4</c:v>
                </c:pt>
                <c:pt idx="1020">
                  <c:v>2</c:v>
                </c:pt>
                <c:pt idx="1021">
                  <c:v>4</c:v>
                </c:pt>
                <c:pt idx="1022">
                  <c:v>7</c:v>
                </c:pt>
                <c:pt idx="1023">
                  <c:v>2</c:v>
                </c:pt>
                <c:pt idx="1024">
                  <c:v>4</c:v>
                </c:pt>
                <c:pt idx="1025">
                  <c:v>2</c:v>
                </c:pt>
                <c:pt idx="1026">
                  <c:v>4</c:v>
                </c:pt>
                <c:pt idx="1027">
                  <c:v>1</c:v>
                </c:pt>
                <c:pt idx="1028">
                  <c:v>6</c:v>
                </c:pt>
                <c:pt idx="1029">
                  <c:v>7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2</c:v>
                </c:pt>
                <c:pt idx="1034">
                  <c:v>1</c:v>
                </c:pt>
                <c:pt idx="1035">
                  <c:v>6</c:v>
                </c:pt>
                <c:pt idx="1036">
                  <c:v>3</c:v>
                </c:pt>
                <c:pt idx="1037">
                  <c:v>6</c:v>
                </c:pt>
                <c:pt idx="1038">
                  <c:v>0</c:v>
                </c:pt>
                <c:pt idx="1039">
                  <c:v>5</c:v>
                </c:pt>
                <c:pt idx="1040">
                  <c:v>3</c:v>
                </c:pt>
                <c:pt idx="1041">
                  <c:v>1</c:v>
                </c:pt>
                <c:pt idx="1042">
                  <c:v>1</c:v>
                </c:pt>
                <c:pt idx="1043">
                  <c:v>2</c:v>
                </c:pt>
                <c:pt idx="1044">
                  <c:v>5</c:v>
                </c:pt>
                <c:pt idx="1045">
                  <c:v>2</c:v>
                </c:pt>
                <c:pt idx="1046">
                  <c:v>4</c:v>
                </c:pt>
                <c:pt idx="1047">
                  <c:v>4</c:v>
                </c:pt>
                <c:pt idx="1048">
                  <c:v>7</c:v>
                </c:pt>
                <c:pt idx="1049">
                  <c:v>3</c:v>
                </c:pt>
                <c:pt idx="1050">
                  <c:v>3</c:v>
                </c:pt>
                <c:pt idx="1051">
                  <c:v>7</c:v>
                </c:pt>
                <c:pt idx="1052">
                  <c:v>2</c:v>
                </c:pt>
                <c:pt idx="1053">
                  <c:v>5</c:v>
                </c:pt>
                <c:pt idx="1054">
                  <c:v>6</c:v>
                </c:pt>
                <c:pt idx="1055">
                  <c:v>2</c:v>
                </c:pt>
                <c:pt idx="1056">
                  <c:v>1</c:v>
                </c:pt>
                <c:pt idx="1057">
                  <c:v>0</c:v>
                </c:pt>
                <c:pt idx="1058">
                  <c:v>7</c:v>
                </c:pt>
                <c:pt idx="1059">
                  <c:v>6</c:v>
                </c:pt>
                <c:pt idx="1060">
                  <c:v>4</c:v>
                </c:pt>
                <c:pt idx="1061">
                  <c:v>2</c:v>
                </c:pt>
                <c:pt idx="1062">
                  <c:v>7</c:v>
                </c:pt>
                <c:pt idx="1063">
                  <c:v>5</c:v>
                </c:pt>
                <c:pt idx="1064">
                  <c:v>14</c:v>
                </c:pt>
                <c:pt idx="1065">
                  <c:v>9</c:v>
                </c:pt>
                <c:pt idx="1066">
                  <c:v>15</c:v>
                </c:pt>
                <c:pt idx="1067">
                  <c:v>5</c:v>
                </c:pt>
                <c:pt idx="1068">
                  <c:v>6</c:v>
                </c:pt>
                <c:pt idx="1069">
                  <c:v>6</c:v>
                </c:pt>
                <c:pt idx="1070">
                  <c:v>9</c:v>
                </c:pt>
                <c:pt idx="1071">
                  <c:v>11</c:v>
                </c:pt>
                <c:pt idx="1072">
                  <c:v>16</c:v>
                </c:pt>
                <c:pt idx="1073">
                  <c:v>7</c:v>
                </c:pt>
                <c:pt idx="1074">
                  <c:v>10</c:v>
                </c:pt>
                <c:pt idx="1075">
                  <c:v>10</c:v>
                </c:pt>
                <c:pt idx="1076">
                  <c:v>15</c:v>
                </c:pt>
                <c:pt idx="1077">
                  <c:v>7</c:v>
                </c:pt>
                <c:pt idx="1078">
                  <c:v>16</c:v>
                </c:pt>
                <c:pt idx="1079">
                  <c:v>22</c:v>
                </c:pt>
                <c:pt idx="1080">
                  <c:v>13</c:v>
                </c:pt>
                <c:pt idx="1081">
                  <c:v>21</c:v>
                </c:pt>
                <c:pt idx="1082">
                  <c:v>23</c:v>
                </c:pt>
                <c:pt idx="1083">
                  <c:v>21</c:v>
                </c:pt>
                <c:pt idx="1084">
                  <c:v>21</c:v>
                </c:pt>
                <c:pt idx="1085">
                  <c:v>22</c:v>
                </c:pt>
                <c:pt idx="1086">
                  <c:v>24</c:v>
                </c:pt>
                <c:pt idx="1087">
                  <c:v>19</c:v>
                </c:pt>
                <c:pt idx="1088">
                  <c:v>28</c:v>
                </c:pt>
                <c:pt idx="1089">
                  <c:v>24</c:v>
                </c:pt>
                <c:pt idx="1090">
                  <c:v>21</c:v>
                </c:pt>
                <c:pt idx="1091">
                  <c:v>30</c:v>
                </c:pt>
                <c:pt idx="1092">
                  <c:v>30</c:v>
                </c:pt>
                <c:pt idx="1093">
                  <c:v>39</c:v>
                </c:pt>
                <c:pt idx="1094">
                  <c:v>25</c:v>
                </c:pt>
                <c:pt idx="1095">
                  <c:v>32</c:v>
                </c:pt>
                <c:pt idx="1096">
                  <c:v>29</c:v>
                </c:pt>
                <c:pt idx="1097">
                  <c:v>32</c:v>
                </c:pt>
                <c:pt idx="1098">
                  <c:v>38</c:v>
                </c:pt>
                <c:pt idx="1099">
                  <c:v>33</c:v>
                </c:pt>
                <c:pt idx="1100">
                  <c:v>46</c:v>
                </c:pt>
                <c:pt idx="1101">
                  <c:v>40</c:v>
                </c:pt>
                <c:pt idx="1102">
                  <c:v>49</c:v>
                </c:pt>
                <c:pt idx="1103">
                  <c:v>42</c:v>
                </c:pt>
                <c:pt idx="1104">
                  <c:v>49</c:v>
                </c:pt>
                <c:pt idx="1105">
                  <c:v>40</c:v>
                </c:pt>
                <c:pt idx="1106">
                  <c:v>47</c:v>
                </c:pt>
                <c:pt idx="1107">
                  <c:v>41</c:v>
                </c:pt>
                <c:pt idx="1108">
                  <c:v>34</c:v>
                </c:pt>
                <c:pt idx="1109">
                  <c:v>54</c:v>
                </c:pt>
                <c:pt idx="1110">
                  <c:v>36</c:v>
                </c:pt>
                <c:pt idx="1111">
                  <c:v>30</c:v>
                </c:pt>
                <c:pt idx="1112">
                  <c:v>34</c:v>
                </c:pt>
                <c:pt idx="1113">
                  <c:v>43</c:v>
                </c:pt>
                <c:pt idx="1114">
                  <c:v>51</c:v>
                </c:pt>
                <c:pt idx="1115">
                  <c:v>35</c:v>
                </c:pt>
                <c:pt idx="1116">
                  <c:v>26</c:v>
                </c:pt>
                <c:pt idx="1117">
                  <c:v>42</c:v>
                </c:pt>
                <c:pt idx="1118">
                  <c:v>32</c:v>
                </c:pt>
                <c:pt idx="1119">
                  <c:v>41</c:v>
                </c:pt>
                <c:pt idx="1120">
                  <c:v>43</c:v>
                </c:pt>
                <c:pt idx="1121">
                  <c:v>48</c:v>
                </c:pt>
                <c:pt idx="1122">
                  <c:v>29</c:v>
                </c:pt>
                <c:pt idx="1123">
                  <c:v>24</c:v>
                </c:pt>
                <c:pt idx="1124">
                  <c:v>34</c:v>
                </c:pt>
                <c:pt idx="1125">
                  <c:v>26</c:v>
                </c:pt>
                <c:pt idx="1126">
                  <c:v>32</c:v>
                </c:pt>
                <c:pt idx="1127">
                  <c:v>37</c:v>
                </c:pt>
                <c:pt idx="1128">
                  <c:v>28</c:v>
                </c:pt>
                <c:pt idx="1129">
                  <c:v>22</c:v>
                </c:pt>
                <c:pt idx="1130">
                  <c:v>22</c:v>
                </c:pt>
                <c:pt idx="1131">
                  <c:v>27</c:v>
                </c:pt>
                <c:pt idx="1132">
                  <c:v>25</c:v>
                </c:pt>
                <c:pt idx="1133">
                  <c:v>15</c:v>
                </c:pt>
                <c:pt idx="1134">
                  <c:v>24</c:v>
                </c:pt>
                <c:pt idx="1135">
                  <c:v>27</c:v>
                </c:pt>
                <c:pt idx="1136">
                  <c:v>19</c:v>
                </c:pt>
                <c:pt idx="1137">
                  <c:v>18</c:v>
                </c:pt>
                <c:pt idx="1138">
                  <c:v>20</c:v>
                </c:pt>
                <c:pt idx="1139">
                  <c:v>16</c:v>
                </c:pt>
                <c:pt idx="1140">
                  <c:v>33</c:v>
                </c:pt>
                <c:pt idx="1141">
                  <c:v>24</c:v>
                </c:pt>
                <c:pt idx="1142">
                  <c:v>24</c:v>
                </c:pt>
                <c:pt idx="1143">
                  <c:v>22</c:v>
                </c:pt>
                <c:pt idx="1144">
                  <c:v>24</c:v>
                </c:pt>
                <c:pt idx="1145">
                  <c:v>27</c:v>
                </c:pt>
                <c:pt idx="1146">
                  <c:v>21</c:v>
                </c:pt>
                <c:pt idx="1147">
                  <c:v>22</c:v>
                </c:pt>
                <c:pt idx="1148">
                  <c:v>20</c:v>
                </c:pt>
                <c:pt idx="1149">
                  <c:v>17</c:v>
                </c:pt>
                <c:pt idx="1150">
                  <c:v>15</c:v>
                </c:pt>
                <c:pt idx="1151">
                  <c:v>11</c:v>
                </c:pt>
                <c:pt idx="1152">
                  <c:v>11</c:v>
                </c:pt>
                <c:pt idx="1153">
                  <c:v>9</c:v>
                </c:pt>
                <c:pt idx="1154">
                  <c:v>12</c:v>
                </c:pt>
                <c:pt idx="1155">
                  <c:v>22</c:v>
                </c:pt>
                <c:pt idx="1156">
                  <c:v>14</c:v>
                </c:pt>
                <c:pt idx="1157">
                  <c:v>16</c:v>
                </c:pt>
                <c:pt idx="1158">
                  <c:v>13</c:v>
                </c:pt>
                <c:pt idx="1159">
                  <c:v>12</c:v>
                </c:pt>
                <c:pt idx="1160">
                  <c:v>14</c:v>
                </c:pt>
                <c:pt idx="1161">
                  <c:v>10</c:v>
                </c:pt>
                <c:pt idx="1162">
                  <c:v>15</c:v>
                </c:pt>
                <c:pt idx="1163">
                  <c:v>23</c:v>
                </c:pt>
                <c:pt idx="1164">
                  <c:v>15</c:v>
                </c:pt>
                <c:pt idx="1165">
                  <c:v>20</c:v>
                </c:pt>
                <c:pt idx="1166">
                  <c:v>10</c:v>
                </c:pt>
                <c:pt idx="1167">
                  <c:v>12</c:v>
                </c:pt>
                <c:pt idx="1168">
                  <c:v>9</c:v>
                </c:pt>
                <c:pt idx="1169">
                  <c:v>11</c:v>
                </c:pt>
                <c:pt idx="1170">
                  <c:v>10</c:v>
                </c:pt>
                <c:pt idx="1171">
                  <c:v>7</c:v>
                </c:pt>
                <c:pt idx="1172">
                  <c:v>14</c:v>
                </c:pt>
                <c:pt idx="1173">
                  <c:v>11</c:v>
                </c:pt>
                <c:pt idx="1174">
                  <c:v>22</c:v>
                </c:pt>
                <c:pt idx="1175">
                  <c:v>13</c:v>
                </c:pt>
                <c:pt idx="1176">
                  <c:v>10</c:v>
                </c:pt>
                <c:pt idx="1177">
                  <c:v>19</c:v>
                </c:pt>
                <c:pt idx="1178">
                  <c:v>14</c:v>
                </c:pt>
                <c:pt idx="1179">
                  <c:v>13</c:v>
                </c:pt>
                <c:pt idx="1180">
                  <c:v>20</c:v>
                </c:pt>
                <c:pt idx="1181">
                  <c:v>13</c:v>
                </c:pt>
                <c:pt idx="1182">
                  <c:v>19</c:v>
                </c:pt>
                <c:pt idx="1183">
                  <c:v>14</c:v>
                </c:pt>
                <c:pt idx="1184">
                  <c:v>20</c:v>
                </c:pt>
                <c:pt idx="1185">
                  <c:v>9</c:v>
                </c:pt>
                <c:pt idx="1186">
                  <c:v>10</c:v>
                </c:pt>
                <c:pt idx="1187">
                  <c:v>11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84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69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73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72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54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38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44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49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36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37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24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20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30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30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34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38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26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12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12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A-433A-8E71-1060E0DD6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926527"/>
        <c:axId val="505816095"/>
      </c:barChart>
      <c:lineChart>
        <c:grouping val="standard"/>
        <c:varyColors val="0"/>
        <c:ser>
          <c:idx val="0"/>
          <c:order val="0"/>
          <c:tx>
            <c:strRef>
              <c:f>mexico!$L$1</c:f>
              <c:strCache>
                <c:ptCount val="1"/>
                <c:pt idx="0">
                  <c:v>% da população vacinada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mexico!$L$2:$L$1359</c:f>
              <c:numCache>
                <c:formatCode>0%</c:formatCode>
                <c:ptCount val="13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2.2678488839837308E-5</c:v>
                </c:pt>
                <c:pt idx="359">
                  <c:v>2.2678488839837308E-5</c:v>
                </c:pt>
                <c:pt idx="360">
                  <c:v>2.2678488839837308E-5</c:v>
                </c:pt>
                <c:pt idx="361">
                  <c:v>5.2926815267800881E-5</c:v>
                </c:pt>
                <c:pt idx="362">
                  <c:v>7.4294543295759771E-5</c:v>
                </c:pt>
                <c:pt idx="363">
                  <c:v>1.4371057445736849E-4</c:v>
                </c:pt>
                <c:pt idx="364">
                  <c:v>1.9388401642211114E-4</c:v>
                </c:pt>
                <c:pt idx="365">
                  <c:v>1.9388401642211114E-4</c:v>
                </c:pt>
                <c:pt idx="366">
                  <c:v>1.9388401642211114E-4</c:v>
                </c:pt>
                <c:pt idx="367">
                  <c:v>1.9388401642211114E-4</c:v>
                </c:pt>
                <c:pt idx="368">
                  <c:v>1.9388401642211114E-4</c:v>
                </c:pt>
                <c:pt idx="369">
                  <c:v>3.4095293071109711E-4</c:v>
                </c:pt>
                <c:pt idx="370">
                  <c:v>3.7411750604596179E-4</c:v>
                </c:pt>
                <c:pt idx="371">
                  <c:v>4.1250185668493405E-4</c:v>
                </c:pt>
                <c:pt idx="372">
                  <c:v>4.5296481026818684E-4</c:v>
                </c:pt>
                <c:pt idx="373">
                  <c:v>5.2328053524149912E-4</c:v>
                </c:pt>
                <c:pt idx="374">
                  <c:v>5.8010085303925843E-4</c:v>
                </c:pt>
                <c:pt idx="375">
                  <c:v>6.3056126630600987E-4</c:v>
                </c:pt>
                <c:pt idx="376">
                  <c:v>6.7523571764577153E-4</c:v>
                </c:pt>
                <c:pt idx="377">
                  <c:v>7.203677718725203E-4</c:v>
                </c:pt>
                <c:pt idx="378">
                  <c:v>1.4935460192958107E-3</c:v>
                </c:pt>
                <c:pt idx="379">
                  <c:v>2.5593419229945394E-3</c:v>
                </c:pt>
                <c:pt idx="380">
                  <c:v>3.2219664153141907E-3</c:v>
                </c:pt>
                <c:pt idx="381">
                  <c:v>3.5757012029363866E-3</c:v>
                </c:pt>
                <c:pt idx="382">
                  <c:v>3.6352904059994747E-3</c:v>
                </c:pt>
                <c:pt idx="383">
                  <c:v>3.7692749801130827E-3</c:v>
                </c:pt>
                <c:pt idx="384">
                  <c:v>3.7888976123855822E-3</c:v>
                </c:pt>
                <c:pt idx="385">
                  <c:v>3.7975455313515255E-3</c:v>
                </c:pt>
                <c:pt idx="386">
                  <c:v>4.144152572310311E-3</c:v>
                </c:pt>
                <c:pt idx="387">
                  <c:v>4.6126758807360606E-3</c:v>
                </c:pt>
                <c:pt idx="388">
                  <c:v>4.6248605270997351E-3</c:v>
                </c:pt>
                <c:pt idx="389">
                  <c:v>4.6880329934473669E-3</c:v>
                </c:pt>
                <c:pt idx="390">
                  <c:v>4.7807092120339661E-3</c:v>
                </c:pt>
                <c:pt idx="391">
                  <c:v>4.8165030649737232E-3</c:v>
                </c:pt>
                <c:pt idx="392">
                  <c:v>4.8453940947029957E-3</c:v>
                </c:pt>
                <c:pt idx="393">
                  <c:v>4.8593393487844005E-3</c:v>
                </c:pt>
                <c:pt idx="394">
                  <c:v>4.8926280198174311E-3</c:v>
                </c:pt>
                <c:pt idx="395">
                  <c:v>4.8963353788001405E-3</c:v>
                </c:pt>
                <c:pt idx="396">
                  <c:v>4.8977857472724557E-3</c:v>
                </c:pt>
                <c:pt idx="397">
                  <c:v>4.8998178143299246E-3</c:v>
                </c:pt>
                <c:pt idx="398">
                  <c:v>4.9001590774998809E-3</c:v>
                </c:pt>
                <c:pt idx="399">
                  <c:v>4.9051849532756042E-3</c:v>
                </c:pt>
                <c:pt idx="400">
                  <c:v>4.9199756093007644E-3</c:v>
                </c:pt>
                <c:pt idx="401">
                  <c:v>4.9333469207781516E-3</c:v>
                </c:pt>
                <c:pt idx="402">
                  <c:v>4.9413200693853177E-3</c:v>
                </c:pt>
                <c:pt idx="403">
                  <c:v>4.9458418063872411E-3</c:v>
                </c:pt>
                <c:pt idx="404">
                  <c:v>4.9513485529933581E-3</c:v>
                </c:pt>
                <c:pt idx="405">
                  <c:v>4.9513485529933581E-3</c:v>
                </c:pt>
                <c:pt idx="406">
                  <c:v>4.9647198644707444E-3</c:v>
                </c:pt>
                <c:pt idx="407">
                  <c:v>4.9647198644707444E-3</c:v>
                </c:pt>
                <c:pt idx="408">
                  <c:v>4.9647198644707444E-3</c:v>
                </c:pt>
                <c:pt idx="409">
                  <c:v>4.9647974242820981E-3</c:v>
                </c:pt>
                <c:pt idx="410">
                  <c:v>4.9647974242820981E-3</c:v>
                </c:pt>
                <c:pt idx="411">
                  <c:v>5.1459693876233295E-3</c:v>
                </c:pt>
                <c:pt idx="412">
                  <c:v>6.431143217736148E-3</c:v>
                </c:pt>
                <c:pt idx="413">
                  <c:v>7.4338985067665467E-3</c:v>
                </c:pt>
                <c:pt idx="414">
                  <c:v>7.4338985067665467E-3</c:v>
                </c:pt>
                <c:pt idx="415">
                  <c:v>8.9599188190761739E-3</c:v>
                </c:pt>
                <c:pt idx="416">
                  <c:v>9.3916089730900262E-3</c:v>
                </c:pt>
                <c:pt idx="417">
                  <c:v>9.587191549380784E-3</c:v>
                </c:pt>
                <c:pt idx="418">
                  <c:v>9.9058382783465421E-3</c:v>
                </c:pt>
                <c:pt idx="419">
                  <c:v>1.0368614404750979E-2</c:v>
                </c:pt>
                <c:pt idx="420">
                  <c:v>1.1055336730458241E-2</c:v>
                </c:pt>
                <c:pt idx="421">
                  <c:v>1.2117952681891466E-2</c:v>
                </c:pt>
                <c:pt idx="422">
                  <c:v>1.3252807841619576E-2</c:v>
                </c:pt>
                <c:pt idx="423">
                  <c:v>1.4100637407470855E-2</c:v>
                </c:pt>
                <c:pt idx="424">
                  <c:v>1.4656260384046868E-2</c:v>
                </c:pt>
                <c:pt idx="425">
                  <c:v>1.5198038934296238E-2</c:v>
                </c:pt>
                <c:pt idx="426">
                  <c:v>1.561164989628353E-2</c:v>
                </c:pt>
                <c:pt idx="427">
                  <c:v>1.5852767837820077E-2</c:v>
                </c:pt>
                <c:pt idx="428">
                  <c:v>1.5852767837820077E-2</c:v>
                </c:pt>
                <c:pt idx="429">
                  <c:v>1.6510668937628283E-2</c:v>
                </c:pt>
                <c:pt idx="430">
                  <c:v>1.6771207855927811E-2</c:v>
                </c:pt>
                <c:pt idx="431">
                  <c:v>1.6771207855927811E-2</c:v>
                </c:pt>
                <c:pt idx="432">
                  <c:v>1.7414434639427889E-2</c:v>
                </c:pt>
                <c:pt idx="433">
                  <c:v>1.9351692583497383E-2</c:v>
                </c:pt>
                <c:pt idx="434">
                  <c:v>2.2352737632151544E-2</c:v>
                </c:pt>
                <c:pt idx="435">
                  <c:v>2.2352737632151544E-2</c:v>
                </c:pt>
                <c:pt idx="436">
                  <c:v>2.6336760217940899E-2</c:v>
                </c:pt>
                <c:pt idx="437">
                  <c:v>2.795581352396935E-2</c:v>
                </c:pt>
                <c:pt idx="438">
                  <c:v>2.8930158654100872E-2</c:v>
                </c:pt>
                <c:pt idx="439">
                  <c:v>2.9431768978050131E-2</c:v>
                </c:pt>
                <c:pt idx="440">
                  <c:v>2.9431768978050131E-2</c:v>
                </c:pt>
                <c:pt idx="441">
                  <c:v>3.1882829648413699E-2</c:v>
                </c:pt>
                <c:pt idx="442">
                  <c:v>3.3356303188531153E-2</c:v>
                </c:pt>
                <c:pt idx="443">
                  <c:v>3.3356303188531153E-2</c:v>
                </c:pt>
                <c:pt idx="444">
                  <c:v>3.6944429473246415E-2</c:v>
                </c:pt>
                <c:pt idx="445">
                  <c:v>3.7969584035795777E-2</c:v>
                </c:pt>
                <c:pt idx="446">
                  <c:v>3.9143630168200938E-2</c:v>
                </c:pt>
                <c:pt idx="447">
                  <c:v>3.9143630168200938E-2</c:v>
                </c:pt>
                <c:pt idx="448">
                  <c:v>4.1504729213375287E-2</c:v>
                </c:pt>
                <c:pt idx="449">
                  <c:v>4.2348401573338003E-2</c:v>
                </c:pt>
                <c:pt idx="450">
                  <c:v>4.4017411153859411E-2</c:v>
                </c:pt>
                <c:pt idx="451">
                  <c:v>4.5771961450322869E-2</c:v>
                </c:pt>
                <c:pt idx="452">
                  <c:v>4.5771961450322869E-2</c:v>
                </c:pt>
                <c:pt idx="453">
                  <c:v>4.7835091212238369E-2</c:v>
                </c:pt>
                <c:pt idx="454">
                  <c:v>4.7835091212238369E-2</c:v>
                </c:pt>
                <c:pt idx="455">
                  <c:v>5.3556709519729247E-2</c:v>
                </c:pt>
                <c:pt idx="456">
                  <c:v>5.3556709519729247E-2</c:v>
                </c:pt>
                <c:pt idx="457">
                  <c:v>5.8837888926485574E-2</c:v>
                </c:pt>
                <c:pt idx="458">
                  <c:v>6.130063786042015E-2</c:v>
                </c:pt>
                <c:pt idx="459">
                  <c:v>6.1460224928261635E-2</c:v>
                </c:pt>
                <c:pt idx="460">
                  <c:v>6.2926058826960743E-2</c:v>
                </c:pt>
                <c:pt idx="461">
                  <c:v>6.4935183692230627E-2</c:v>
                </c:pt>
                <c:pt idx="462">
                  <c:v>6.6833584170811894E-2</c:v>
                </c:pt>
                <c:pt idx="463">
                  <c:v>7.1609538966409883E-2</c:v>
                </c:pt>
                <c:pt idx="464">
                  <c:v>7.3109266502670578E-2</c:v>
                </c:pt>
                <c:pt idx="465">
                  <c:v>7.4092368135503933E-2</c:v>
                </c:pt>
                <c:pt idx="466">
                  <c:v>7.5029096757128891E-2</c:v>
                </c:pt>
                <c:pt idx="467">
                  <c:v>7.6559491442798874E-2</c:v>
                </c:pt>
                <c:pt idx="468">
                  <c:v>7.9968206371890629E-2</c:v>
                </c:pt>
                <c:pt idx="469">
                  <c:v>8.2073133116144656E-2</c:v>
                </c:pt>
                <c:pt idx="470">
                  <c:v>8.4054328693346059E-2</c:v>
                </c:pt>
                <c:pt idx="471">
                  <c:v>8.5837723483651984E-2</c:v>
                </c:pt>
                <c:pt idx="472">
                  <c:v>8.6843488093362897E-2</c:v>
                </c:pt>
                <c:pt idx="473">
                  <c:v>8.7283958018021995E-2</c:v>
                </c:pt>
                <c:pt idx="474">
                  <c:v>8.7555890472609393E-2</c:v>
                </c:pt>
                <c:pt idx="475">
                  <c:v>8.8798724401704193E-2</c:v>
                </c:pt>
                <c:pt idx="476">
                  <c:v>9.0146744946956958E-2</c:v>
                </c:pt>
                <c:pt idx="477">
                  <c:v>9.1581826380454312E-2</c:v>
                </c:pt>
                <c:pt idx="478">
                  <c:v>9.2770096982261754E-2</c:v>
                </c:pt>
                <c:pt idx="479">
                  <c:v>9.3370363386252986E-2</c:v>
                </c:pt>
                <c:pt idx="480">
                  <c:v>9.3490759481417413E-2</c:v>
                </c:pt>
                <c:pt idx="481">
                  <c:v>9.3818736655689031E-2</c:v>
                </c:pt>
                <c:pt idx="482">
                  <c:v>9.3818736655689031E-2</c:v>
                </c:pt>
                <c:pt idx="483">
                  <c:v>9.4900378028847335E-2</c:v>
                </c:pt>
                <c:pt idx="484">
                  <c:v>9.5821012989616372E-2</c:v>
                </c:pt>
                <c:pt idx="485">
                  <c:v>9.677861295647662E-2</c:v>
                </c:pt>
                <c:pt idx="486">
                  <c:v>9.7515927547129941E-2</c:v>
                </c:pt>
                <c:pt idx="487">
                  <c:v>9.7925931977889277E-2</c:v>
                </c:pt>
                <c:pt idx="488">
                  <c:v>9.8818156779759442E-2</c:v>
                </c:pt>
                <c:pt idx="489">
                  <c:v>0.10070548947326052</c:v>
                </c:pt>
                <c:pt idx="490">
                  <c:v>0.1033735624957919</c:v>
                </c:pt>
                <c:pt idx="491">
                  <c:v>0.10637451447267243</c:v>
                </c:pt>
                <c:pt idx="492">
                  <c:v>0.10875034988200399</c:v>
                </c:pt>
                <c:pt idx="493">
                  <c:v>0.10973322659138443</c:v>
                </c:pt>
                <c:pt idx="494">
                  <c:v>0.10995193750342087</c:v>
                </c:pt>
                <c:pt idx="495">
                  <c:v>0.10995193750342087</c:v>
                </c:pt>
                <c:pt idx="496">
                  <c:v>0.11144150470439423</c:v>
                </c:pt>
                <c:pt idx="497">
                  <c:v>0.11380880077849574</c:v>
                </c:pt>
                <c:pt idx="498">
                  <c:v>0.11631523915416589</c:v>
                </c:pt>
                <c:pt idx="499">
                  <c:v>0.11631523915416589</c:v>
                </c:pt>
                <c:pt idx="500">
                  <c:v>0.11631523915416589</c:v>
                </c:pt>
                <c:pt idx="501">
                  <c:v>0.11986244488241091</c:v>
                </c:pt>
                <c:pt idx="502">
                  <c:v>0.12055979290227364</c:v>
                </c:pt>
                <c:pt idx="503">
                  <c:v>0.12055979290227364</c:v>
                </c:pt>
                <c:pt idx="504">
                  <c:v>0.1254424932662378</c:v>
                </c:pt>
                <c:pt idx="505">
                  <c:v>0.130448490462311</c:v>
                </c:pt>
                <c:pt idx="506">
                  <c:v>0.1348459611344838</c:v>
                </c:pt>
                <c:pt idx="507">
                  <c:v>0.13850729612513588</c:v>
                </c:pt>
                <c:pt idx="508">
                  <c:v>0.14092866689971323</c:v>
                </c:pt>
                <c:pt idx="509">
                  <c:v>0.14222944576387042</c:v>
                </c:pt>
                <c:pt idx="510">
                  <c:v>0.14434398216875119</c:v>
                </c:pt>
                <c:pt idx="511">
                  <c:v>0.14990405890115446</c:v>
                </c:pt>
                <c:pt idx="512">
                  <c:v>0.14990405890115446</c:v>
                </c:pt>
                <c:pt idx="513">
                  <c:v>0.16071360858943268</c:v>
                </c:pt>
                <c:pt idx="514">
                  <c:v>0.16488949863654892</c:v>
                </c:pt>
                <c:pt idx="515">
                  <c:v>0.1678103235723199</c:v>
                </c:pt>
                <c:pt idx="516">
                  <c:v>0.16905686486039742</c:v>
                </c:pt>
                <c:pt idx="517">
                  <c:v>0.17096674419105903</c:v>
                </c:pt>
                <c:pt idx="518">
                  <c:v>0.1755446887882709</c:v>
                </c:pt>
                <c:pt idx="519">
                  <c:v>0.17994564189597348</c:v>
                </c:pt>
                <c:pt idx="520">
                  <c:v>0.18405203835211678</c:v>
                </c:pt>
                <c:pt idx="521">
                  <c:v>0.18690643330946327</c:v>
                </c:pt>
                <c:pt idx="522">
                  <c:v>0.18690643330946327</c:v>
                </c:pt>
                <c:pt idx="523">
                  <c:v>0.18788300440618064</c:v>
                </c:pt>
                <c:pt idx="524">
                  <c:v>0.1905669306541527</c:v>
                </c:pt>
                <c:pt idx="525">
                  <c:v>0.1962744951238263</c:v>
                </c:pt>
                <c:pt idx="526">
                  <c:v>0.1975137535456177</c:v>
                </c:pt>
                <c:pt idx="527">
                  <c:v>0.20057619494093948</c:v>
                </c:pt>
                <c:pt idx="528">
                  <c:v>0.20228850616413968</c:v>
                </c:pt>
                <c:pt idx="529">
                  <c:v>0.20360399812451069</c:v>
                </c:pt>
                <c:pt idx="530">
                  <c:v>0.20493473834379383</c:v>
                </c:pt>
                <c:pt idx="531">
                  <c:v>0.20681935644389754</c:v>
                </c:pt>
                <c:pt idx="532">
                  <c:v>0.20853394792555155</c:v>
                </c:pt>
                <c:pt idx="533">
                  <c:v>0.21137510342309995</c:v>
                </c:pt>
                <c:pt idx="534">
                  <c:v>0.21362408976096245</c:v>
                </c:pt>
                <c:pt idx="535">
                  <c:v>0.21525800352684626</c:v>
                </c:pt>
                <c:pt idx="536">
                  <c:v>0.2163624940204294</c:v>
                </c:pt>
                <c:pt idx="537">
                  <c:v>0.21870632825159639</c:v>
                </c:pt>
                <c:pt idx="538">
                  <c:v>0.22174737865094682</c:v>
                </c:pt>
                <c:pt idx="539">
                  <c:v>0.2256951652928717</c:v>
                </c:pt>
                <c:pt idx="540">
                  <c:v>0.22896031701114766</c:v>
                </c:pt>
                <c:pt idx="541">
                  <c:v>0.23150034654111512</c:v>
                </c:pt>
                <c:pt idx="542">
                  <c:v>0.23275348041315772</c:v>
                </c:pt>
                <c:pt idx="543">
                  <c:v>0.2332907062024806</c:v>
                </c:pt>
                <c:pt idx="544">
                  <c:v>0.23567186997085218</c:v>
                </c:pt>
                <c:pt idx="545">
                  <c:v>0.23968424842367245</c:v>
                </c:pt>
                <c:pt idx="546">
                  <c:v>0.24439566570024299</c:v>
                </c:pt>
                <c:pt idx="547">
                  <c:v>0.24788162244546194</c:v>
                </c:pt>
                <c:pt idx="548">
                  <c:v>0.25127127317292292</c:v>
                </c:pt>
                <c:pt idx="549">
                  <c:v>0.25127127317292292</c:v>
                </c:pt>
                <c:pt idx="550">
                  <c:v>0.25265538229839862</c:v>
                </c:pt>
                <c:pt idx="551">
                  <c:v>0.25596650371686391</c:v>
                </c:pt>
                <c:pt idx="552">
                  <c:v>0.26130807894872143</c:v>
                </c:pt>
                <c:pt idx="553">
                  <c:v>0.26491253932970776</c:v>
                </c:pt>
                <c:pt idx="554">
                  <c:v>0.26857054700445276</c:v>
                </c:pt>
                <c:pt idx="555">
                  <c:v>0.27196789166520008</c:v>
                </c:pt>
                <c:pt idx="556">
                  <c:v>0.27369167398449951</c:v>
                </c:pt>
                <c:pt idx="557">
                  <c:v>0.27439431158349653</c:v>
                </c:pt>
                <c:pt idx="558">
                  <c:v>0.27710741583249993</c:v>
                </c:pt>
                <c:pt idx="559">
                  <c:v>0.28100345456828957</c:v>
                </c:pt>
                <c:pt idx="560">
                  <c:v>0.28533556558743456</c:v>
                </c:pt>
                <c:pt idx="561">
                  <c:v>0.28935801130376854</c:v>
                </c:pt>
                <c:pt idx="562">
                  <c:v>0.29285889831267314</c:v>
                </c:pt>
                <c:pt idx="563">
                  <c:v>0.29495328467856419</c:v>
                </c:pt>
                <c:pt idx="564">
                  <c:v>0.29645292689903241</c:v>
                </c:pt>
                <c:pt idx="565">
                  <c:v>0.29645292689903241</c:v>
                </c:pt>
                <c:pt idx="566">
                  <c:v>0.29866177603451932</c:v>
                </c:pt>
                <c:pt idx="567">
                  <c:v>0.30282412413857324</c:v>
                </c:pt>
                <c:pt idx="568">
                  <c:v>0.30810681596165096</c:v>
                </c:pt>
                <c:pt idx="569">
                  <c:v>0.31514439158838098</c:v>
                </c:pt>
                <c:pt idx="570">
                  <c:v>0.32217763937763744</c:v>
                </c:pt>
                <c:pt idx="571">
                  <c:v>0.32715469125211344</c:v>
                </c:pt>
                <c:pt idx="572">
                  <c:v>0.32907891914787546</c:v>
                </c:pt>
                <c:pt idx="573">
                  <c:v>0.33419987549633723</c:v>
                </c:pt>
                <c:pt idx="574">
                  <c:v>0.34272860830017332</c:v>
                </c:pt>
                <c:pt idx="575">
                  <c:v>0.34953126301429399</c:v>
                </c:pt>
                <c:pt idx="576">
                  <c:v>0.35640528051084119</c:v>
                </c:pt>
                <c:pt idx="577">
                  <c:v>0.36349278138813962</c:v>
                </c:pt>
                <c:pt idx="578">
                  <c:v>0.36812707318829996</c:v>
                </c:pt>
                <c:pt idx="579">
                  <c:v>0.36988820055676619</c:v>
                </c:pt>
                <c:pt idx="580">
                  <c:v>0.37302746494523387</c:v>
                </c:pt>
                <c:pt idx="581">
                  <c:v>0.37707047176755776</c:v>
                </c:pt>
                <c:pt idx="582">
                  <c:v>0.38236347128956444</c:v>
                </c:pt>
                <c:pt idx="583">
                  <c:v>0.38775812070033128</c:v>
                </c:pt>
                <c:pt idx="584">
                  <c:v>0.38775812070033128</c:v>
                </c:pt>
                <c:pt idx="585">
                  <c:v>0.39223226700200842</c:v>
                </c:pt>
                <c:pt idx="586">
                  <c:v>0.39427696855274624</c:v>
                </c:pt>
                <c:pt idx="587">
                  <c:v>0.39603118534202086</c:v>
                </c:pt>
                <c:pt idx="588">
                  <c:v>0.39869196774228499</c:v>
                </c:pt>
                <c:pt idx="589">
                  <c:v>0.40264865049457216</c:v>
                </c:pt>
                <c:pt idx="590">
                  <c:v>0.40815339605755568</c:v>
                </c:pt>
                <c:pt idx="591">
                  <c:v>0.41338182703661031</c:v>
                </c:pt>
                <c:pt idx="592">
                  <c:v>0.41756050148095419</c:v>
                </c:pt>
                <c:pt idx="593">
                  <c:v>0.42118885803981865</c:v>
                </c:pt>
                <c:pt idx="594">
                  <c:v>0.42295242078636142</c:v>
                </c:pt>
                <c:pt idx="595">
                  <c:v>0.42896410503233418</c:v>
                </c:pt>
                <c:pt idx="596">
                  <c:v>0.43156790423919666</c:v>
                </c:pt>
                <c:pt idx="597">
                  <c:v>0.43378090282459103</c:v>
                </c:pt>
                <c:pt idx="598">
                  <c:v>0.43561757344931584</c:v>
                </c:pt>
                <c:pt idx="599">
                  <c:v>0.43648399410194866</c:v>
                </c:pt>
                <c:pt idx="600">
                  <c:v>0.43751141341098954</c:v>
                </c:pt>
                <c:pt idx="601">
                  <c:v>0.43879527648029049</c:v>
                </c:pt>
                <c:pt idx="602">
                  <c:v>0.44009095966484174</c:v>
                </c:pt>
                <c:pt idx="603">
                  <c:v>0.44150996294944544</c:v>
                </c:pt>
                <c:pt idx="604">
                  <c:v>0.44336472827815909</c:v>
                </c:pt>
                <c:pt idx="605">
                  <c:v>0.44475623660963787</c:v>
                </c:pt>
                <c:pt idx="606">
                  <c:v>0.4455084116601466</c:v>
                </c:pt>
                <c:pt idx="607">
                  <c:v>0.44633702966072553</c:v>
                </c:pt>
                <c:pt idx="608">
                  <c:v>0.4482876976961781</c:v>
                </c:pt>
                <c:pt idx="609">
                  <c:v>0.44991527482547433</c:v>
                </c:pt>
                <c:pt idx="610">
                  <c:v>0.45169739763487404</c:v>
                </c:pt>
                <c:pt idx="611">
                  <c:v>0.45169739763487404</c:v>
                </c:pt>
                <c:pt idx="612">
                  <c:v>0.45566095218644714</c:v>
                </c:pt>
                <c:pt idx="613">
                  <c:v>0.45687617482270004</c:v>
                </c:pt>
                <c:pt idx="614">
                  <c:v>0.45806734616145206</c:v>
                </c:pt>
                <c:pt idx="615">
                  <c:v>0.46020092350002018</c:v>
                </c:pt>
                <c:pt idx="616">
                  <c:v>0.46020092350002018</c:v>
                </c:pt>
                <c:pt idx="617">
                  <c:v>0.46237106253366045</c:v>
                </c:pt>
                <c:pt idx="618">
                  <c:v>0.466807018384227</c:v>
                </c:pt>
                <c:pt idx="619">
                  <c:v>0.46899343722227044</c:v>
                </c:pt>
                <c:pt idx="620">
                  <c:v>0.47125221160832576</c:v>
                </c:pt>
                <c:pt idx="621">
                  <c:v>0.47250577205933081</c:v>
                </c:pt>
                <c:pt idx="622">
                  <c:v>0.47447289828675265</c:v>
                </c:pt>
                <c:pt idx="623">
                  <c:v>0.47627773060891671</c:v>
                </c:pt>
                <c:pt idx="624">
                  <c:v>0.47756034496525485</c:v>
                </c:pt>
                <c:pt idx="625">
                  <c:v>0.47789947524039916</c:v>
                </c:pt>
                <c:pt idx="626">
                  <c:v>0.47998975869226962</c:v>
                </c:pt>
                <c:pt idx="627">
                  <c:v>0.48156126007795708</c:v>
                </c:pt>
                <c:pt idx="628">
                  <c:v>0.48284694580282483</c:v>
                </c:pt>
                <c:pt idx="629">
                  <c:v>0.48448540457365397</c:v>
                </c:pt>
                <c:pt idx="630">
                  <c:v>0.48624080802804232</c:v>
                </c:pt>
                <c:pt idx="631">
                  <c:v>0.48793780118850016</c:v>
                </c:pt>
                <c:pt idx="632">
                  <c:v>0.48959927195535802</c:v>
                </c:pt>
                <c:pt idx="633">
                  <c:v>0.49109204237654025</c:v>
                </c:pt>
                <c:pt idx="634">
                  <c:v>0.49169923487168538</c:v>
                </c:pt>
                <c:pt idx="635">
                  <c:v>0.49230010624220522</c:v>
                </c:pt>
                <c:pt idx="636">
                  <c:v>0.49289833282315781</c:v>
                </c:pt>
                <c:pt idx="637">
                  <c:v>0.49420661947705408</c:v>
                </c:pt>
                <c:pt idx="638">
                  <c:v>0.49571134186516597</c:v>
                </c:pt>
                <c:pt idx="639">
                  <c:v>0.49571134186516597</c:v>
                </c:pt>
                <c:pt idx="640">
                  <c:v>0.49676267286404718</c:v>
                </c:pt>
                <c:pt idx="641">
                  <c:v>0.49676267286404718</c:v>
                </c:pt>
                <c:pt idx="642">
                  <c:v>0.49888867260904607</c:v>
                </c:pt>
                <c:pt idx="643">
                  <c:v>0.49888867260904607</c:v>
                </c:pt>
                <c:pt idx="644">
                  <c:v>0.50950615318048786</c:v>
                </c:pt>
                <c:pt idx="645">
                  <c:v>0.51095778587772811</c:v>
                </c:pt>
                <c:pt idx="646">
                  <c:v>0.51227826493396911</c:v>
                </c:pt>
                <c:pt idx="647">
                  <c:v>0.51364694741296646</c:v>
                </c:pt>
                <c:pt idx="648">
                  <c:v>0.51441509978461408</c:v>
                </c:pt>
                <c:pt idx="649">
                  <c:v>0.51717311116439124</c:v>
                </c:pt>
                <c:pt idx="650">
                  <c:v>0.51888131171758967</c:v>
                </c:pt>
                <c:pt idx="651">
                  <c:v>0.51888131171758967</c:v>
                </c:pt>
                <c:pt idx="652">
                  <c:v>0.5222953239817969</c:v>
                </c:pt>
                <c:pt idx="653">
                  <c:v>0.5222953239817969</c:v>
                </c:pt>
                <c:pt idx="654">
                  <c:v>0.5222953239817969</c:v>
                </c:pt>
                <c:pt idx="655">
                  <c:v>0.52707439668181133</c:v>
                </c:pt>
                <c:pt idx="656">
                  <c:v>0.53598096986263843</c:v>
                </c:pt>
                <c:pt idx="657">
                  <c:v>0.53749830347607641</c:v>
                </c:pt>
                <c:pt idx="658">
                  <c:v>0.53887634742430424</c:v>
                </c:pt>
                <c:pt idx="659">
                  <c:v>0.53991642449455801</c:v>
                </c:pt>
                <c:pt idx="660">
                  <c:v>0.54078228671654904</c:v>
                </c:pt>
                <c:pt idx="661">
                  <c:v>0.54198631747202353</c:v>
                </c:pt>
                <c:pt idx="662">
                  <c:v>0.54271842004335391</c:v>
                </c:pt>
                <c:pt idx="663">
                  <c:v>0.54329923444665762</c:v>
                </c:pt>
                <c:pt idx="664">
                  <c:v>0.55064801881644454</c:v>
                </c:pt>
                <c:pt idx="665">
                  <c:v>0.55064801881644454</c:v>
                </c:pt>
                <c:pt idx="666">
                  <c:v>0.55064801881644454</c:v>
                </c:pt>
                <c:pt idx="667">
                  <c:v>0.55351493968332466</c:v>
                </c:pt>
                <c:pt idx="668">
                  <c:v>0.57828939710920468</c:v>
                </c:pt>
                <c:pt idx="669">
                  <c:v>0.57865607662934182</c:v>
                </c:pt>
                <c:pt idx="670">
                  <c:v>0.57886366546443013</c:v>
                </c:pt>
                <c:pt idx="671">
                  <c:v>0.57886366546443013</c:v>
                </c:pt>
                <c:pt idx="672">
                  <c:v>0.57892530224651295</c:v>
                </c:pt>
                <c:pt idx="673">
                  <c:v>0.5792736000913592</c:v>
                </c:pt>
                <c:pt idx="674">
                  <c:v>0.5792736000913592</c:v>
                </c:pt>
                <c:pt idx="675">
                  <c:v>0.5792736000913592</c:v>
                </c:pt>
                <c:pt idx="676">
                  <c:v>0.58121420861927919</c:v>
                </c:pt>
                <c:pt idx="677">
                  <c:v>0.58133648166187846</c:v>
                </c:pt>
                <c:pt idx="678">
                  <c:v>0.58133648166187846</c:v>
                </c:pt>
                <c:pt idx="679">
                  <c:v>0.58302367901816232</c:v>
                </c:pt>
                <c:pt idx="680">
                  <c:v>0.58371800996136336</c:v>
                </c:pt>
                <c:pt idx="681">
                  <c:v>0.58371800996136336</c:v>
                </c:pt>
                <c:pt idx="682">
                  <c:v>0.58371800996136336</c:v>
                </c:pt>
                <c:pt idx="683">
                  <c:v>0.58511065842206911</c:v>
                </c:pt>
                <c:pt idx="684">
                  <c:v>0.58522916205783648</c:v>
                </c:pt>
                <c:pt idx="685">
                  <c:v>0.58525878990577362</c:v>
                </c:pt>
                <c:pt idx="686">
                  <c:v>0.58555921783505238</c:v>
                </c:pt>
                <c:pt idx="687">
                  <c:v>0.58617443777067257</c:v>
                </c:pt>
                <c:pt idx="688">
                  <c:v>0.58617443777067257</c:v>
                </c:pt>
                <c:pt idx="689">
                  <c:v>0.58778744916739656</c:v>
                </c:pt>
                <c:pt idx="690">
                  <c:v>0.58838507078182067</c:v>
                </c:pt>
                <c:pt idx="691">
                  <c:v>0.58865324158555743</c:v>
                </c:pt>
                <c:pt idx="692">
                  <c:v>0.58865324158555743</c:v>
                </c:pt>
                <c:pt idx="693">
                  <c:v>0.58981391640648517</c:v>
                </c:pt>
                <c:pt idx="694">
                  <c:v>0.59072704357751515</c:v>
                </c:pt>
                <c:pt idx="695">
                  <c:v>0.59072704357751515</c:v>
                </c:pt>
                <c:pt idx="696">
                  <c:v>0.59318078006137043</c:v>
                </c:pt>
                <c:pt idx="697">
                  <c:v>0.59418561395334513</c:v>
                </c:pt>
                <c:pt idx="698">
                  <c:v>0.59476855349547997</c:v>
                </c:pt>
                <c:pt idx="699">
                  <c:v>0.59601034812310261</c:v>
                </c:pt>
                <c:pt idx="700">
                  <c:v>0.5972991982882736</c:v>
                </c:pt>
                <c:pt idx="701">
                  <c:v>0.60005163311761445</c:v>
                </c:pt>
                <c:pt idx="702">
                  <c:v>0.60005163311761445</c:v>
                </c:pt>
                <c:pt idx="703">
                  <c:v>0.60005163311761445</c:v>
                </c:pt>
                <c:pt idx="704">
                  <c:v>0.60705115014491318</c:v>
                </c:pt>
                <c:pt idx="705">
                  <c:v>0.60705115014491318</c:v>
                </c:pt>
                <c:pt idx="706">
                  <c:v>0.60705115014491318</c:v>
                </c:pt>
                <c:pt idx="707">
                  <c:v>0.61129617700787009</c:v>
                </c:pt>
                <c:pt idx="708">
                  <c:v>0.61428974529070979</c:v>
                </c:pt>
                <c:pt idx="709">
                  <c:v>0.61428974529070979</c:v>
                </c:pt>
                <c:pt idx="710">
                  <c:v>0.62196750735633477</c:v>
                </c:pt>
                <c:pt idx="711">
                  <c:v>0.62349165847719079</c:v>
                </c:pt>
                <c:pt idx="712">
                  <c:v>0.62437978812102146</c:v>
                </c:pt>
                <c:pt idx="713">
                  <c:v>0.62437978812102146</c:v>
                </c:pt>
                <c:pt idx="714">
                  <c:v>0.63420963329620361</c:v>
                </c:pt>
                <c:pt idx="715">
                  <c:v>0.63433025431482104</c:v>
                </c:pt>
                <c:pt idx="716">
                  <c:v>0.63433025431482104</c:v>
                </c:pt>
                <c:pt idx="717">
                  <c:v>0.63433025431482104</c:v>
                </c:pt>
                <c:pt idx="718">
                  <c:v>0.63452138495794008</c:v>
                </c:pt>
                <c:pt idx="719">
                  <c:v>0.635321011101035</c:v>
                </c:pt>
                <c:pt idx="720">
                  <c:v>0.635321011101035</c:v>
                </c:pt>
                <c:pt idx="721">
                  <c:v>0.635321011101035</c:v>
                </c:pt>
                <c:pt idx="722">
                  <c:v>0.635321011101035</c:v>
                </c:pt>
                <c:pt idx="723">
                  <c:v>0.63532851113479283</c:v>
                </c:pt>
                <c:pt idx="724">
                  <c:v>0.63532851113479283</c:v>
                </c:pt>
                <c:pt idx="725">
                  <c:v>0.63532851113479283</c:v>
                </c:pt>
                <c:pt idx="726">
                  <c:v>0.63532851113479283</c:v>
                </c:pt>
                <c:pt idx="727">
                  <c:v>0.63533779504421195</c:v>
                </c:pt>
                <c:pt idx="728">
                  <c:v>0.63533779504421195</c:v>
                </c:pt>
                <c:pt idx="729">
                  <c:v>0.63533900497726903</c:v>
                </c:pt>
                <c:pt idx="730">
                  <c:v>0.63533900497726903</c:v>
                </c:pt>
                <c:pt idx="731">
                  <c:v>0.63534167303477962</c:v>
                </c:pt>
                <c:pt idx="732">
                  <c:v>0.63534201429794956</c:v>
                </c:pt>
                <c:pt idx="733">
                  <c:v>0.63534219268551573</c:v>
                </c:pt>
                <c:pt idx="734">
                  <c:v>0.63669730219752618</c:v>
                </c:pt>
                <c:pt idx="735">
                  <c:v>0.63687843538096178</c:v>
                </c:pt>
                <c:pt idx="736">
                  <c:v>0.63717597032927697</c:v>
                </c:pt>
                <c:pt idx="737">
                  <c:v>0.63717597032927697</c:v>
                </c:pt>
                <c:pt idx="738">
                  <c:v>0.63871232936444011</c:v>
                </c:pt>
                <c:pt idx="739">
                  <c:v>0.63915247353789151</c:v>
                </c:pt>
                <c:pt idx="740">
                  <c:v>0.63929170115525258</c:v>
                </c:pt>
                <c:pt idx="741">
                  <c:v>0.63973076724732625</c:v>
                </c:pt>
                <c:pt idx="742">
                  <c:v>0.63973076724732625</c:v>
                </c:pt>
                <c:pt idx="743">
                  <c:v>0.6408524992869733</c:v>
                </c:pt>
                <c:pt idx="744">
                  <c:v>0.64161927884995984</c:v>
                </c:pt>
                <c:pt idx="745">
                  <c:v>0.64231880630052163</c:v>
                </c:pt>
                <c:pt idx="746">
                  <c:v>0.64295737949534049</c:v>
                </c:pt>
                <c:pt idx="747">
                  <c:v>0.64295737949534049</c:v>
                </c:pt>
                <c:pt idx="748">
                  <c:v>0.64338039846244499</c:v>
                </c:pt>
                <c:pt idx="749">
                  <c:v>0.64376931438049723</c:v>
                </c:pt>
                <c:pt idx="750">
                  <c:v>0.64413103782868886</c:v>
                </c:pt>
                <c:pt idx="751">
                  <c:v>0.64498049615057862</c:v>
                </c:pt>
                <c:pt idx="752">
                  <c:v>0.64498049615057862</c:v>
                </c:pt>
                <c:pt idx="753">
                  <c:v>0.64625336899461072</c:v>
                </c:pt>
                <c:pt idx="754">
                  <c:v>0.64630586147493496</c:v>
                </c:pt>
                <c:pt idx="755">
                  <c:v>0.64645915844207558</c:v>
                </c:pt>
                <c:pt idx="756">
                  <c:v>0.64674594360053728</c:v>
                </c:pt>
                <c:pt idx="757">
                  <c:v>0.64770709580675745</c:v>
                </c:pt>
                <c:pt idx="758">
                  <c:v>0.64770709580675745</c:v>
                </c:pt>
                <c:pt idx="759">
                  <c:v>0.64770709580675745</c:v>
                </c:pt>
                <c:pt idx="760">
                  <c:v>0.64849742252847109</c:v>
                </c:pt>
                <c:pt idx="761">
                  <c:v>0.6485595867172711</c:v>
                </c:pt>
                <c:pt idx="762">
                  <c:v>0.64879764104625925</c:v>
                </c:pt>
                <c:pt idx="763">
                  <c:v>0.64904460699757183</c:v>
                </c:pt>
                <c:pt idx="764">
                  <c:v>0.64940152949344065</c:v>
                </c:pt>
                <c:pt idx="765">
                  <c:v>0.65004671854016804</c:v>
                </c:pt>
                <c:pt idx="766">
                  <c:v>0.65004671854016804</c:v>
                </c:pt>
                <c:pt idx="767">
                  <c:v>0.65067848198354994</c:v>
                </c:pt>
                <c:pt idx="768">
                  <c:v>0.65075404850775198</c:v>
                </c:pt>
                <c:pt idx="769">
                  <c:v>0.6508638111527798</c:v>
                </c:pt>
                <c:pt idx="770">
                  <c:v>0.651007568263124</c:v>
                </c:pt>
                <c:pt idx="771">
                  <c:v>0.6512470031567541</c:v>
                </c:pt>
                <c:pt idx="772">
                  <c:v>0.6516265963854817</c:v>
                </c:pt>
                <c:pt idx="773">
                  <c:v>0.65200287781026445</c:v>
                </c:pt>
                <c:pt idx="774">
                  <c:v>0.65226038413994003</c:v>
                </c:pt>
                <c:pt idx="775">
                  <c:v>0.65237789501012211</c:v>
                </c:pt>
                <c:pt idx="776">
                  <c:v>0.65743833143778452</c:v>
                </c:pt>
                <c:pt idx="777">
                  <c:v>0.65757152490182225</c:v>
                </c:pt>
                <c:pt idx="778">
                  <c:v>0.65864420036078808</c:v>
                </c:pt>
                <c:pt idx="779">
                  <c:v>0.65893929993102685</c:v>
                </c:pt>
                <c:pt idx="780">
                  <c:v>0.65893929993102685</c:v>
                </c:pt>
                <c:pt idx="781">
                  <c:v>0.65957875730769511</c:v>
                </c:pt>
                <c:pt idx="782">
                  <c:v>0.65964787861157359</c:v>
                </c:pt>
                <c:pt idx="783">
                  <c:v>0.65964787861157359</c:v>
                </c:pt>
                <c:pt idx="784">
                  <c:v>0.65990717657289144</c:v>
                </c:pt>
                <c:pt idx="785">
                  <c:v>0.66013769208821593</c:v>
                </c:pt>
                <c:pt idx="786">
                  <c:v>0.66013769208821593</c:v>
                </c:pt>
                <c:pt idx="787">
                  <c:v>0.66013769208821593</c:v>
                </c:pt>
                <c:pt idx="788">
                  <c:v>0.66064944723549024</c:v>
                </c:pt>
                <c:pt idx="789">
                  <c:v>0.66075390478942153</c:v>
                </c:pt>
                <c:pt idx="790">
                  <c:v>0.66110451391664615</c:v>
                </c:pt>
                <c:pt idx="791">
                  <c:v>0.66128575568381764</c:v>
                </c:pt>
                <c:pt idx="792">
                  <c:v>0.66152432966354169</c:v>
                </c:pt>
                <c:pt idx="793">
                  <c:v>0.6617064478565815</c:v>
                </c:pt>
                <c:pt idx="794">
                  <c:v>0.6617064478565815</c:v>
                </c:pt>
                <c:pt idx="795">
                  <c:v>0.66189778015521006</c:v>
                </c:pt>
                <c:pt idx="796">
                  <c:v>0.66189778015521006</c:v>
                </c:pt>
                <c:pt idx="797">
                  <c:v>0.66198318901947284</c:v>
                </c:pt>
                <c:pt idx="798">
                  <c:v>0.6620454307680842</c:v>
                </c:pt>
                <c:pt idx="799">
                  <c:v>0.66217894222734852</c:v>
                </c:pt>
                <c:pt idx="800">
                  <c:v>0.66217894222734852</c:v>
                </c:pt>
                <c:pt idx="801">
                  <c:v>0.66246471135228147</c:v>
                </c:pt>
                <c:pt idx="802">
                  <c:v>0.66246471135228147</c:v>
                </c:pt>
                <c:pt idx="803">
                  <c:v>0.66264755860754787</c:v>
                </c:pt>
                <c:pt idx="804">
                  <c:v>0.66276688437731568</c:v>
                </c:pt>
                <c:pt idx="805">
                  <c:v>0.66286544738558406</c:v>
                </c:pt>
                <c:pt idx="806">
                  <c:v>0.66295308221643268</c:v>
                </c:pt>
                <c:pt idx="807">
                  <c:v>0.66315270565889495</c:v>
                </c:pt>
                <c:pt idx="808">
                  <c:v>0.66315270565889495</c:v>
                </c:pt>
                <c:pt idx="809">
                  <c:v>0.66336093824041742</c:v>
                </c:pt>
                <c:pt idx="810">
                  <c:v>0.66338132095884128</c:v>
                </c:pt>
                <c:pt idx="811">
                  <c:v>0.66339704233260266</c:v>
                </c:pt>
                <c:pt idx="812">
                  <c:v>0.66343136254912671</c:v>
                </c:pt>
                <c:pt idx="813">
                  <c:v>0.66343136254912671</c:v>
                </c:pt>
                <c:pt idx="814">
                  <c:v>0.66357134249665795</c:v>
                </c:pt>
                <c:pt idx="815">
                  <c:v>0.66365333097323997</c:v>
                </c:pt>
                <c:pt idx="816">
                  <c:v>0.66370355870707265</c:v>
                </c:pt>
                <c:pt idx="817">
                  <c:v>0.66372443005230797</c:v>
                </c:pt>
                <c:pt idx="818">
                  <c:v>0.66375913806788878</c:v>
                </c:pt>
                <c:pt idx="819">
                  <c:v>0.66375913806788878</c:v>
                </c:pt>
                <c:pt idx="820">
                  <c:v>0.66375913806788878</c:v>
                </c:pt>
                <c:pt idx="821">
                  <c:v>0.66375913806788878</c:v>
                </c:pt>
                <c:pt idx="822">
                  <c:v>0.66375913806788878</c:v>
                </c:pt>
                <c:pt idx="823">
                  <c:v>0.66375913806788878</c:v>
                </c:pt>
                <c:pt idx="824">
                  <c:v>0.66375913806788878</c:v>
                </c:pt>
                <c:pt idx="825">
                  <c:v>0.66375913806788878</c:v>
                </c:pt>
                <c:pt idx="826">
                  <c:v>0.66375913806788878</c:v>
                </c:pt>
                <c:pt idx="827">
                  <c:v>0.66375913806788878</c:v>
                </c:pt>
                <c:pt idx="828">
                  <c:v>0.66375913806788878</c:v>
                </c:pt>
                <c:pt idx="829">
                  <c:v>0.66375913806788878</c:v>
                </c:pt>
                <c:pt idx="830">
                  <c:v>0.66375913806788878</c:v>
                </c:pt>
                <c:pt idx="831">
                  <c:v>0.66375913806788878</c:v>
                </c:pt>
                <c:pt idx="832">
                  <c:v>0.66375913806788878</c:v>
                </c:pt>
                <c:pt idx="833">
                  <c:v>0.66460293452354968</c:v>
                </c:pt>
                <c:pt idx="834">
                  <c:v>0.66460293452354968</c:v>
                </c:pt>
                <c:pt idx="835">
                  <c:v>0.66460293452354968</c:v>
                </c:pt>
                <c:pt idx="836">
                  <c:v>0.66460293452354968</c:v>
                </c:pt>
                <c:pt idx="837">
                  <c:v>0.66475621597872803</c:v>
                </c:pt>
                <c:pt idx="838">
                  <c:v>0.66475621597872803</c:v>
                </c:pt>
                <c:pt idx="839">
                  <c:v>0.66475621597872803</c:v>
                </c:pt>
                <c:pt idx="840">
                  <c:v>0.66486403187249088</c:v>
                </c:pt>
                <c:pt idx="841">
                  <c:v>0.66504384653913351</c:v>
                </c:pt>
                <c:pt idx="842">
                  <c:v>0.66520986331533616</c:v>
                </c:pt>
                <c:pt idx="843">
                  <c:v>0.66520986331533616</c:v>
                </c:pt>
                <c:pt idx="844">
                  <c:v>0.66541119307364827</c:v>
                </c:pt>
                <c:pt idx="845">
                  <c:v>0.66544368287862432</c:v>
                </c:pt>
                <c:pt idx="846">
                  <c:v>0.66544368287862432</c:v>
                </c:pt>
                <c:pt idx="847">
                  <c:v>0.66544368287862432</c:v>
                </c:pt>
                <c:pt idx="848">
                  <c:v>0.66544368287862432</c:v>
                </c:pt>
                <c:pt idx="849">
                  <c:v>0.66544368287862432</c:v>
                </c:pt>
                <c:pt idx="850">
                  <c:v>0.66544368287862432</c:v>
                </c:pt>
                <c:pt idx="851">
                  <c:v>0.66544368287862432</c:v>
                </c:pt>
                <c:pt idx="852">
                  <c:v>0.66544368287862432</c:v>
                </c:pt>
                <c:pt idx="853">
                  <c:v>0.66544368287862432</c:v>
                </c:pt>
                <c:pt idx="854">
                  <c:v>0.66544368287862432</c:v>
                </c:pt>
                <c:pt idx="855">
                  <c:v>0.66544368287862432</c:v>
                </c:pt>
                <c:pt idx="856">
                  <c:v>0.66627753616646967</c:v>
                </c:pt>
                <c:pt idx="857">
                  <c:v>0.66627753616646967</c:v>
                </c:pt>
                <c:pt idx="858">
                  <c:v>0.66627753616646967</c:v>
                </c:pt>
                <c:pt idx="859">
                  <c:v>0.66627753616646967</c:v>
                </c:pt>
                <c:pt idx="860">
                  <c:v>0.66627753616646967</c:v>
                </c:pt>
                <c:pt idx="861">
                  <c:v>0.66627753616646967</c:v>
                </c:pt>
                <c:pt idx="862">
                  <c:v>0.66627753616646967</c:v>
                </c:pt>
                <c:pt idx="863">
                  <c:v>0.66641926896573755</c:v>
                </c:pt>
                <c:pt idx="864">
                  <c:v>0.66641926896573755</c:v>
                </c:pt>
                <c:pt idx="865">
                  <c:v>0.66641926896573755</c:v>
                </c:pt>
                <c:pt idx="866">
                  <c:v>0.67367671890167424</c:v>
                </c:pt>
                <c:pt idx="867">
                  <c:v>0.67367671890167424</c:v>
                </c:pt>
                <c:pt idx="868">
                  <c:v>0.67367671890167424</c:v>
                </c:pt>
                <c:pt idx="869">
                  <c:v>0.67367671890167424</c:v>
                </c:pt>
                <c:pt idx="870">
                  <c:v>0.67367671890167424</c:v>
                </c:pt>
                <c:pt idx="871">
                  <c:v>0.67367671890167424</c:v>
                </c:pt>
                <c:pt idx="872">
                  <c:v>0.67367671890167424</c:v>
                </c:pt>
                <c:pt idx="873">
                  <c:v>0.67367671890167424</c:v>
                </c:pt>
                <c:pt idx="874">
                  <c:v>0.67367671890167424</c:v>
                </c:pt>
                <c:pt idx="875">
                  <c:v>0.67367671890167424</c:v>
                </c:pt>
                <c:pt idx="876">
                  <c:v>0.67367671890167424</c:v>
                </c:pt>
                <c:pt idx="877">
                  <c:v>0.67367671890167424</c:v>
                </c:pt>
                <c:pt idx="878">
                  <c:v>0.67367671890167424</c:v>
                </c:pt>
                <c:pt idx="879">
                  <c:v>0.67367671890167424</c:v>
                </c:pt>
                <c:pt idx="880">
                  <c:v>0.67367671890167424</c:v>
                </c:pt>
                <c:pt idx="881">
                  <c:v>0.67367671890167424</c:v>
                </c:pt>
                <c:pt idx="882">
                  <c:v>0.67367671890167424</c:v>
                </c:pt>
                <c:pt idx="883">
                  <c:v>0.67367671890167424</c:v>
                </c:pt>
                <c:pt idx="884">
                  <c:v>0.6828959356820683</c:v>
                </c:pt>
                <c:pt idx="885">
                  <c:v>0.6828959356820683</c:v>
                </c:pt>
                <c:pt idx="886">
                  <c:v>0.6828959356820683</c:v>
                </c:pt>
                <c:pt idx="887">
                  <c:v>0.6828959356820683</c:v>
                </c:pt>
                <c:pt idx="888">
                  <c:v>0.6828959356820683</c:v>
                </c:pt>
                <c:pt idx="889">
                  <c:v>0.6828959356820683</c:v>
                </c:pt>
                <c:pt idx="890">
                  <c:v>0.6828959356820683</c:v>
                </c:pt>
                <c:pt idx="891">
                  <c:v>0.68413185903197149</c:v>
                </c:pt>
                <c:pt idx="892">
                  <c:v>0.68413185903197149</c:v>
                </c:pt>
                <c:pt idx="893">
                  <c:v>0.68413185903197149</c:v>
                </c:pt>
                <c:pt idx="894">
                  <c:v>0.68413185903197149</c:v>
                </c:pt>
                <c:pt idx="895">
                  <c:v>0.68413185903197149</c:v>
                </c:pt>
                <c:pt idx="896">
                  <c:v>0.68413185903197149</c:v>
                </c:pt>
                <c:pt idx="897">
                  <c:v>0.68413185903197149</c:v>
                </c:pt>
                <c:pt idx="898">
                  <c:v>0.68487020516811581</c:v>
                </c:pt>
                <c:pt idx="899">
                  <c:v>0.68487020516811581</c:v>
                </c:pt>
                <c:pt idx="900">
                  <c:v>0.68487020516811581</c:v>
                </c:pt>
                <c:pt idx="901">
                  <c:v>0.68487020516811581</c:v>
                </c:pt>
                <c:pt idx="902">
                  <c:v>0.68487020516811581</c:v>
                </c:pt>
                <c:pt idx="903">
                  <c:v>0.68487020516811581</c:v>
                </c:pt>
                <c:pt idx="904">
                  <c:v>0.68487020516811581</c:v>
                </c:pt>
                <c:pt idx="905">
                  <c:v>0.68513856987138089</c:v>
                </c:pt>
                <c:pt idx="906">
                  <c:v>0.68513856987138089</c:v>
                </c:pt>
                <c:pt idx="907">
                  <c:v>0.68513856987138089</c:v>
                </c:pt>
                <c:pt idx="908">
                  <c:v>0.68513856987138089</c:v>
                </c:pt>
                <c:pt idx="909">
                  <c:v>0.68513856987138089</c:v>
                </c:pt>
                <c:pt idx="910">
                  <c:v>0.68513856987138089</c:v>
                </c:pt>
                <c:pt idx="911">
                  <c:v>0.68513856987138089</c:v>
                </c:pt>
                <c:pt idx="912">
                  <c:v>0.68513856987138089</c:v>
                </c:pt>
                <c:pt idx="913">
                  <c:v>0.68513856987138089</c:v>
                </c:pt>
                <c:pt idx="914">
                  <c:v>0.68513856987138089</c:v>
                </c:pt>
                <c:pt idx="915">
                  <c:v>0.68513856987138089</c:v>
                </c:pt>
                <c:pt idx="916">
                  <c:v>0.68513856987138089</c:v>
                </c:pt>
                <c:pt idx="917">
                  <c:v>0.68513856987138089</c:v>
                </c:pt>
                <c:pt idx="918">
                  <c:v>0.68513856987138089</c:v>
                </c:pt>
                <c:pt idx="919">
                  <c:v>0.70052195348686919</c:v>
                </c:pt>
                <c:pt idx="920">
                  <c:v>0.70052195348686919</c:v>
                </c:pt>
                <c:pt idx="921">
                  <c:v>0.70052195348686919</c:v>
                </c:pt>
                <c:pt idx="922">
                  <c:v>0.70052195348686919</c:v>
                </c:pt>
                <c:pt idx="923">
                  <c:v>0.70052195348686919</c:v>
                </c:pt>
                <c:pt idx="924">
                  <c:v>0.70052195348686919</c:v>
                </c:pt>
                <c:pt idx="925">
                  <c:v>0.70052195348686919</c:v>
                </c:pt>
                <c:pt idx="926">
                  <c:v>0.70052195348686919</c:v>
                </c:pt>
                <c:pt idx="927">
                  <c:v>0.70052195348686919</c:v>
                </c:pt>
                <c:pt idx="928">
                  <c:v>0.70052195348686919</c:v>
                </c:pt>
                <c:pt idx="929">
                  <c:v>0.70052195348686919</c:v>
                </c:pt>
                <c:pt idx="930">
                  <c:v>0.70052195348686919</c:v>
                </c:pt>
                <c:pt idx="931">
                  <c:v>0.70052195348686919</c:v>
                </c:pt>
                <c:pt idx="932">
                  <c:v>0.70052195348686919</c:v>
                </c:pt>
                <c:pt idx="933">
                  <c:v>0.71613935056517408</c:v>
                </c:pt>
                <c:pt idx="934">
                  <c:v>0.71613935056517408</c:v>
                </c:pt>
                <c:pt idx="935">
                  <c:v>0.71613935056517408</c:v>
                </c:pt>
                <c:pt idx="936">
                  <c:v>0.71613935056517408</c:v>
                </c:pt>
                <c:pt idx="937">
                  <c:v>0.71613935056517408</c:v>
                </c:pt>
                <c:pt idx="938">
                  <c:v>0.71613935056517408</c:v>
                </c:pt>
                <c:pt idx="939">
                  <c:v>0.71613935056517408</c:v>
                </c:pt>
                <c:pt idx="940">
                  <c:v>0.71613935056517408</c:v>
                </c:pt>
                <c:pt idx="941">
                  <c:v>0.71613935056517408</c:v>
                </c:pt>
                <c:pt idx="942">
                  <c:v>0.71613935056517408</c:v>
                </c:pt>
                <c:pt idx="943">
                  <c:v>0.71613935056517408</c:v>
                </c:pt>
                <c:pt idx="944">
                  <c:v>0.71613935056517408</c:v>
                </c:pt>
                <c:pt idx="945">
                  <c:v>0.71613935056517408</c:v>
                </c:pt>
                <c:pt idx="946">
                  <c:v>0.71613935056517408</c:v>
                </c:pt>
                <c:pt idx="947">
                  <c:v>0.72941522469469022</c:v>
                </c:pt>
                <c:pt idx="948">
                  <c:v>0.72941522469469022</c:v>
                </c:pt>
                <c:pt idx="949">
                  <c:v>0.72941522469469022</c:v>
                </c:pt>
                <c:pt idx="950">
                  <c:v>0.72941522469469022</c:v>
                </c:pt>
                <c:pt idx="951">
                  <c:v>0.72941522469469022</c:v>
                </c:pt>
                <c:pt idx="952">
                  <c:v>0.72941522469469022</c:v>
                </c:pt>
                <c:pt idx="953">
                  <c:v>0.72941522469469022</c:v>
                </c:pt>
                <c:pt idx="954">
                  <c:v>0.73477078396053486</c:v>
                </c:pt>
                <c:pt idx="955">
                  <c:v>0.73477078396053486</c:v>
                </c:pt>
                <c:pt idx="956">
                  <c:v>0.73477078396053486</c:v>
                </c:pt>
                <c:pt idx="957">
                  <c:v>0.73477078396053486</c:v>
                </c:pt>
                <c:pt idx="958">
                  <c:v>0.73477078396053486</c:v>
                </c:pt>
                <c:pt idx="959">
                  <c:v>0.73477078396053486</c:v>
                </c:pt>
                <c:pt idx="960">
                  <c:v>0.73477078396053486</c:v>
                </c:pt>
                <c:pt idx="961">
                  <c:v>0.7378152702595282</c:v>
                </c:pt>
                <c:pt idx="962">
                  <c:v>0.7378152702595282</c:v>
                </c:pt>
                <c:pt idx="963">
                  <c:v>0.7378152702595282</c:v>
                </c:pt>
                <c:pt idx="964">
                  <c:v>0.7378152702595282</c:v>
                </c:pt>
                <c:pt idx="965">
                  <c:v>0.7378152702595282</c:v>
                </c:pt>
                <c:pt idx="966">
                  <c:v>0.7378152702595282</c:v>
                </c:pt>
                <c:pt idx="967">
                  <c:v>0.7378152702595282</c:v>
                </c:pt>
                <c:pt idx="968">
                  <c:v>0.74475847110780302</c:v>
                </c:pt>
                <c:pt idx="969">
                  <c:v>0.74475847110780302</c:v>
                </c:pt>
                <c:pt idx="970">
                  <c:v>0.74475847110780302</c:v>
                </c:pt>
                <c:pt idx="971">
                  <c:v>0.74475847110780302</c:v>
                </c:pt>
                <c:pt idx="972">
                  <c:v>0.74475847110780302</c:v>
                </c:pt>
                <c:pt idx="973">
                  <c:v>0.74475847110780302</c:v>
                </c:pt>
                <c:pt idx="974">
                  <c:v>0.74475847110780302</c:v>
                </c:pt>
                <c:pt idx="975">
                  <c:v>0.74746129092582081</c:v>
                </c:pt>
                <c:pt idx="976">
                  <c:v>0.74746129092582081</c:v>
                </c:pt>
                <c:pt idx="977">
                  <c:v>0.74746129092582081</c:v>
                </c:pt>
                <c:pt idx="978">
                  <c:v>0.74746129092582081</c:v>
                </c:pt>
                <c:pt idx="979">
                  <c:v>0.74746129092582081</c:v>
                </c:pt>
                <c:pt idx="980">
                  <c:v>0.74746129092582081</c:v>
                </c:pt>
                <c:pt idx="981">
                  <c:v>0.74746129092582081</c:v>
                </c:pt>
                <c:pt idx="982">
                  <c:v>0.74746129092582081</c:v>
                </c:pt>
                <c:pt idx="983">
                  <c:v>0.74746129092582081</c:v>
                </c:pt>
                <c:pt idx="984">
                  <c:v>0.74746129092582081</c:v>
                </c:pt>
                <c:pt idx="985">
                  <c:v>0.74746129092582081</c:v>
                </c:pt>
                <c:pt idx="986">
                  <c:v>0.74746129092582081</c:v>
                </c:pt>
                <c:pt idx="987">
                  <c:v>0.74746129092582081</c:v>
                </c:pt>
                <c:pt idx="988">
                  <c:v>0.74746129092582081</c:v>
                </c:pt>
                <c:pt idx="989">
                  <c:v>0.75247204253833</c:v>
                </c:pt>
                <c:pt idx="990">
                  <c:v>0.75247204253833</c:v>
                </c:pt>
                <c:pt idx="991">
                  <c:v>0.75247204253833</c:v>
                </c:pt>
                <c:pt idx="992">
                  <c:v>0.75247204253833</c:v>
                </c:pt>
                <c:pt idx="993">
                  <c:v>0.75247204253833</c:v>
                </c:pt>
                <c:pt idx="994">
                  <c:v>0.75247204253833</c:v>
                </c:pt>
                <c:pt idx="995">
                  <c:v>0.75247204253833</c:v>
                </c:pt>
                <c:pt idx="996">
                  <c:v>0.75247204253833</c:v>
                </c:pt>
                <c:pt idx="997">
                  <c:v>0.75247204253833</c:v>
                </c:pt>
                <c:pt idx="998">
                  <c:v>0.75247204253833</c:v>
                </c:pt>
                <c:pt idx="999">
                  <c:v>0.75247204253833</c:v>
                </c:pt>
                <c:pt idx="1000">
                  <c:v>0.75247204253833</c:v>
                </c:pt>
                <c:pt idx="1001">
                  <c:v>0.75247204253833</c:v>
                </c:pt>
                <c:pt idx="1002">
                  <c:v>0.75247204253833</c:v>
                </c:pt>
                <c:pt idx="1003">
                  <c:v>0.75247204253833</c:v>
                </c:pt>
                <c:pt idx="1004">
                  <c:v>0.75247204253833</c:v>
                </c:pt>
                <c:pt idx="1005">
                  <c:v>0.75247204253833</c:v>
                </c:pt>
                <c:pt idx="1006">
                  <c:v>0.75247204253833</c:v>
                </c:pt>
                <c:pt idx="1007">
                  <c:v>0.75247204253833</c:v>
                </c:pt>
                <c:pt idx="1008">
                  <c:v>0.75247204253833</c:v>
                </c:pt>
                <c:pt idx="1009">
                  <c:v>0.75247204253833</c:v>
                </c:pt>
                <c:pt idx="1010">
                  <c:v>0.75372231445333371</c:v>
                </c:pt>
                <c:pt idx="1011">
                  <c:v>0.75372231445333371</c:v>
                </c:pt>
                <c:pt idx="1012">
                  <c:v>0.75372231445333371</c:v>
                </c:pt>
                <c:pt idx="1013">
                  <c:v>0.75372231445333371</c:v>
                </c:pt>
                <c:pt idx="1014">
                  <c:v>0.75372231445333371</c:v>
                </c:pt>
                <c:pt idx="1015">
                  <c:v>0.75372231445333371</c:v>
                </c:pt>
                <c:pt idx="1016">
                  <c:v>0.75372231445333371</c:v>
                </c:pt>
                <c:pt idx="1017">
                  <c:v>0.75372231445333371</c:v>
                </c:pt>
                <c:pt idx="1018">
                  <c:v>0.75372231445333371</c:v>
                </c:pt>
                <c:pt idx="1019">
                  <c:v>0.75372231445333371</c:v>
                </c:pt>
                <c:pt idx="1020">
                  <c:v>0.75372231445333371</c:v>
                </c:pt>
                <c:pt idx="1021">
                  <c:v>0.75372231445333371</c:v>
                </c:pt>
                <c:pt idx="1022">
                  <c:v>0.75372231445333371</c:v>
                </c:pt>
                <c:pt idx="1023">
                  <c:v>0.75372231445333371</c:v>
                </c:pt>
                <c:pt idx="1024">
                  <c:v>0.75372231445333371</c:v>
                </c:pt>
                <c:pt idx="1025">
                  <c:v>0.75372231445333371</c:v>
                </c:pt>
                <c:pt idx="1026">
                  <c:v>0.75372231445333371</c:v>
                </c:pt>
                <c:pt idx="1027">
                  <c:v>0.75372231445333371</c:v>
                </c:pt>
                <c:pt idx="1028">
                  <c:v>0.75372231445333371</c:v>
                </c:pt>
                <c:pt idx="1029">
                  <c:v>0.75372231445333371</c:v>
                </c:pt>
                <c:pt idx="1030">
                  <c:v>0.75372231445333371</c:v>
                </c:pt>
                <c:pt idx="1031">
                  <c:v>0.75372231445333371</c:v>
                </c:pt>
                <c:pt idx="1032">
                  <c:v>0.75372231445333371</c:v>
                </c:pt>
                <c:pt idx="1033">
                  <c:v>0.75372231445333371</c:v>
                </c:pt>
                <c:pt idx="1034">
                  <c:v>0.75372231445333371</c:v>
                </c:pt>
                <c:pt idx="1035">
                  <c:v>0.75372231445333371</c:v>
                </c:pt>
                <c:pt idx="1036">
                  <c:v>0.75372231445333371</c:v>
                </c:pt>
                <c:pt idx="1037">
                  <c:v>0.75372231445333371</c:v>
                </c:pt>
                <c:pt idx="1038">
                  <c:v>0.75372231445333371</c:v>
                </c:pt>
                <c:pt idx="1039">
                  <c:v>0.75372231445333371</c:v>
                </c:pt>
                <c:pt idx="1040">
                  <c:v>0.75372231445333371</c:v>
                </c:pt>
                <c:pt idx="1041">
                  <c:v>0.75372231445333371</c:v>
                </c:pt>
                <c:pt idx="1042">
                  <c:v>0.75372231445333371</c:v>
                </c:pt>
                <c:pt idx="1043">
                  <c:v>0.75372231445333371</c:v>
                </c:pt>
                <c:pt idx="1044">
                  <c:v>0.75372231445333371</c:v>
                </c:pt>
                <c:pt idx="1045">
                  <c:v>0.75372231445333371</c:v>
                </c:pt>
                <c:pt idx="1046">
                  <c:v>0.75372231445333371</c:v>
                </c:pt>
                <c:pt idx="1047">
                  <c:v>0.75372231445333371</c:v>
                </c:pt>
                <c:pt idx="1048">
                  <c:v>0.75372231445333371</c:v>
                </c:pt>
                <c:pt idx="1049">
                  <c:v>0.75372231445333371</c:v>
                </c:pt>
                <c:pt idx="1050">
                  <c:v>0.75372231445333371</c:v>
                </c:pt>
                <c:pt idx="1051">
                  <c:v>0.75372231445333371</c:v>
                </c:pt>
                <c:pt idx="1052">
                  <c:v>0.75372231445333371</c:v>
                </c:pt>
                <c:pt idx="1053">
                  <c:v>0.75372231445333371</c:v>
                </c:pt>
                <c:pt idx="1054">
                  <c:v>0.75372231445333371</c:v>
                </c:pt>
                <c:pt idx="1055">
                  <c:v>0.75372231445333371</c:v>
                </c:pt>
                <c:pt idx="1056">
                  <c:v>0.75372231445333371</c:v>
                </c:pt>
                <c:pt idx="1057">
                  <c:v>0.75372231445333371</c:v>
                </c:pt>
                <c:pt idx="1058">
                  <c:v>0.75372231445333371</c:v>
                </c:pt>
                <c:pt idx="1059">
                  <c:v>0.75372231445333371</c:v>
                </c:pt>
                <c:pt idx="1060">
                  <c:v>0.75372231445333371</c:v>
                </c:pt>
                <c:pt idx="1061">
                  <c:v>0.75372231445333371</c:v>
                </c:pt>
                <c:pt idx="1062">
                  <c:v>0.75372231445333371</c:v>
                </c:pt>
                <c:pt idx="1063">
                  <c:v>0.75372231445333371</c:v>
                </c:pt>
                <c:pt idx="1064">
                  <c:v>0.75372231445333371</c:v>
                </c:pt>
                <c:pt idx="1065">
                  <c:v>0.75372231445333371</c:v>
                </c:pt>
                <c:pt idx="1066">
                  <c:v>0.75372231445333371</c:v>
                </c:pt>
                <c:pt idx="1067">
                  <c:v>0.75372231445333371</c:v>
                </c:pt>
                <c:pt idx="1068">
                  <c:v>0.75372231445333371</c:v>
                </c:pt>
                <c:pt idx="1069">
                  <c:v>0.75372231445333371</c:v>
                </c:pt>
                <c:pt idx="1070">
                  <c:v>0.75372231445333371</c:v>
                </c:pt>
                <c:pt idx="1071">
                  <c:v>0.75372231445333371</c:v>
                </c:pt>
                <c:pt idx="1072">
                  <c:v>0.75372231445333371</c:v>
                </c:pt>
                <c:pt idx="1073">
                  <c:v>0.75372231445333371</c:v>
                </c:pt>
                <c:pt idx="1074">
                  <c:v>0.75372231445333371</c:v>
                </c:pt>
                <c:pt idx="1075">
                  <c:v>0.75372231445333371</c:v>
                </c:pt>
                <c:pt idx="1076">
                  <c:v>0.75372231445333371</c:v>
                </c:pt>
                <c:pt idx="1077">
                  <c:v>0.75372231445333371</c:v>
                </c:pt>
                <c:pt idx="1078">
                  <c:v>0.75372231445333371</c:v>
                </c:pt>
                <c:pt idx="1079">
                  <c:v>0.75372231445333371</c:v>
                </c:pt>
                <c:pt idx="1080">
                  <c:v>0.75372231445333371</c:v>
                </c:pt>
                <c:pt idx="1081">
                  <c:v>0.75372231445333371</c:v>
                </c:pt>
                <c:pt idx="1082">
                  <c:v>0.75372231445333371</c:v>
                </c:pt>
                <c:pt idx="1083">
                  <c:v>0.75372231445333371</c:v>
                </c:pt>
                <c:pt idx="1084">
                  <c:v>0.75372231445333371</c:v>
                </c:pt>
                <c:pt idx="1085">
                  <c:v>0.75372231445333371</c:v>
                </c:pt>
                <c:pt idx="1086">
                  <c:v>0.75372231445333371</c:v>
                </c:pt>
                <c:pt idx="1087">
                  <c:v>0.75372231445333371</c:v>
                </c:pt>
                <c:pt idx="1088">
                  <c:v>0.75372231445333371</c:v>
                </c:pt>
                <c:pt idx="1089">
                  <c:v>0.75372231445333371</c:v>
                </c:pt>
                <c:pt idx="1090">
                  <c:v>0.75372231445333371</c:v>
                </c:pt>
                <c:pt idx="1091">
                  <c:v>0.75372231445333371</c:v>
                </c:pt>
                <c:pt idx="1092">
                  <c:v>0.75372231445333371</c:v>
                </c:pt>
                <c:pt idx="1093">
                  <c:v>0.75372231445333371</c:v>
                </c:pt>
                <c:pt idx="1094">
                  <c:v>0.75372231445333371</c:v>
                </c:pt>
                <c:pt idx="1095">
                  <c:v>0.75372231445333371</c:v>
                </c:pt>
                <c:pt idx="1096">
                  <c:v>0.75372231445333371</c:v>
                </c:pt>
                <c:pt idx="1097">
                  <c:v>0.75372231445333371</c:v>
                </c:pt>
                <c:pt idx="1098">
                  <c:v>0.75372231445333371</c:v>
                </c:pt>
                <c:pt idx="1099">
                  <c:v>0.75372231445333371</c:v>
                </c:pt>
                <c:pt idx="1100">
                  <c:v>0.75372231445333371</c:v>
                </c:pt>
                <c:pt idx="1101">
                  <c:v>0.75372231445333371</c:v>
                </c:pt>
                <c:pt idx="1102">
                  <c:v>0.75372231445333371</c:v>
                </c:pt>
                <c:pt idx="1103">
                  <c:v>0.75372231445333371</c:v>
                </c:pt>
                <c:pt idx="1104">
                  <c:v>0.75372231445333371</c:v>
                </c:pt>
                <c:pt idx="1105">
                  <c:v>0.75372231445333371</c:v>
                </c:pt>
                <c:pt idx="1106">
                  <c:v>0.75372231445333371</c:v>
                </c:pt>
                <c:pt idx="1107">
                  <c:v>0.75372231445333371</c:v>
                </c:pt>
                <c:pt idx="1108">
                  <c:v>0.75372231445333371</c:v>
                </c:pt>
                <c:pt idx="1109">
                  <c:v>0.75372231445333371</c:v>
                </c:pt>
                <c:pt idx="1110">
                  <c:v>0.75372231445333371</c:v>
                </c:pt>
                <c:pt idx="1111">
                  <c:v>0.75372231445333371</c:v>
                </c:pt>
                <c:pt idx="1112">
                  <c:v>0.75372231445333371</c:v>
                </c:pt>
                <c:pt idx="1113">
                  <c:v>0.75372231445333371</c:v>
                </c:pt>
                <c:pt idx="1114">
                  <c:v>0.75372231445333371</c:v>
                </c:pt>
                <c:pt idx="1115">
                  <c:v>0.75372231445333371</c:v>
                </c:pt>
                <c:pt idx="1116">
                  <c:v>0.75372231445333371</c:v>
                </c:pt>
                <c:pt idx="1117">
                  <c:v>0.75372231445333371</c:v>
                </c:pt>
                <c:pt idx="1118">
                  <c:v>0.75372231445333371</c:v>
                </c:pt>
                <c:pt idx="1119">
                  <c:v>0.75372231445333371</c:v>
                </c:pt>
                <c:pt idx="1120">
                  <c:v>0.75372231445333371</c:v>
                </c:pt>
                <c:pt idx="1121">
                  <c:v>0.75372231445333371</c:v>
                </c:pt>
                <c:pt idx="1122">
                  <c:v>0.75372231445333371</c:v>
                </c:pt>
                <c:pt idx="1123">
                  <c:v>0.75372231445333371</c:v>
                </c:pt>
                <c:pt idx="1124">
                  <c:v>0.75372231445333371</c:v>
                </c:pt>
                <c:pt idx="1125">
                  <c:v>0.75372231445333371</c:v>
                </c:pt>
                <c:pt idx="1126">
                  <c:v>0.75372231445333371</c:v>
                </c:pt>
                <c:pt idx="1127">
                  <c:v>0.75372231445333371</c:v>
                </c:pt>
                <c:pt idx="1128">
                  <c:v>0.75372231445333371</c:v>
                </c:pt>
                <c:pt idx="1129">
                  <c:v>0.75372231445333371</c:v>
                </c:pt>
                <c:pt idx="1130">
                  <c:v>0.75372231445333371</c:v>
                </c:pt>
                <c:pt idx="1131">
                  <c:v>0.75372231445333371</c:v>
                </c:pt>
                <c:pt idx="1132">
                  <c:v>0.75372231445333371</c:v>
                </c:pt>
                <c:pt idx="1133">
                  <c:v>0.75372231445333371</c:v>
                </c:pt>
                <c:pt idx="1134">
                  <c:v>0.75372231445333371</c:v>
                </c:pt>
                <c:pt idx="1135">
                  <c:v>0.75372231445333371</c:v>
                </c:pt>
                <c:pt idx="1136">
                  <c:v>0.75372231445333371</c:v>
                </c:pt>
                <c:pt idx="1137">
                  <c:v>0.75372231445333371</c:v>
                </c:pt>
                <c:pt idx="1138">
                  <c:v>0.75372231445333371</c:v>
                </c:pt>
                <c:pt idx="1139">
                  <c:v>0.75372231445333371</c:v>
                </c:pt>
                <c:pt idx="1140">
                  <c:v>0.75372231445333371</c:v>
                </c:pt>
                <c:pt idx="1141">
                  <c:v>0.75372231445333371</c:v>
                </c:pt>
                <c:pt idx="1142">
                  <c:v>0.75372231445333371</c:v>
                </c:pt>
                <c:pt idx="1143">
                  <c:v>0.75372231445333371</c:v>
                </c:pt>
                <c:pt idx="1144">
                  <c:v>0.75372231445333371</c:v>
                </c:pt>
                <c:pt idx="1145">
                  <c:v>0.75372231445333371</c:v>
                </c:pt>
                <c:pt idx="1146">
                  <c:v>0.75372231445333371</c:v>
                </c:pt>
                <c:pt idx="1147">
                  <c:v>0.75372231445333371</c:v>
                </c:pt>
                <c:pt idx="1148">
                  <c:v>0.75372231445333371</c:v>
                </c:pt>
                <c:pt idx="1149">
                  <c:v>0.75372231445333371</c:v>
                </c:pt>
                <c:pt idx="1150">
                  <c:v>0.75372231445333371</c:v>
                </c:pt>
                <c:pt idx="1151">
                  <c:v>0.75372231445333371</c:v>
                </c:pt>
                <c:pt idx="1152">
                  <c:v>0.75372231445333371</c:v>
                </c:pt>
                <c:pt idx="1153">
                  <c:v>0.75372231445333371</c:v>
                </c:pt>
                <c:pt idx="1154">
                  <c:v>0.75372231445333371</c:v>
                </c:pt>
                <c:pt idx="1155">
                  <c:v>0.75372231445333371</c:v>
                </c:pt>
                <c:pt idx="1156">
                  <c:v>0.75372231445333371</c:v>
                </c:pt>
                <c:pt idx="1157">
                  <c:v>0.75372231445333371</c:v>
                </c:pt>
                <c:pt idx="1158">
                  <c:v>0.75372231445333371</c:v>
                </c:pt>
                <c:pt idx="1159">
                  <c:v>0.75372231445333371</c:v>
                </c:pt>
                <c:pt idx="1160">
                  <c:v>0.75372231445333371</c:v>
                </c:pt>
                <c:pt idx="1161">
                  <c:v>0.75372231445333371</c:v>
                </c:pt>
                <c:pt idx="1162">
                  <c:v>0.75372231445333371</c:v>
                </c:pt>
                <c:pt idx="1163">
                  <c:v>0.75372231445333371</c:v>
                </c:pt>
                <c:pt idx="1164">
                  <c:v>0.75372231445333371</c:v>
                </c:pt>
                <c:pt idx="1165">
                  <c:v>0.75372231445333371</c:v>
                </c:pt>
                <c:pt idx="1166">
                  <c:v>0.75372231445333371</c:v>
                </c:pt>
                <c:pt idx="1167">
                  <c:v>0.75372231445333371</c:v>
                </c:pt>
                <c:pt idx="1168">
                  <c:v>0.75372231445333371</c:v>
                </c:pt>
                <c:pt idx="1169">
                  <c:v>0.75372231445333371</c:v>
                </c:pt>
                <c:pt idx="1170">
                  <c:v>0.75372231445333371</c:v>
                </c:pt>
                <c:pt idx="1171">
                  <c:v>0.75372231445333371</c:v>
                </c:pt>
                <c:pt idx="1172">
                  <c:v>0.75372231445333371</c:v>
                </c:pt>
                <c:pt idx="1173">
                  <c:v>0.75372231445333371</c:v>
                </c:pt>
                <c:pt idx="1174">
                  <c:v>0.75372231445333371</c:v>
                </c:pt>
                <c:pt idx="1175">
                  <c:v>0.75372231445333371</c:v>
                </c:pt>
                <c:pt idx="1176">
                  <c:v>0.75372231445333371</c:v>
                </c:pt>
                <c:pt idx="1177">
                  <c:v>0.75372231445333371</c:v>
                </c:pt>
                <c:pt idx="1178">
                  <c:v>0.75372231445333371</c:v>
                </c:pt>
                <c:pt idx="1179">
                  <c:v>0.75372231445333371</c:v>
                </c:pt>
                <c:pt idx="1180">
                  <c:v>0.75372231445333371</c:v>
                </c:pt>
                <c:pt idx="1181">
                  <c:v>0.75372231445333371</c:v>
                </c:pt>
                <c:pt idx="1182">
                  <c:v>0.75372231445333371</c:v>
                </c:pt>
                <c:pt idx="1183">
                  <c:v>0.75372231445333371</c:v>
                </c:pt>
                <c:pt idx="1184">
                  <c:v>0.75372231445333371</c:v>
                </c:pt>
                <c:pt idx="1185">
                  <c:v>0.75372231445333371</c:v>
                </c:pt>
                <c:pt idx="1186">
                  <c:v>0.75372231445333371</c:v>
                </c:pt>
                <c:pt idx="1187">
                  <c:v>0.75372231445333371</c:v>
                </c:pt>
                <c:pt idx="1188">
                  <c:v>0.75372231445333371</c:v>
                </c:pt>
                <c:pt idx="1189">
                  <c:v>0.75372231445333371</c:v>
                </c:pt>
                <c:pt idx="1190">
                  <c:v>0.75372231445333371</c:v>
                </c:pt>
                <c:pt idx="1191">
                  <c:v>0.75372231445333371</c:v>
                </c:pt>
                <c:pt idx="1192">
                  <c:v>0.75372231445333371</c:v>
                </c:pt>
                <c:pt idx="1193">
                  <c:v>0.75372231445333371</c:v>
                </c:pt>
                <c:pt idx="1194">
                  <c:v>0.75372231445333371</c:v>
                </c:pt>
                <c:pt idx="1195">
                  <c:v>0.75372231445333371</c:v>
                </c:pt>
                <c:pt idx="1196">
                  <c:v>0.75372231445333371</c:v>
                </c:pt>
                <c:pt idx="1197">
                  <c:v>0.75372231445333371</c:v>
                </c:pt>
                <c:pt idx="1198">
                  <c:v>0.75372231445333371</c:v>
                </c:pt>
                <c:pt idx="1199">
                  <c:v>0.75372231445333371</c:v>
                </c:pt>
                <c:pt idx="1200">
                  <c:v>0.75372231445333371</c:v>
                </c:pt>
                <c:pt idx="1201">
                  <c:v>0.75372231445333371</c:v>
                </c:pt>
                <c:pt idx="1202">
                  <c:v>0.75372231445333371</c:v>
                </c:pt>
                <c:pt idx="1203">
                  <c:v>0.75372231445333371</c:v>
                </c:pt>
                <c:pt idx="1204">
                  <c:v>0.75372231445333371</c:v>
                </c:pt>
                <c:pt idx="1205">
                  <c:v>0.75372231445333371</c:v>
                </c:pt>
                <c:pt idx="1206">
                  <c:v>0.75372231445333371</c:v>
                </c:pt>
                <c:pt idx="1207">
                  <c:v>0.75372231445333371</c:v>
                </c:pt>
                <c:pt idx="1208">
                  <c:v>0.75372231445333371</c:v>
                </c:pt>
                <c:pt idx="1209">
                  <c:v>0.75372231445333371</c:v>
                </c:pt>
                <c:pt idx="1210">
                  <c:v>0.75372231445333371</c:v>
                </c:pt>
                <c:pt idx="1211">
                  <c:v>0.75372231445333371</c:v>
                </c:pt>
                <c:pt idx="1212">
                  <c:v>0.75372231445333371</c:v>
                </c:pt>
                <c:pt idx="1213">
                  <c:v>0.75372231445333371</c:v>
                </c:pt>
                <c:pt idx="1214">
                  <c:v>0.75372231445333371</c:v>
                </c:pt>
                <c:pt idx="1215">
                  <c:v>0.75372231445333371</c:v>
                </c:pt>
                <c:pt idx="1216">
                  <c:v>0.75372231445333371</c:v>
                </c:pt>
                <c:pt idx="1217">
                  <c:v>0.75372231445333371</c:v>
                </c:pt>
                <c:pt idx="1218">
                  <c:v>0.75372231445333371</c:v>
                </c:pt>
                <c:pt idx="1219">
                  <c:v>0.75372231445333371</c:v>
                </c:pt>
                <c:pt idx="1220">
                  <c:v>0.75372231445333371</c:v>
                </c:pt>
                <c:pt idx="1221">
                  <c:v>0.75372231445333371</c:v>
                </c:pt>
                <c:pt idx="1222">
                  <c:v>0.75372231445333371</c:v>
                </c:pt>
                <c:pt idx="1223">
                  <c:v>0.75372231445333371</c:v>
                </c:pt>
                <c:pt idx="1224">
                  <c:v>0.75372231445333371</c:v>
                </c:pt>
                <c:pt idx="1225">
                  <c:v>0.75372231445333371</c:v>
                </c:pt>
                <c:pt idx="1226">
                  <c:v>0.75372231445333371</c:v>
                </c:pt>
                <c:pt idx="1227">
                  <c:v>0.75372231445333371</c:v>
                </c:pt>
                <c:pt idx="1228">
                  <c:v>0.75372231445333371</c:v>
                </c:pt>
                <c:pt idx="1229">
                  <c:v>0.75372231445333371</c:v>
                </c:pt>
                <c:pt idx="1230">
                  <c:v>0.75372231445333371</c:v>
                </c:pt>
                <c:pt idx="1231">
                  <c:v>0.75372231445333371</c:v>
                </c:pt>
                <c:pt idx="1232">
                  <c:v>0.75372231445333371</c:v>
                </c:pt>
                <c:pt idx="1233">
                  <c:v>0.75372231445333371</c:v>
                </c:pt>
                <c:pt idx="1234">
                  <c:v>0.75372231445333371</c:v>
                </c:pt>
                <c:pt idx="1235">
                  <c:v>0.75372231445333371</c:v>
                </c:pt>
                <c:pt idx="1236">
                  <c:v>0.75372231445333371</c:v>
                </c:pt>
                <c:pt idx="1237">
                  <c:v>0.75372231445333371</c:v>
                </c:pt>
                <c:pt idx="1238">
                  <c:v>0.75372231445333371</c:v>
                </c:pt>
                <c:pt idx="1239">
                  <c:v>0.75372231445333371</c:v>
                </c:pt>
                <c:pt idx="1240">
                  <c:v>0.75372231445333371</c:v>
                </c:pt>
                <c:pt idx="1241">
                  <c:v>0.75372231445333371</c:v>
                </c:pt>
                <c:pt idx="1242">
                  <c:v>0.75372231445333371</c:v>
                </c:pt>
                <c:pt idx="1243">
                  <c:v>0.75372231445333371</c:v>
                </c:pt>
                <c:pt idx="1244">
                  <c:v>0.75372231445333371</c:v>
                </c:pt>
                <c:pt idx="1245">
                  <c:v>0.75372231445333371</c:v>
                </c:pt>
                <c:pt idx="1246">
                  <c:v>0.75372231445333371</c:v>
                </c:pt>
                <c:pt idx="1247">
                  <c:v>0.75372231445333371</c:v>
                </c:pt>
                <c:pt idx="1248">
                  <c:v>0.75372231445333371</c:v>
                </c:pt>
                <c:pt idx="1249">
                  <c:v>0.75372231445333371</c:v>
                </c:pt>
                <c:pt idx="1250">
                  <c:v>0.75372231445333371</c:v>
                </c:pt>
                <c:pt idx="1251">
                  <c:v>0.75372231445333371</c:v>
                </c:pt>
                <c:pt idx="1252">
                  <c:v>0.75372231445333371</c:v>
                </c:pt>
                <c:pt idx="1253">
                  <c:v>0.75372231445333371</c:v>
                </c:pt>
                <c:pt idx="1254">
                  <c:v>0.75372231445333371</c:v>
                </c:pt>
                <c:pt idx="1255">
                  <c:v>0.75372231445333371</c:v>
                </c:pt>
                <c:pt idx="1256">
                  <c:v>0.75372231445333371</c:v>
                </c:pt>
                <c:pt idx="1257">
                  <c:v>0.75372231445333371</c:v>
                </c:pt>
                <c:pt idx="1258">
                  <c:v>0.75372231445333371</c:v>
                </c:pt>
                <c:pt idx="1259">
                  <c:v>0.75372231445333371</c:v>
                </c:pt>
                <c:pt idx="1260">
                  <c:v>0.75372231445333371</c:v>
                </c:pt>
                <c:pt idx="1261">
                  <c:v>0.75372231445333371</c:v>
                </c:pt>
                <c:pt idx="1262">
                  <c:v>0.75372231445333371</c:v>
                </c:pt>
                <c:pt idx="1263">
                  <c:v>0.75372231445333371</c:v>
                </c:pt>
                <c:pt idx="1264">
                  <c:v>0.75372231445333371</c:v>
                </c:pt>
                <c:pt idx="1265">
                  <c:v>0.75372231445333371</c:v>
                </c:pt>
                <c:pt idx="1266">
                  <c:v>0.75372231445333371</c:v>
                </c:pt>
                <c:pt idx="1267">
                  <c:v>0.75372231445333371</c:v>
                </c:pt>
                <c:pt idx="1268">
                  <c:v>0.75372231445333371</c:v>
                </c:pt>
                <c:pt idx="1269">
                  <c:v>0.75372231445333371</c:v>
                </c:pt>
                <c:pt idx="1270">
                  <c:v>0.75372231445333371</c:v>
                </c:pt>
                <c:pt idx="1271">
                  <c:v>0.75372231445333371</c:v>
                </c:pt>
                <c:pt idx="1272">
                  <c:v>0.75372231445333371</c:v>
                </c:pt>
                <c:pt idx="1273">
                  <c:v>0.75372231445333371</c:v>
                </c:pt>
                <c:pt idx="1274">
                  <c:v>0.75372231445333371</c:v>
                </c:pt>
                <c:pt idx="1275">
                  <c:v>0.75372231445333371</c:v>
                </c:pt>
                <c:pt idx="1276">
                  <c:v>0.75372231445333371</c:v>
                </c:pt>
                <c:pt idx="1277">
                  <c:v>0.75372231445333371</c:v>
                </c:pt>
                <c:pt idx="1278">
                  <c:v>0.75372231445333371</c:v>
                </c:pt>
                <c:pt idx="1279">
                  <c:v>0.75372231445333371</c:v>
                </c:pt>
                <c:pt idx="1280">
                  <c:v>0.75372231445333371</c:v>
                </c:pt>
                <c:pt idx="1281">
                  <c:v>0.75372231445333371</c:v>
                </c:pt>
                <c:pt idx="1282">
                  <c:v>0.75372231445333371</c:v>
                </c:pt>
                <c:pt idx="1283">
                  <c:v>0.75372231445333371</c:v>
                </c:pt>
                <c:pt idx="1284">
                  <c:v>0.75372231445333371</c:v>
                </c:pt>
                <c:pt idx="1285">
                  <c:v>0.75372231445333371</c:v>
                </c:pt>
                <c:pt idx="1286">
                  <c:v>0.75372231445333371</c:v>
                </c:pt>
                <c:pt idx="1287">
                  <c:v>0.75372231445333371</c:v>
                </c:pt>
                <c:pt idx="1288">
                  <c:v>0.75372231445333371</c:v>
                </c:pt>
                <c:pt idx="1289">
                  <c:v>0.75372231445333371</c:v>
                </c:pt>
                <c:pt idx="1290">
                  <c:v>0.75372231445333371</c:v>
                </c:pt>
                <c:pt idx="1291">
                  <c:v>0.75372231445333371</c:v>
                </c:pt>
                <c:pt idx="1292">
                  <c:v>0.75372231445333371</c:v>
                </c:pt>
                <c:pt idx="1293">
                  <c:v>0.75372231445333371</c:v>
                </c:pt>
                <c:pt idx="1294">
                  <c:v>0.75372231445333371</c:v>
                </c:pt>
                <c:pt idx="1295">
                  <c:v>0.75372231445333371</c:v>
                </c:pt>
                <c:pt idx="1296">
                  <c:v>0.75372231445333371</c:v>
                </c:pt>
                <c:pt idx="1297">
                  <c:v>0.75372231445333371</c:v>
                </c:pt>
                <c:pt idx="1298">
                  <c:v>0.75372231445333371</c:v>
                </c:pt>
                <c:pt idx="1299">
                  <c:v>0.75372231445333371</c:v>
                </c:pt>
                <c:pt idx="1300">
                  <c:v>0.75372231445333371</c:v>
                </c:pt>
                <c:pt idx="1301">
                  <c:v>0.75372231445333371</c:v>
                </c:pt>
                <c:pt idx="1302">
                  <c:v>0.75372231445333371</c:v>
                </c:pt>
                <c:pt idx="1303">
                  <c:v>0.75372231445333371</c:v>
                </c:pt>
                <c:pt idx="1304">
                  <c:v>0.75372231445333371</c:v>
                </c:pt>
                <c:pt idx="1305">
                  <c:v>0.75372231445333371</c:v>
                </c:pt>
                <c:pt idx="1306">
                  <c:v>0.75372231445333371</c:v>
                </c:pt>
                <c:pt idx="1307">
                  <c:v>0.75372231445333371</c:v>
                </c:pt>
                <c:pt idx="1308">
                  <c:v>0.75372231445333371</c:v>
                </c:pt>
                <c:pt idx="1309">
                  <c:v>0.75372231445333371</c:v>
                </c:pt>
                <c:pt idx="1310">
                  <c:v>0.75372231445333371</c:v>
                </c:pt>
                <c:pt idx="1311">
                  <c:v>0.75372231445333371</c:v>
                </c:pt>
                <c:pt idx="1312">
                  <c:v>0.75372231445333371</c:v>
                </c:pt>
                <c:pt idx="1313">
                  <c:v>0.75372231445333371</c:v>
                </c:pt>
                <c:pt idx="1314">
                  <c:v>0.75372231445333371</c:v>
                </c:pt>
                <c:pt idx="1315">
                  <c:v>0.75372231445333371</c:v>
                </c:pt>
                <c:pt idx="1316">
                  <c:v>0.75372231445333371</c:v>
                </c:pt>
                <c:pt idx="1317">
                  <c:v>0.75372231445333371</c:v>
                </c:pt>
                <c:pt idx="1318">
                  <c:v>0.75372231445333371</c:v>
                </c:pt>
                <c:pt idx="1319">
                  <c:v>0.75372231445333371</c:v>
                </c:pt>
                <c:pt idx="1320">
                  <c:v>0.75372231445333371</c:v>
                </c:pt>
                <c:pt idx="1321">
                  <c:v>0.75372231445333371</c:v>
                </c:pt>
                <c:pt idx="1322">
                  <c:v>0.75372231445333371</c:v>
                </c:pt>
                <c:pt idx="1323">
                  <c:v>0.75372231445333371</c:v>
                </c:pt>
                <c:pt idx="1324">
                  <c:v>0.75372231445333371</c:v>
                </c:pt>
                <c:pt idx="1325">
                  <c:v>0.75372231445333371</c:v>
                </c:pt>
                <c:pt idx="1326">
                  <c:v>0.75372231445333371</c:v>
                </c:pt>
                <c:pt idx="1327">
                  <c:v>0.75372231445333371</c:v>
                </c:pt>
                <c:pt idx="1328">
                  <c:v>0.75372231445333371</c:v>
                </c:pt>
                <c:pt idx="1329">
                  <c:v>0.75372231445333371</c:v>
                </c:pt>
                <c:pt idx="1330">
                  <c:v>0.75372231445333371</c:v>
                </c:pt>
                <c:pt idx="1331">
                  <c:v>0.75372231445333371</c:v>
                </c:pt>
                <c:pt idx="1332">
                  <c:v>0.75372231445333371</c:v>
                </c:pt>
                <c:pt idx="1333">
                  <c:v>0.75372231445333371</c:v>
                </c:pt>
                <c:pt idx="1334">
                  <c:v>0.75372231445333371</c:v>
                </c:pt>
                <c:pt idx="1335">
                  <c:v>0.75372231445333371</c:v>
                </c:pt>
                <c:pt idx="1336">
                  <c:v>0.75372231445333371</c:v>
                </c:pt>
                <c:pt idx="1337">
                  <c:v>0.75372231445333371</c:v>
                </c:pt>
                <c:pt idx="1338">
                  <c:v>0.75372231445333371</c:v>
                </c:pt>
                <c:pt idx="1339">
                  <c:v>0.75372231445333371</c:v>
                </c:pt>
                <c:pt idx="1340">
                  <c:v>0.75372231445333371</c:v>
                </c:pt>
                <c:pt idx="1341">
                  <c:v>0.75372231445333371</c:v>
                </c:pt>
                <c:pt idx="1342">
                  <c:v>0.75372231445333371</c:v>
                </c:pt>
                <c:pt idx="1343">
                  <c:v>0.75372231445333371</c:v>
                </c:pt>
                <c:pt idx="1344">
                  <c:v>0.75372231445333371</c:v>
                </c:pt>
                <c:pt idx="1345">
                  <c:v>0.75372231445333371</c:v>
                </c:pt>
                <c:pt idx="1346">
                  <c:v>0.75372231445333371</c:v>
                </c:pt>
                <c:pt idx="1347">
                  <c:v>0.75372231445333371</c:v>
                </c:pt>
                <c:pt idx="1348">
                  <c:v>0.75372231445333371</c:v>
                </c:pt>
                <c:pt idx="1349">
                  <c:v>0.75372231445333371</c:v>
                </c:pt>
                <c:pt idx="1350">
                  <c:v>0.75372231445333371</c:v>
                </c:pt>
                <c:pt idx="1351">
                  <c:v>0.75372231445333371</c:v>
                </c:pt>
                <c:pt idx="1352">
                  <c:v>0.75372231445333371</c:v>
                </c:pt>
                <c:pt idx="1353">
                  <c:v>0.75372231445333371</c:v>
                </c:pt>
                <c:pt idx="1354">
                  <c:v>0.75372231445333371</c:v>
                </c:pt>
                <c:pt idx="1355">
                  <c:v>0.75372231445333371</c:v>
                </c:pt>
                <c:pt idx="1356">
                  <c:v>0.75372231445333371</c:v>
                </c:pt>
                <c:pt idx="1357">
                  <c:v>0.75372231445333371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CA-433A-8E71-1060E0DD6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581664"/>
        <c:axId val="2130238240"/>
      </c:lineChart>
      <c:catAx>
        <c:axId val="91792652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5816095"/>
        <c:crosses val="autoZero"/>
        <c:auto val="1"/>
        <c:lblAlgn val="ctr"/>
        <c:lblOffset val="100"/>
        <c:noMultiLvlLbl val="0"/>
      </c:catAx>
      <c:valAx>
        <c:axId val="5058160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MORTES DIÁRIAS</a:t>
                </a:r>
              </a:p>
            </c:rich>
          </c:tx>
          <c:layout>
            <c:manualLayout>
              <c:xMode val="edge"/>
              <c:yMode val="edge"/>
              <c:x val="8.1740789397412757E-3"/>
              <c:y val="0.39746375720659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7926527"/>
        <c:crosses val="autoZero"/>
        <c:crossBetween val="between"/>
      </c:valAx>
      <c:valAx>
        <c:axId val="213023824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581664"/>
        <c:crosses val="max"/>
        <c:crossBetween val="between"/>
      </c:valAx>
      <c:catAx>
        <c:axId val="56581664"/>
        <c:scaling>
          <c:orientation val="minMax"/>
        </c:scaling>
        <c:delete val="1"/>
        <c:axPos val="b"/>
        <c:majorTickMark val="out"/>
        <c:minorTickMark val="none"/>
        <c:tickLblPos val="nextTo"/>
        <c:crossAx val="2130238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909833667806183"/>
          <c:y val="5.084512869275417E-2"/>
          <c:w val="0.29681155236364098"/>
          <c:h val="3.5651659956285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95752936190506E-2"/>
          <c:y val="7.1567154905575858E-2"/>
          <c:w val="0.89059590504849206"/>
          <c:h val="0.87564754772360809"/>
        </c:manualLayout>
      </c:layout>
      <c:barChart>
        <c:barDir val="col"/>
        <c:grouping val="clustered"/>
        <c:varyColors val="0"/>
        <c:ser>
          <c:idx val="1"/>
          <c:order val="1"/>
          <c:tx>
            <c:v>Novos óbitos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EUA!$G$2:$G$1224</c:f>
              <c:numCache>
                <c:formatCode>0</c:formatCode>
                <c:ptCount val="12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1</c:v>
                </c:pt>
                <c:pt idx="60">
                  <c:v>0</c:v>
                </c:pt>
                <c:pt idx="61">
                  <c:v>6</c:v>
                </c:pt>
                <c:pt idx="62">
                  <c:v>3</c:v>
                </c:pt>
                <c:pt idx="63">
                  <c:v>2</c:v>
                </c:pt>
                <c:pt idx="64">
                  <c:v>3</c:v>
                </c:pt>
                <c:pt idx="65">
                  <c:v>3</c:v>
                </c:pt>
                <c:pt idx="66">
                  <c:v>5</c:v>
                </c:pt>
                <c:pt idx="67">
                  <c:v>4</c:v>
                </c:pt>
                <c:pt idx="68">
                  <c:v>4</c:v>
                </c:pt>
                <c:pt idx="69">
                  <c:v>7</c:v>
                </c:pt>
                <c:pt idx="70">
                  <c:v>12</c:v>
                </c:pt>
                <c:pt idx="71">
                  <c:v>7</c:v>
                </c:pt>
                <c:pt idx="72">
                  <c:v>11</c:v>
                </c:pt>
                <c:pt idx="73">
                  <c:v>13</c:v>
                </c:pt>
                <c:pt idx="74">
                  <c:v>18</c:v>
                </c:pt>
                <c:pt idx="75">
                  <c:v>21</c:v>
                </c:pt>
                <c:pt idx="76">
                  <c:v>28</c:v>
                </c:pt>
                <c:pt idx="77">
                  <c:v>64</c:v>
                </c:pt>
                <c:pt idx="78">
                  <c:v>69</c:v>
                </c:pt>
                <c:pt idx="79">
                  <c:v>92</c:v>
                </c:pt>
                <c:pt idx="80">
                  <c:v>112</c:v>
                </c:pt>
                <c:pt idx="81">
                  <c:v>118</c:v>
                </c:pt>
                <c:pt idx="82">
                  <c:v>164</c:v>
                </c:pt>
                <c:pt idx="83">
                  <c:v>209</c:v>
                </c:pt>
                <c:pt idx="84">
                  <c:v>301</c:v>
                </c:pt>
                <c:pt idx="85">
                  <c:v>341</c:v>
                </c:pt>
                <c:pt idx="86">
                  <c:v>487</c:v>
                </c:pt>
                <c:pt idx="87">
                  <c:v>556</c:v>
                </c:pt>
                <c:pt idx="88">
                  <c:v>665</c:v>
                </c:pt>
                <c:pt idx="89">
                  <c:v>631</c:v>
                </c:pt>
                <c:pt idx="90">
                  <c:v>982</c:v>
                </c:pt>
                <c:pt idx="91">
                  <c:v>1121</c:v>
                </c:pt>
                <c:pt idx="92">
                  <c:v>1311</c:v>
                </c:pt>
                <c:pt idx="93">
                  <c:v>1376</c:v>
                </c:pt>
                <c:pt idx="94">
                  <c:v>1540</c:v>
                </c:pt>
                <c:pt idx="95">
                  <c:v>1873</c:v>
                </c:pt>
                <c:pt idx="96">
                  <c:v>1691</c:v>
                </c:pt>
                <c:pt idx="97">
                  <c:v>2093</c:v>
                </c:pt>
                <c:pt idx="98">
                  <c:v>2221</c:v>
                </c:pt>
                <c:pt idx="99">
                  <c:v>2230</c:v>
                </c:pt>
                <c:pt idx="100">
                  <c:v>2241</c:v>
                </c:pt>
                <c:pt idx="101">
                  <c:v>2192</c:v>
                </c:pt>
                <c:pt idx="102">
                  <c:v>1857</c:v>
                </c:pt>
                <c:pt idx="103">
                  <c:v>1905</c:v>
                </c:pt>
                <c:pt idx="104">
                  <c:v>2432</c:v>
                </c:pt>
                <c:pt idx="105">
                  <c:v>2731</c:v>
                </c:pt>
                <c:pt idx="106">
                  <c:v>2445</c:v>
                </c:pt>
                <c:pt idx="107">
                  <c:v>2336</c:v>
                </c:pt>
                <c:pt idx="108">
                  <c:v>1848</c:v>
                </c:pt>
                <c:pt idx="109">
                  <c:v>1993</c:v>
                </c:pt>
                <c:pt idx="110">
                  <c:v>2077</c:v>
                </c:pt>
                <c:pt idx="111">
                  <c:v>2673</c:v>
                </c:pt>
                <c:pt idx="112">
                  <c:v>2221</c:v>
                </c:pt>
                <c:pt idx="113">
                  <c:v>1984</c:v>
                </c:pt>
                <c:pt idx="114">
                  <c:v>2103</c:v>
                </c:pt>
                <c:pt idx="115">
                  <c:v>1892</c:v>
                </c:pt>
                <c:pt idx="116">
                  <c:v>1535</c:v>
                </c:pt>
                <c:pt idx="117">
                  <c:v>1489</c:v>
                </c:pt>
                <c:pt idx="118">
                  <c:v>2111</c:v>
                </c:pt>
                <c:pt idx="119">
                  <c:v>2417</c:v>
                </c:pt>
                <c:pt idx="120">
                  <c:v>2238</c:v>
                </c:pt>
                <c:pt idx="121">
                  <c:v>1953</c:v>
                </c:pt>
                <c:pt idx="122">
                  <c:v>1609</c:v>
                </c:pt>
                <c:pt idx="123">
                  <c:v>1412</c:v>
                </c:pt>
                <c:pt idx="124">
                  <c:v>1271</c:v>
                </c:pt>
                <c:pt idx="125">
                  <c:v>2434</c:v>
                </c:pt>
                <c:pt idx="126">
                  <c:v>2341</c:v>
                </c:pt>
                <c:pt idx="127">
                  <c:v>2033</c:v>
                </c:pt>
                <c:pt idx="128">
                  <c:v>1658</c:v>
                </c:pt>
                <c:pt idx="129">
                  <c:v>1491</c:v>
                </c:pt>
                <c:pt idx="130">
                  <c:v>1073</c:v>
                </c:pt>
                <c:pt idx="131">
                  <c:v>1034</c:v>
                </c:pt>
                <c:pt idx="132">
                  <c:v>1533</c:v>
                </c:pt>
                <c:pt idx="133">
                  <c:v>1507</c:v>
                </c:pt>
                <c:pt idx="134">
                  <c:v>1943</c:v>
                </c:pt>
                <c:pt idx="135">
                  <c:v>1549</c:v>
                </c:pt>
                <c:pt idx="136">
                  <c:v>1239</c:v>
                </c:pt>
                <c:pt idx="137">
                  <c:v>927</c:v>
                </c:pt>
                <c:pt idx="138">
                  <c:v>946</c:v>
                </c:pt>
                <c:pt idx="139">
                  <c:v>1179</c:v>
                </c:pt>
                <c:pt idx="140">
                  <c:v>1374</c:v>
                </c:pt>
                <c:pt idx="141">
                  <c:v>1083</c:v>
                </c:pt>
                <c:pt idx="142">
                  <c:v>1810</c:v>
                </c:pt>
                <c:pt idx="143">
                  <c:v>937</c:v>
                </c:pt>
                <c:pt idx="144">
                  <c:v>788</c:v>
                </c:pt>
                <c:pt idx="145">
                  <c:v>687</c:v>
                </c:pt>
                <c:pt idx="146">
                  <c:v>811</c:v>
                </c:pt>
                <c:pt idx="147">
                  <c:v>1285</c:v>
                </c:pt>
                <c:pt idx="148">
                  <c:v>1251</c:v>
                </c:pt>
                <c:pt idx="149">
                  <c:v>1051</c:v>
                </c:pt>
                <c:pt idx="150">
                  <c:v>906</c:v>
                </c:pt>
                <c:pt idx="151">
                  <c:v>673</c:v>
                </c:pt>
                <c:pt idx="152">
                  <c:v>691</c:v>
                </c:pt>
                <c:pt idx="153">
                  <c:v>934</c:v>
                </c:pt>
                <c:pt idx="154">
                  <c:v>1022</c:v>
                </c:pt>
                <c:pt idx="155">
                  <c:v>885</c:v>
                </c:pt>
                <c:pt idx="156">
                  <c:v>876</c:v>
                </c:pt>
                <c:pt idx="157">
                  <c:v>669</c:v>
                </c:pt>
                <c:pt idx="158">
                  <c:v>593</c:v>
                </c:pt>
                <c:pt idx="159">
                  <c:v>776</c:v>
                </c:pt>
                <c:pt idx="160">
                  <c:v>827</c:v>
                </c:pt>
                <c:pt idx="161">
                  <c:v>882</c:v>
                </c:pt>
                <c:pt idx="162">
                  <c:v>888</c:v>
                </c:pt>
                <c:pt idx="163">
                  <c:v>735</c:v>
                </c:pt>
                <c:pt idx="164">
                  <c:v>685</c:v>
                </c:pt>
                <c:pt idx="165">
                  <c:v>489</c:v>
                </c:pt>
                <c:pt idx="166">
                  <c:v>525</c:v>
                </c:pt>
                <c:pt idx="167">
                  <c:v>674</c:v>
                </c:pt>
                <c:pt idx="168">
                  <c:v>684</c:v>
                </c:pt>
                <c:pt idx="169">
                  <c:v>643</c:v>
                </c:pt>
                <c:pt idx="170">
                  <c:v>755</c:v>
                </c:pt>
                <c:pt idx="171">
                  <c:v>576</c:v>
                </c:pt>
                <c:pt idx="172">
                  <c:v>413</c:v>
                </c:pt>
                <c:pt idx="173">
                  <c:v>415</c:v>
                </c:pt>
                <c:pt idx="174">
                  <c:v>746</c:v>
                </c:pt>
                <c:pt idx="175">
                  <c:v>692</c:v>
                </c:pt>
                <c:pt idx="176">
                  <c:v>2533</c:v>
                </c:pt>
                <c:pt idx="177">
                  <c:v>706</c:v>
                </c:pt>
                <c:pt idx="178">
                  <c:v>593</c:v>
                </c:pt>
                <c:pt idx="179">
                  <c:v>439</c:v>
                </c:pt>
                <c:pt idx="180">
                  <c:v>461</c:v>
                </c:pt>
                <c:pt idx="181">
                  <c:v>662</c:v>
                </c:pt>
                <c:pt idx="182">
                  <c:v>782</c:v>
                </c:pt>
                <c:pt idx="183">
                  <c:v>704</c:v>
                </c:pt>
                <c:pt idx="184">
                  <c:v>810</c:v>
                </c:pt>
                <c:pt idx="185">
                  <c:v>539</c:v>
                </c:pt>
                <c:pt idx="186">
                  <c:v>460</c:v>
                </c:pt>
                <c:pt idx="187">
                  <c:v>598</c:v>
                </c:pt>
                <c:pt idx="188">
                  <c:v>928</c:v>
                </c:pt>
                <c:pt idx="189">
                  <c:v>1079</c:v>
                </c:pt>
                <c:pt idx="190">
                  <c:v>961</c:v>
                </c:pt>
                <c:pt idx="191">
                  <c:v>964</c:v>
                </c:pt>
                <c:pt idx="192">
                  <c:v>889</c:v>
                </c:pt>
                <c:pt idx="193">
                  <c:v>840</c:v>
                </c:pt>
                <c:pt idx="194">
                  <c:v>731</c:v>
                </c:pt>
                <c:pt idx="195">
                  <c:v>914</c:v>
                </c:pt>
                <c:pt idx="196">
                  <c:v>1122</c:v>
                </c:pt>
                <c:pt idx="197">
                  <c:v>1089</c:v>
                </c:pt>
                <c:pt idx="198">
                  <c:v>1081</c:v>
                </c:pt>
                <c:pt idx="199">
                  <c:v>1005</c:v>
                </c:pt>
                <c:pt idx="200">
                  <c:v>932</c:v>
                </c:pt>
                <c:pt idx="201">
                  <c:v>867</c:v>
                </c:pt>
                <c:pt idx="202">
                  <c:v>1193</c:v>
                </c:pt>
                <c:pt idx="203">
                  <c:v>1191</c:v>
                </c:pt>
                <c:pt idx="204">
                  <c:v>1254</c:v>
                </c:pt>
                <c:pt idx="205">
                  <c:v>1284</c:v>
                </c:pt>
                <c:pt idx="206">
                  <c:v>1148</c:v>
                </c:pt>
                <c:pt idx="207">
                  <c:v>951</c:v>
                </c:pt>
                <c:pt idx="208">
                  <c:v>936</c:v>
                </c:pt>
                <c:pt idx="209">
                  <c:v>1163</c:v>
                </c:pt>
                <c:pt idx="210">
                  <c:v>1179</c:v>
                </c:pt>
                <c:pt idx="211">
                  <c:v>1400</c:v>
                </c:pt>
                <c:pt idx="212">
                  <c:v>1369</c:v>
                </c:pt>
                <c:pt idx="213">
                  <c:v>1164</c:v>
                </c:pt>
                <c:pt idx="214">
                  <c:v>922</c:v>
                </c:pt>
                <c:pt idx="215">
                  <c:v>853</c:v>
                </c:pt>
                <c:pt idx="216">
                  <c:v>1072</c:v>
                </c:pt>
                <c:pt idx="217">
                  <c:v>1260</c:v>
                </c:pt>
                <c:pt idx="218">
                  <c:v>1211</c:v>
                </c:pt>
                <c:pt idx="219">
                  <c:v>1317</c:v>
                </c:pt>
                <c:pt idx="220">
                  <c:v>1043</c:v>
                </c:pt>
                <c:pt idx="221">
                  <c:v>900</c:v>
                </c:pt>
                <c:pt idx="222">
                  <c:v>795</c:v>
                </c:pt>
                <c:pt idx="223">
                  <c:v>1098</c:v>
                </c:pt>
                <c:pt idx="224">
                  <c:v>1326</c:v>
                </c:pt>
                <c:pt idx="225">
                  <c:v>1195</c:v>
                </c:pt>
                <c:pt idx="226">
                  <c:v>1047</c:v>
                </c:pt>
                <c:pt idx="227">
                  <c:v>952</c:v>
                </c:pt>
                <c:pt idx="228">
                  <c:v>889</c:v>
                </c:pt>
                <c:pt idx="229">
                  <c:v>637</c:v>
                </c:pt>
                <c:pt idx="230">
                  <c:v>928</c:v>
                </c:pt>
                <c:pt idx="231">
                  <c:v>1264</c:v>
                </c:pt>
                <c:pt idx="232">
                  <c:v>1000</c:v>
                </c:pt>
                <c:pt idx="233">
                  <c:v>1007</c:v>
                </c:pt>
                <c:pt idx="234">
                  <c:v>1006</c:v>
                </c:pt>
                <c:pt idx="235">
                  <c:v>836</c:v>
                </c:pt>
                <c:pt idx="236">
                  <c:v>584</c:v>
                </c:pt>
                <c:pt idx="237">
                  <c:v>880</c:v>
                </c:pt>
                <c:pt idx="238">
                  <c:v>1062</c:v>
                </c:pt>
                <c:pt idx="239">
                  <c:v>940</c:v>
                </c:pt>
                <c:pt idx="240">
                  <c:v>1035</c:v>
                </c:pt>
                <c:pt idx="241">
                  <c:v>839</c:v>
                </c:pt>
                <c:pt idx="242">
                  <c:v>717</c:v>
                </c:pt>
                <c:pt idx="243">
                  <c:v>553</c:v>
                </c:pt>
                <c:pt idx="244">
                  <c:v>860</c:v>
                </c:pt>
                <c:pt idx="245">
                  <c:v>884</c:v>
                </c:pt>
                <c:pt idx="246">
                  <c:v>948</c:v>
                </c:pt>
                <c:pt idx="247">
                  <c:v>904</c:v>
                </c:pt>
                <c:pt idx="248">
                  <c:v>801</c:v>
                </c:pt>
                <c:pt idx="249">
                  <c:v>685</c:v>
                </c:pt>
                <c:pt idx="250">
                  <c:v>417</c:v>
                </c:pt>
                <c:pt idx="251">
                  <c:v>553</c:v>
                </c:pt>
                <c:pt idx="252">
                  <c:v>826</c:v>
                </c:pt>
                <c:pt idx="253">
                  <c:v>832</c:v>
                </c:pt>
                <c:pt idx="254">
                  <c:v>863</c:v>
                </c:pt>
                <c:pt idx="255">
                  <c:v>662</c:v>
                </c:pt>
                <c:pt idx="256">
                  <c:v>720</c:v>
                </c:pt>
                <c:pt idx="257">
                  <c:v>359</c:v>
                </c:pt>
                <c:pt idx="258">
                  <c:v>801</c:v>
                </c:pt>
                <c:pt idx="259">
                  <c:v>1099</c:v>
                </c:pt>
                <c:pt idx="260">
                  <c:v>732</c:v>
                </c:pt>
                <c:pt idx="261">
                  <c:v>803</c:v>
                </c:pt>
                <c:pt idx="262">
                  <c:v>674</c:v>
                </c:pt>
                <c:pt idx="263">
                  <c:v>484</c:v>
                </c:pt>
                <c:pt idx="264">
                  <c:v>537</c:v>
                </c:pt>
                <c:pt idx="265">
                  <c:v>660</c:v>
                </c:pt>
                <c:pt idx="266">
                  <c:v>903</c:v>
                </c:pt>
                <c:pt idx="267">
                  <c:v>740</c:v>
                </c:pt>
                <c:pt idx="268">
                  <c:v>778</c:v>
                </c:pt>
                <c:pt idx="269">
                  <c:v>664</c:v>
                </c:pt>
                <c:pt idx="270">
                  <c:v>502</c:v>
                </c:pt>
                <c:pt idx="271">
                  <c:v>400</c:v>
                </c:pt>
                <c:pt idx="272">
                  <c:v>795</c:v>
                </c:pt>
                <c:pt idx="273">
                  <c:v>686</c:v>
                </c:pt>
                <c:pt idx="274">
                  <c:v>733</c:v>
                </c:pt>
                <c:pt idx="275">
                  <c:v>907</c:v>
                </c:pt>
                <c:pt idx="276">
                  <c:v>565</c:v>
                </c:pt>
                <c:pt idx="277">
                  <c:v>598</c:v>
                </c:pt>
                <c:pt idx="278">
                  <c:v>508</c:v>
                </c:pt>
                <c:pt idx="279">
                  <c:v>635</c:v>
                </c:pt>
                <c:pt idx="280">
                  <c:v>782</c:v>
                </c:pt>
                <c:pt idx="281">
                  <c:v>735</c:v>
                </c:pt>
                <c:pt idx="282">
                  <c:v>792</c:v>
                </c:pt>
                <c:pt idx="283">
                  <c:v>681</c:v>
                </c:pt>
                <c:pt idx="284">
                  <c:v>573</c:v>
                </c:pt>
                <c:pt idx="285">
                  <c:v>497</c:v>
                </c:pt>
                <c:pt idx="286">
                  <c:v>652</c:v>
                </c:pt>
                <c:pt idx="287">
                  <c:v>821</c:v>
                </c:pt>
                <c:pt idx="288">
                  <c:v>697</c:v>
                </c:pt>
                <c:pt idx="289">
                  <c:v>880</c:v>
                </c:pt>
                <c:pt idx="290">
                  <c:v>693</c:v>
                </c:pt>
                <c:pt idx="291">
                  <c:v>733</c:v>
                </c:pt>
                <c:pt idx="292">
                  <c:v>612</c:v>
                </c:pt>
                <c:pt idx="293">
                  <c:v>791</c:v>
                </c:pt>
                <c:pt idx="294">
                  <c:v>1059</c:v>
                </c:pt>
                <c:pt idx="295">
                  <c:v>916</c:v>
                </c:pt>
                <c:pt idx="296">
                  <c:v>919</c:v>
                </c:pt>
                <c:pt idx="297">
                  <c:v>836</c:v>
                </c:pt>
                <c:pt idx="298">
                  <c:v>601</c:v>
                </c:pt>
                <c:pt idx="299">
                  <c:v>682</c:v>
                </c:pt>
                <c:pt idx="300">
                  <c:v>896</c:v>
                </c:pt>
                <c:pt idx="301">
                  <c:v>1063</c:v>
                </c:pt>
                <c:pt idx="302">
                  <c:v>1110</c:v>
                </c:pt>
                <c:pt idx="303">
                  <c:v>908</c:v>
                </c:pt>
                <c:pt idx="304">
                  <c:v>942</c:v>
                </c:pt>
                <c:pt idx="305">
                  <c:v>708</c:v>
                </c:pt>
                <c:pt idx="306">
                  <c:v>738</c:v>
                </c:pt>
                <c:pt idx="307">
                  <c:v>1031</c:v>
                </c:pt>
                <c:pt idx="308">
                  <c:v>1298</c:v>
                </c:pt>
                <c:pt idx="309">
                  <c:v>1227</c:v>
                </c:pt>
                <c:pt idx="310">
                  <c:v>1260</c:v>
                </c:pt>
                <c:pt idx="311">
                  <c:v>1095</c:v>
                </c:pt>
                <c:pt idx="312">
                  <c:v>882</c:v>
                </c:pt>
                <c:pt idx="313">
                  <c:v>930</c:v>
                </c:pt>
                <c:pt idx="314">
                  <c:v>1674</c:v>
                </c:pt>
                <c:pt idx="315">
                  <c:v>1518</c:v>
                </c:pt>
                <c:pt idx="316">
                  <c:v>1347</c:v>
                </c:pt>
                <c:pt idx="317">
                  <c:v>1271</c:v>
                </c:pt>
                <c:pt idx="318">
                  <c:v>1472</c:v>
                </c:pt>
                <c:pt idx="319">
                  <c:v>1027</c:v>
                </c:pt>
                <c:pt idx="320">
                  <c:v>1018</c:v>
                </c:pt>
                <c:pt idx="321">
                  <c:v>1591</c:v>
                </c:pt>
                <c:pt idx="322">
                  <c:v>1833</c:v>
                </c:pt>
                <c:pt idx="323">
                  <c:v>1920</c:v>
                </c:pt>
                <c:pt idx="324">
                  <c:v>1959</c:v>
                </c:pt>
                <c:pt idx="325">
                  <c:v>1724</c:v>
                </c:pt>
                <c:pt idx="326">
                  <c:v>1303</c:v>
                </c:pt>
                <c:pt idx="327">
                  <c:v>1413</c:v>
                </c:pt>
                <c:pt idx="328">
                  <c:v>1889</c:v>
                </c:pt>
                <c:pt idx="329">
                  <c:v>2289</c:v>
                </c:pt>
                <c:pt idx="330">
                  <c:v>1674</c:v>
                </c:pt>
                <c:pt idx="331">
                  <c:v>1658</c:v>
                </c:pt>
                <c:pt idx="332">
                  <c:v>1506</c:v>
                </c:pt>
                <c:pt idx="333">
                  <c:v>1281</c:v>
                </c:pt>
                <c:pt idx="334">
                  <c:v>1546</c:v>
                </c:pt>
                <c:pt idx="335">
                  <c:v>2379</c:v>
                </c:pt>
                <c:pt idx="336">
                  <c:v>2756</c:v>
                </c:pt>
                <c:pt idx="337">
                  <c:v>2740</c:v>
                </c:pt>
                <c:pt idx="338">
                  <c:v>2593</c:v>
                </c:pt>
                <c:pt idx="339">
                  <c:v>2376</c:v>
                </c:pt>
                <c:pt idx="340">
                  <c:v>1588</c:v>
                </c:pt>
                <c:pt idx="341">
                  <c:v>1973</c:v>
                </c:pt>
                <c:pt idx="342">
                  <c:v>2561</c:v>
                </c:pt>
                <c:pt idx="343">
                  <c:v>3323</c:v>
                </c:pt>
                <c:pt idx="344">
                  <c:v>2705</c:v>
                </c:pt>
                <c:pt idx="345">
                  <c:v>3188</c:v>
                </c:pt>
                <c:pt idx="346">
                  <c:v>2440</c:v>
                </c:pt>
                <c:pt idx="347">
                  <c:v>2037</c:v>
                </c:pt>
                <c:pt idx="348">
                  <c:v>1955</c:v>
                </c:pt>
                <c:pt idx="349">
                  <c:v>2758</c:v>
                </c:pt>
                <c:pt idx="350">
                  <c:v>3389</c:v>
                </c:pt>
                <c:pt idx="351">
                  <c:v>3338</c:v>
                </c:pt>
                <c:pt idx="352">
                  <c:v>2949</c:v>
                </c:pt>
                <c:pt idx="353">
                  <c:v>2727</c:v>
                </c:pt>
                <c:pt idx="354">
                  <c:v>2090</c:v>
                </c:pt>
                <c:pt idx="355">
                  <c:v>2129</c:v>
                </c:pt>
                <c:pt idx="356">
                  <c:v>2891</c:v>
                </c:pt>
                <c:pt idx="357">
                  <c:v>3238</c:v>
                </c:pt>
                <c:pt idx="358">
                  <c:v>3021</c:v>
                </c:pt>
                <c:pt idx="359">
                  <c:v>2237</c:v>
                </c:pt>
                <c:pt idx="360">
                  <c:v>1650</c:v>
                </c:pt>
                <c:pt idx="361">
                  <c:v>1903</c:v>
                </c:pt>
                <c:pt idx="362">
                  <c:v>2180</c:v>
                </c:pt>
                <c:pt idx="363">
                  <c:v>3351</c:v>
                </c:pt>
                <c:pt idx="364">
                  <c:v>3763</c:v>
                </c:pt>
                <c:pt idx="365">
                  <c:v>3754</c:v>
                </c:pt>
                <c:pt idx="366">
                  <c:v>3049</c:v>
                </c:pt>
                <c:pt idx="367">
                  <c:v>2384</c:v>
                </c:pt>
                <c:pt idx="368">
                  <c:v>2044</c:v>
                </c:pt>
                <c:pt idx="369">
                  <c:v>2029</c:v>
                </c:pt>
                <c:pt idx="370">
                  <c:v>3496</c:v>
                </c:pt>
                <c:pt idx="371">
                  <c:v>3855</c:v>
                </c:pt>
                <c:pt idx="372">
                  <c:v>3978</c:v>
                </c:pt>
                <c:pt idx="373">
                  <c:v>3711</c:v>
                </c:pt>
                <c:pt idx="374">
                  <c:v>3411</c:v>
                </c:pt>
                <c:pt idx="375">
                  <c:v>2555</c:v>
                </c:pt>
                <c:pt idx="376">
                  <c:v>2534</c:v>
                </c:pt>
                <c:pt idx="377">
                  <c:v>3600</c:v>
                </c:pt>
                <c:pt idx="378">
                  <c:v>4066</c:v>
                </c:pt>
                <c:pt idx="379">
                  <c:v>3762</c:v>
                </c:pt>
                <c:pt idx="380">
                  <c:v>3384</c:v>
                </c:pt>
                <c:pt idx="381">
                  <c:v>3549</c:v>
                </c:pt>
                <c:pt idx="382">
                  <c:v>2600</c:v>
                </c:pt>
                <c:pt idx="383">
                  <c:v>2250</c:v>
                </c:pt>
                <c:pt idx="384">
                  <c:v>2738</c:v>
                </c:pt>
                <c:pt idx="385">
                  <c:v>3826</c:v>
                </c:pt>
                <c:pt idx="386">
                  <c:v>3853</c:v>
                </c:pt>
                <c:pt idx="387">
                  <c:v>3679</c:v>
                </c:pt>
                <c:pt idx="388">
                  <c:v>3073</c:v>
                </c:pt>
                <c:pt idx="389">
                  <c:v>2477</c:v>
                </c:pt>
                <c:pt idx="390">
                  <c:v>2037</c:v>
                </c:pt>
                <c:pt idx="391">
                  <c:v>3576</c:v>
                </c:pt>
                <c:pt idx="392">
                  <c:v>3950</c:v>
                </c:pt>
                <c:pt idx="393">
                  <c:v>3870</c:v>
                </c:pt>
                <c:pt idx="394">
                  <c:v>3266</c:v>
                </c:pt>
                <c:pt idx="395">
                  <c:v>2827</c:v>
                </c:pt>
                <c:pt idx="396">
                  <c:v>2291</c:v>
                </c:pt>
                <c:pt idx="397">
                  <c:v>2229</c:v>
                </c:pt>
                <c:pt idx="398">
                  <c:v>2947</c:v>
                </c:pt>
                <c:pt idx="399">
                  <c:v>3280</c:v>
                </c:pt>
                <c:pt idx="400">
                  <c:v>3127</c:v>
                </c:pt>
                <c:pt idx="401">
                  <c:v>3399</c:v>
                </c:pt>
                <c:pt idx="402">
                  <c:v>2803</c:v>
                </c:pt>
                <c:pt idx="403">
                  <c:v>1771</c:v>
                </c:pt>
                <c:pt idx="404">
                  <c:v>1668</c:v>
                </c:pt>
                <c:pt idx="405">
                  <c:v>2470</c:v>
                </c:pt>
                <c:pt idx="406">
                  <c:v>2813</c:v>
                </c:pt>
                <c:pt idx="407">
                  <c:v>3252</c:v>
                </c:pt>
                <c:pt idx="408">
                  <c:v>5061</c:v>
                </c:pt>
                <c:pt idx="409">
                  <c:v>3316</c:v>
                </c:pt>
                <c:pt idx="410">
                  <c:v>1572</c:v>
                </c:pt>
                <c:pt idx="411">
                  <c:v>1387</c:v>
                </c:pt>
                <c:pt idx="412">
                  <c:v>1407</c:v>
                </c:pt>
                <c:pt idx="413">
                  <c:v>2181</c:v>
                </c:pt>
                <c:pt idx="414">
                  <c:v>2247</c:v>
                </c:pt>
                <c:pt idx="415">
                  <c:v>2322</c:v>
                </c:pt>
                <c:pt idx="416">
                  <c:v>1839</c:v>
                </c:pt>
                <c:pt idx="417">
                  <c:v>1525</c:v>
                </c:pt>
                <c:pt idx="418">
                  <c:v>1487</c:v>
                </c:pt>
                <c:pt idx="419">
                  <c:v>1718</c:v>
                </c:pt>
                <c:pt idx="420">
                  <c:v>1975</c:v>
                </c:pt>
                <c:pt idx="421">
                  <c:v>2850</c:v>
                </c:pt>
                <c:pt idx="422">
                  <c:v>1966</c:v>
                </c:pt>
                <c:pt idx="423">
                  <c:v>1634</c:v>
                </c:pt>
                <c:pt idx="424">
                  <c:v>1026</c:v>
                </c:pt>
                <c:pt idx="425">
                  <c:v>1323</c:v>
                </c:pt>
                <c:pt idx="426">
                  <c:v>1128</c:v>
                </c:pt>
                <c:pt idx="427">
                  <c:v>1896</c:v>
                </c:pt>
                <c:pt idx="428">
                  <c:v>1515</c:v>
                </c:pt>
                <c:pt idx="429">
                  <c:v>1924</c:v>
                </c:pt>
                <c:pt idx="430">
                  <c:v>1277</c:v>
                </c:pt>
                <c:pt idx="431">
                  <c:v>895</c:v>
                </c:pt>
                <c:pt idx="432">
                  <c:v>802</c:v>
                </c:pt>
                <c:pt idx="433">
                  <c:v>1201</c:v>
                </c:pt>
                <c:pt idx="434">
                  <c:v>1576</c:v>
                </c:pt>
                <c:pt idx="435">
                  <c:v>1317</c:v>
                </c:pt>
                <c:pt idx="436">
                  <c:v>1491</c:v>
                </c:pt>
                <c:pt idx="437">
                  <c:v>958</c:v>
                </c:pt>
                <c:pt idx="438">
                  <c:v>651</c:v>
                </c:pt>
                <c:pt idx="439">
                  <c:v>693</c:v>
                </c:pt>
                <c:pt idx="440">
                  <c:v>853</c:v>
                </c:pt>
                <c:pt idx="441">
                  <c:v>1075</c:v>
                </c:pt>
                <c:pt idx="442">
                  <c:v>956</c:v>
                </c:pt>
                <c:pt idx="443">
                  <c:v>1078</c:v>
                </c:pt>
                <c:pt idx="444">
                  <c:v>718</c:v>
                </c:pt>
                <c:pt idx="445">
                  <c:v>553</c:v>
                </c:pt>
                <c:pt idx="446">
                  <c:v>938</c:v>
                </c:pt>
                <c:pt idx="447">
                  <c:v>753</c:v>
                </c:pt>
                <c:pt idx="448">
                  <c:v>1126</c:v>
                </c:pt>
                <c:pt idx="449">
                  <c:v>981</c:v>
                </c:pt>
                <c:pt idx="450">
                  <c:v>1042</c:v>
                </c:pt>
                <c:pt idx="451">
                  <c:v>851</c:v>
                </c:pt>
                <c:pt idx="452">
                  <c:v>618</c:v>
                </c:pt>
                <c:pt idx="453">
                  <c:v>548</c:v>
                </c:pt>
                <c:pt idx="454">
                  <c:v>729</c:v>
                </c:pt>
                <c:pt idx="455">
                  <c:v>948</c:v>
                </c:pt>
                <c:pt idx="456">
                  <c:v>816</c:v>
                </c:pt>
                <c:pt idx="457">
                  <c:v>842</c:v>
                </c:pt>
                <c:pt idx="458">
                  <c:v>708</c:v>
                </c:pt>
                <c:pt idx="459">
                  <c:v>532</c:v>
                </c:pt>
                <c:pt idx="460">
                  <c:v>362</c:v>
                </c:pt>
                <c:pt idx="461">
                  <c:v>749</c:v>
                </c:pt>
                <c:pt idx="462">
                  <c:v>821</c:v>
                </c:pt>
                <c:pt idx="463">
                  <c:v>867</c:v>
                </c:pt>
                <c:pt idx="464">
                  <c:v>864</c:v>
                </c:pt>
                <c:pt idx="465">
                  <c:v>740</c:v>
                </c:pt>
                <c:pt idx="466">
                  <c:v>468</c:v>
                </c:pt>
                <c:pt idx="467">
                  <c:v>533</c:v>
                </c:pt>
                <c:pt idx="468">
                  <c:v>751</c:v>
                </c:pt>
                <c:pt idx="469">
                  <c:v>782</c:v>
                </c:pt>
                <c:pt idx="470">
                  <c:v>794</c:v>
                </c:pt>
                <c:pt idx="471">
                  <c:v>807</c:v>
                </c:pt>
                <c:pt idx="472">
                  <c:v>627</c:v>
                </c:pt>
                <c:pt idx="473">
                  <c:v>499</c:v>
                </c:pt>
                <c:pt idx="474">
                  <c:v>463</c:v>
                </c:pt>
                <c:pt idx="475">
                  <c:v>746</c:v>
                </c:pt>
                <c:pt idx="476">
                  <c:v>767</c:v>
                </c:pt>
                <c:pt idx="477">
                  <c:v>784</c:v>
                </c:pt>
                <c:pt idx="478">
                  <c:v>835</c:v>
                </c:pt>
                <c:pt idx="479">
                  <c:v>654</c:v>
                </c:pt>
                <c:pt idx="480">
                  <c:v>435</c:v>
                </c:pt>
                <c:pt idx="481">
                  <c:v>467</c:v>
                </c:pt>
                <c:pt idx="482">
                  <c:v>546</c:v>
                </c:pt>
                <c:pt idx="483">
                  <c:v>832</c:v>
                </c:pt>
                <c:pt idx="484">
                  <c:v>753</c:v>
                </c:pt>
                <c:pt idx="485">
                  <c:v>806</c:v>
                </c:pt>
                <c:pt idx="486">
                  <c:v>616</c:v>
                </c:pt>
                <c:pt idx="487">
                  <c:v>500</c:v>
                </c:pt>
                <c:pt idx="488">
                  <c:v>470</c:v>
                </c:pt>
                <c:pt idx="489">
                  <c:v>674</c:v>
                </c:pt>
                <c:pt idx="490">
                  <c:v>714</c:v>
                </c:pt>
                <c:pt idx="491">
                  <c:v>671</c:v>
                </c:pt>
                <c:pt idx="492">
                  <c:v>806</c:v>
                </c:pt>
                <c:pt idx="493">
                  <c:v>609</c:v>
                </c:pt>
                <c:pt idx="494">
                  <c:v>408</c:v>
                </c:pt>
                <c:pt idx="495">
                  <c:v>395</c:v>
                </c:pt>
                <c:pt idx="496">
                  <c:v>598</c:v>
                </c:pt>
                <c:pt idx="497">
                  <c:v>679</c:v>
                </c:pt>
                <c:pt idx="498">
                  <c:v>583</c:v>
                </c:pt>
                <c:pt idx="499">
                  <c:v>701</c:v>
                </c:pt>
                <c:pt idx="500">
                  <c:v>442</c:v>
                </c:pt>
                <c:pt idx="501">
                  <c:v>437</c:v>
                </c:pt>
                <c:pt idx="502">
                  <c:v>362</c:v>
                </c:pt>
                <c:pt idx="503">
                  <c:v>610</c:v>
                </c:pt>
                <c:pt idx="504">
                  <c:v>583</c:v>
                </c:pt>
                <c:pt idx="505">
                  <c:v>541</c:v>
                </c:pt>
                <c:pt idx="506">
                  <c:v>649</c:v>
                </c:pt>
                <c:pt idx="507">
                  <c:v>409</c:v>
                </c:pt>
                <c:pt idx="508">
                  <c:v>287</c:v>
                </c:pt>
                <c:pt idx="509">
                  <c:v>555</c:v>
                </c:pt>
                <c:pt idx="510">
                  <c:v>518</c:v>
                </c:pt>
                <c:pt idx="511">
                  <c:v>517</c:v>
                </c:pt>
                <c:pt idx="512">
                  <c:v>545</c:v>
                </c:pt>
                <c:pt idx="513">
                  <c:v>703</c:v>
                </c:pt>
                <c:pt idx="514">
                  <c:v>301</c:v>
                </c:pt>
                <c:pt idx="515">
                  <c:v>254</c:v>
                </c:pt>
                <c:pt idx="516">
                  <c:v>232</c:v>
                </c:pt>
                <c:pt idx="517">
                  <c:v>332</c:v>
                </c:pt>
                <c:pt idx="518">
                  <c:v>492</c:v>
                </c:pt>
                <c:pt idx="519">
                  <c:v>478</c:v>
                </c:pt>
                <c:pt idx="520">
                  <c:v>586</c:v>
                </c:pt>
                <c:pt idx="521">
                  <c:v>394</c:v>
                </c:pt>
                <c:pt idx="522">
                  <c:v>423</c:v>
                </c:pt>
                <c:pt idx="523">
                  <c:v>322</c:v>
                </c:pt>
                <c:pt idx="524">
                  <c:v>313</c:v>
                </c:pt>
                <c:pt idx="525">
                  <c:v>387</c:v>
                </c:pt>
                <c:pt idx="526">
                  <c:v>382</c:v>
                </c:pt>
                <c:pt idx="527">
                  <c:v>403</c:v>
                </c:pt>
                <c:pt idx="528">
                  <c:v>208</c:v>
                </c:pt>
                <c:pt idx="529">
                  <c:v>152</c:v>
                </c:pt>
                <c:pt idx="530">
                  <c:v>199</c:v>
                </c:pt>
                <c:pt idx="531">
                  <c:v>316</c:v>
                </c:pt>
                <c:pt idx="532">
                  <c:v>336</c:v>
                </c:pt>
                <c:pt idx="533">
                  <c:v>279</c:v>
                </c:pt>
                <c:pt idx="534">
                  <c:v>272</c:v>
                </c:pt>
                <c:pt idx="535">
                  <c:v>251</c:v>
                </c:pt>
                <c:pt idx="536">
                  <c:v>223</c:v>
                </c:pt>
                <c:pt idx="537">
                  <c:v>266</c:v>
                </c:pt>
                <c:pt idx="538">
                  <c:v>308</c:v>
                </c:pt>
                <c:pt idx="539">
                  <c:v>326</c:v>
                </c:pt>
                <c:pt idx="540">
                  <c:v>315</c:v>
                </c:pt>
                <c:pt idx="541">
                  <c:v>412</c:v>
                </c:pt>
                <c:pt idx="542">
                  <c:v>242</c:v>
                </c:pt>
                <c:pt idx="543">
                  <c:v>173</c:v>
                </c:pt>
                <c:pt idx="544">
                  <c:v>183</c:v>
                </c:pt>
                <c:pt idx="545">
                  <c:v>282</c:v>
                </c:pt>
                <c:pt idx="546">
                  <c:v>244</c:v>
                </c:pt>
                <c:pt idx="547">
                  <c:v>289</c:v>
                </c:pt>
                <c:pt idx="548">
                  <c:v>304</c:v>
                </c:pt>
                <c:pt idx="549">
                  <c:v>152</c:v>
                </c:pt>
                <c:pt idx="550">
                  <c:v>125</c:v>
                </c:pt>
                <c:pt idx="551">
                  <c:v>103</c:v>
                </c:pt>
                <c:pt idx="552">
                  <c:v>301</c:v>
                </c:pt>
                <c:pt idx="553">
                  <c:v>250</c:v>
                </c:pt>
                <c:pt idx="554">
                  <c:v>262</c:v>
                </c:pt>
                <c:pt idx="555">
                  <c:v>316</c:v>
                </c:pt>
                <c:pt idx="556">
                  <c:v>149</c:v>
                </c:pt>
                <c:pt idx="557">
                  <c:v>119</c:v>
                </c:pt>
                <c:pt idx="558">
                  <c:v>295</c:v>
                </c:pt>
                <c:pt idx="559">
                  <c:v>337</c:v>
                </c:pt>
                <c:pt idx="560">
                  <c:v>342</c:v>
                </c:pt>
                <c:pt idx="561">
                  <c:v>319</c:v>
                </c:pt>
                <c:pt idx="562">
                  <c:v>370</c:v>
                </c:pt>
                <c:pt idx="563">
                  <c:v>183</c:v>
                </c:pt>
                <c:pt idx="564">
                  <c:v>146</c:v>
                </c:pt>
                <c:pt idx="565">
                  <c:v>284</c:v>
                </c:pt>
                <c:pt idx="566">
                  <c:v>320</c:v>
                </c:pt>
                <c:pt idx="567">
                  <c:v>399</c:v>
                </c:pt>
                <c:pt idx="568">
                  <c:v>338</c:v>
                </c:pt>
                <c:pt idx="569">
                  <c:v>414</c:v>
                </c:pt>
                <c:pt idx="570">
                  <c:v>254</c:v>
                </c:pt>
                <c:pt idx="571">
                  <c:v>249</c:v>
                </c:pt>
                <c:pt idx="572">
                  <c:v>411</c:v>
                </c:pt>
                <c:pt idx="573">
                  <c:v>499</c:v>
                </c:pt>
                <c:pt idx="574">
                  <c:v>494</c:v>
                </c:pt>
                <c:pt idx="575">
                  <c:v>495</c:v>
                </c:pt>
                <c:pt idx="576">
                  <c:v>525</c:v>
                </c:pt>
                <c:pt idx="577">
                  <c:v>395</c:v>
                </c:pt>
                <c:pt idx="578">
                  <c:v>370</c:v>
                </c:pt>
                <c:pt idx="579">
                  <c:v>656</c:v>
                </c:pt>
                <c:pt idx="580">
                  <c:v>700</c:v>
                </c:pt>
                <c:pt idx="581">
                  <c:v>741</c:v>
                </c:pt>
                <c:pt idx="582">
                  <c:v>753</c:v>
                </c:pt>
                <c:pt idx="583">
                  <c:v>838</c:v>
                </c:pt>
                <c:pt idx="584">
                  <c:v>648</c:v>
                </c:pt>
                <c:pt idx="585">
                  <c:v>527</c:v>
                </c:pt>
                <c:pt idx="586">
                  <c:v>720</c:v>
                </c:pt>
                <c:pt idx="587">
                  <c:v>961</c:v>
                </c:pt>
                <c:pt idx="588">
                  <c:v>612</c:v>
                </c:pt>
                <c:pt idx="589">
                  <c:v>973</c:v>
                </c:pt>
                <c:pt idx="590">
                  <c:v>1196</c:v>
                </c:pt>
                <c:pt idx="591">
                  <c:v>904</c:v>
                </c:pt>
                <c:pt idx="592">
                  <c:v>679</c:v>
                </c:pt>
                <c:pt idx="593">
                  <c:v>845</c:v>
                </c:pt>
                <c:pt idx="594">
                  <c:v>1193</c:v>
                </c:pt>
                <c:pt idx="595">
                  <c:v>1497</c:v>
                </c:pt>
                <c:pt idx="596">
                  <c:v>1381</c:v>
                </c:pt>
                <c:pt idx="597">
                  <c:v>1556</c:v>
                </c:pt>
                <c:pt idx="598">
                  <c:v>1169</c:v>
                </c:pt>
                <c:pt idx="599">
                  <c:v>899</c:v>
                </c:pt>
                <c:pt idx="600">
                  <c:v>1205</c:v>
                </c:pt>
                <c:pt idx="601">
                  <c:v>1655</c:v>
                </c:pt>
                <c:pt idx="602">
                  <c:v>1658</c:v>
                </c:pt>
                <c:pt idx="603">
                  <c:v>1760</c:v>
                </c:pt>
                <c:pt idx="604">
                  <c:v>1837</c:v>
                </c:pt>
                <c:pt idx="605">
                  <c:v>1460</c:v>
                </c:pt>
                <c:pt idx="606">
                  <c:v>1183</c:v>
                </c:pt>
                <c:pt idx="607">
                  <c:v>1243</c:v>
                </c:pt>
                <c:pt idx="608">
                  <c:v>1807</c:v>
                </c:pt>
                <c:pt idx="609">
                  <c:v>2015</c:v>
                </c:pt>
                <c:pt idx="610">
                  <c:v>2028</c:v>
                </c:pt>
                <c:pt idx="611">
                  <c:v>1973</c:v>
                </c:pt>
                <c:pt idx="612">
                  <c:v>1490</c:v>
                </c:pt>
                <c:pt idx="613">
                  <c:v>1324</c:v>
                </c:pt>
                <c:pt idx="614">
                  <c:v>1092</c:v>
                </c:pt>
                <c:pt idx="615">
                  <c:v>1522</c:v>
                </c:pt>
                <c:pt idx="616">
                  <c:v>2119</c:v>
                </c:pt>
                <c:pt idx="617">
                  <c:v>2246</c:v>
                </c:pt>
                <c:pt idx="618">
                  <c:v>2292</c:v>
                </c:pt>
                <c:pt idx="619">
                  <c:v>1739</c:v>
                </c:pt>
                <c:pt idx="620">
                  <c:v>1140</c:v>
                </c:pt>
                <c:pt idx="621">
                  <c:v>1352</c:v>
                </c:pt>
                <c:pt idx="622">
                  <c:v>2413</c:v>
                </c:pt>
                <c:pt idx="623">
                  <c:v>2499</c:v>
                </c:pt>
                <c:pt idx="624">
                  <c:v>2108</c:v>
                </c:pt>
                <c:pt idx="625">
                  <c:v>2339</c:v>
                </c:pt>
                <c:pt idx="626">
                  <c:v>1589</c:v>
                </c:pt>
                <c:pt idx="627">
                  <c:v>1194</c:v>
                </c:pt>
                <c:pt idx="628">
                  <c:v>1368</c:v>
                </c:pt>
                <c:pt idx="629">
                  <c:v>2345</c:v>
                </c:pt>
                <c:pt idx="630">
                  <c:v>2350</c:v>
                </c:pt>
                <c:pt idx="631">
                  <c:v>2073</c:v>
                </c:pt>
                <c:pt idx="632">
                  <c:v>2465</c:v>
                </c:pt>
                <c:pt idx="633">
                  <c:v>1435</c:v>
                </c:pt>
                <c:pt idx="634">
                  <c:v>1019</c:v>
                </c:pt>
                <c:pt idx="635">
                  <c:v>1957</c:v>
                </c:pt>
                <c:pt idx="636">
                  <c:v>2155</c:v>
                </c:pt>
                <c:pt idx="637">
                  <c:v>2253</c:v>
                </c:pt>
                <c:pt idx="638">
                  <c:v>1962</c:v>
                </c:pt>
                <c:pt idx="639">
                  <c:v>2211</c:v>
                </c:pt>
                <c:pt idx="640">
                  <c:v>1287</c:v>
                </c:pt>
                <c:pt idx="641">
                  <c:v>942</c:v>
                </c:pt>
                <c:pt idx="642">
                  <c:v>1356</c:v>
                </c:pt>
                <c:pt idx="643">
                  <c:v>2055</c:v>
                </c:pt>
                <c:pt idx="644">
                  <c:v>2053</c:v>
                </c:pt>
                <c:pt idx="645">
                  <c:v>1738</c:v>
                </c:pt>
                <c:pt idx="646">
                  <c:v>2253</c:v>
                </c:pt>
                <c:pt idx="647">
                  <c:v>1051</c:v>
                </c:pt>
                <c:pt idx="648">
                  <c:v>1013</c:v>
                </c:pt>
                <c:pt idx="649">
                  <c:v>1024</c:v>
                </c:pt>
                <c:pt idx="650">
                  <c:v>1914</c:v>
                </c:pt>
                <c:pt idx="651">
                  <c:v>1846</c:v>
                </c:pt>
                <c:pt idx="652">
                  <c:v>1576</c:v>
                </c:pt>
                <c:pt idx="653">
                  <c:v>2038</c:v>
                </c:pt>
                <c:pt idx="654">
                  <c:v>892</c:v>
                </c:pt>
                <c:pt idx="655">
                  <c:v>695</c:v>
                </c:pt>
                <c:pt idx="656">
                  <c:v>2330</c:v>
                </c:pt>
                <c:pt idx="657">
                  <c:v>1849</c:v>
                </c:pt>
                <c:pt idx="658">
                  <c:v>1841</c:v>
                </c:pt>
                <c:pt idx="659">
                  <c:v>1523</c:v>
                </c:pt>
                <c:pt idx="660">
                  <c:v>1961</c:v>
                </c:pt>
                <c:pt idx="661">
                  <c:v>654</c:v>
                </c:pt>
                <c:pt idx="662">
                  <c:v>347</c:v>
                </c:pt>
                <c:pt idx="663">
                  <c:v>1030</c:v>
                </c:pt>
                <c:pt idx="664">
                  <c:v>2052</c:v>
                </c:pt>
                <c:pt idx="665">
                  <c:v>1765</c:v>
                </c:pt>
                <c:pt idx="666">
                  <c:v>1277</c:v>
                </c:pt>
                <c:pt idx="667">
                  <c:v>1790</c:v>
                </c:pt>
                <c:pt idx="668">
                  <c:v>453</c:v>
                </c:pt>
                <c:pt idx="669">
                  <c:v>302</c:v>
                </c:pt>
                <c:pt idx="670">
                  <c:v>1196</c:v>
                </c:pt>
                <c:pt idx="671">
                  <c:v>1450</c:v>
                </c:pt>
                <c:pt idx="672">
                  <c:v>1188</c:v>
                </c:pt>
                <c:pt idx="673">
                  <c:v>1204</c:v>
                </c:pt>
                <c:pt idx="674">
                  <c:v>1614</c:v>
                </c:pt>
                <c:pt idx="675">
                  <c:v>476</c:v>
                </c:pt>
                <c:pt idx="676">
                  <c:v>256</c:v>
                </c:pt>
                <c:pt idx="677">
                  <c:v>1161</c:v>
                </c:pt>
                <c:pt idx="678">
                  <c:v>1587</c:v>
                </c:pt>
                <c:pt idx="679">
                  <c:v>1345</c:v>
                </c:pt>
                <c:pt idx="680">
                  <c:v>970</c:v>
                </c:pt>
                <c:pt idx="681">
                  <c:v>1734</c:v>
                </c:pt>
                <c:pt idx="682">
                  <c:v>544</c:v>
                </c:pt>
                <c:pt idx="683">
                  <c:v>217</c:v>
                </c:pt>
                <c:pt idx="684">
                  <c:v>1080</c:v>
                </c:pt>
                <c:pt idx="685">
                  <c:v>1464</c:v>
                </c:pt>
                <c:pt idx="686">
                  <c:v>1442</c:v>
                </c:pt>
                <c:pt idx="687">
                  <c:v>3867</c:v>
                </c:pt>
                <c:pt idx="688">
                  <c:v>1662</c:v>
                </c:pt>
                <c:pt idx="689">
                  <c:v>374</c:v>
                </c:pt>
                <c:pt idx="690">
                  <c:v>177</c:v>
                </c:pt>
                <c:pt idx="691">
                  <c:v>1177</c:v>
                </c:pt>
                <c:pt idx="692">
                  <c:v>1560</c:v>
                </c:pt>
                <c:pt idx="693">
                  <c:v>1374</c:v>
                </c:pt>
                <c:pt idx="694">
                  <c:v>465</c:v>
                </c:pt>
                <c:pt idx="695">
                  <c:v>563</c:v>
                </c:pt>
                <c:pt idx="696">
                  <c:v>214</c:v>
                </c:pt>
                <c:pt idx="697">
                  <c:v>193</c:v>
                </c:pt>
                <c:pt idx="698">
                  <c:v>1663</c:v>
                </c:pt>
                <c:pt idx="699">
                  <c:v>1622</c:v>
                </c:pt>
                <c:pt idx="700">
                  <c:v>1727</c:v>
                </c:pt>
                <c:pt idx="701">
                  <c:v>1244</c:v>
                </c:pt>
                <c:pt idx="702">
                  <c:v>1641</c:v>
                </c:pt>
                <c:pt idx="703">
                  <c:v>572</c:v>
                </c:pt>
                <c:pt idx="704">
                  <c:v>281</c:v>
                </c:pt>
                <c:pt idx="705">
                  <c:v>1288</c:v>
                </c:pt>
                <c:pt idx="706">
                  <c:v>1832</c:v>
                </c:pt>
                <c:pt idx="707">
                  <c:v>1480</c:v>
                </c:pt>
                <c:pt idx="708">
                  <c:v>1162</c:v>
                </c:pt>
                <c:pt idx="709">
                  <c:v>1971</c:v>
                </c:pt>
                <c:pt idx="710">
                  <c:v>490</c:v>
                </c:pt>
                <c:pt idx="711">
                  <c:v>306</c:v>
                </c:pt>
                <c:pt idx="712">
                  <c:v>1312</c:v>
                </c:pt>
                <c:pt idx="713">
                  <c:v>1908</c:v>
                </c:pt>
                <c:pt idx="714">
                  <c:v>1900</c:v>
                </c:pt>
                <c:pt idx="715">
                  <c:v>1115</c:v>
                </c:pt>
                <c:pt idx="716">
                  <c:v>2034</c:v>
                </c:pt>
                <c:pt idx="717">
                  <c:v>590</c:v>
                </c:pt>
                <c:pt idx="718">
                  <c:v>286</c:v>
                </c:pt>
                <c:pt idx="719">
                  <c:v>1467</c:v>
                </c:pt>
                <c:pt idx="720">
                  <c:v>2259</c:v>
                </c:pt>
                <c:pt idx="721">
                  <c:v>1854</c:v>
                </c:pt>
                <c:pt idx="722">
                  <c:v>3177</c:v>
                </c:pt>
                <c:pt idx="723">
                  <c:v>1368</c:v>
                </c:pt>
                <c:pt idx="724">
                  <c:v>262</c:v>
                </c:pt>
                <c:pt idx="725">
                  <c:v>266</c:v>
                </c:pt>
                <c:pt idx="726">
                  <c:v>1786</c:v>
                </c:pt>
                <c:pt idx="727">
                  <c:v>2331</c:v>
                </c:pt>
                <c:pt idx="728">
                  <c:v>1823</c:v>
                </c:pt>
                <c:pt idx="729">
                  <c:v>1334</c:v>
                </c:pt>
                <c:pt idx="730">
                  <c:v>1344</c:v>
                </c:pt>
                <c:pt idx="731">
                  <c:v>430</c:v>
                </c:pt>
                <c:pt idx="732">
                  <c:v>374</c:v>
                </c:pt>
                <c:pt idx="733">
                  <c:v>1672</c:v>
                </c:pt>
                <c:pt idx="734">
                  <c:v>2840</c:v>
                </c:pt>
                <c:pt idx="735">
                  <c:v>1846</c:v>
                </c:pt>
                <c:pt idx="736">
                  <c:v>2088</c:v>
                </c:pt>
                <c:pt idx="737">
                  <c:v>2466</c:v>
                </c:pt>
                <c:pt idx="738">
                  <c:v>869</c:v>
                </c:pt>
                <c:pt idx="739">
                  <c:v>699</c:v>
                </c:pt>
                <c:pt idx="740">
                  <c:v>1962</c:v>
                </c:pt>
                <c:pt idx="741">
                  <c:v>3189</c:v>
                </c:pt>
                <c:pt idx="742">
                  <c:v>2480</c:v>
                </c:pt>
                <c:pt idx="743">
                  <c:v>2179</c:v>
                </c:pt>
                <c:pt idx="744">
                  <c:v>3002</c:v>
                </c:pt>
                <c:pt idx="745">
                  <c:v>1380</c:v>
                </c:pt>
                <c:pt idx="746">
                  <c:v>873</c:v>
                </c:pt>
                <c:pt idx="747">
                  <c:v>1453</c:v>
                </c:pt>
                <c:pt idx="748">
                  <c:v>2642</c:v>
                </c:pt>
                <c:pt idx="749">
                  <c:v>3259</c:v>
                </c:pt>
                <c:pt idx="750">
                  <c:v>2901</c:v>
                </c:pt>
                <c:pt idx="751">
                  <c:v>3800</c:v>
                </c:pt>
                <c:pt idx="752">
                  <c:v>1218</c:v>
                </c:pt>
                <c:pt idx="753">
                  <c:v>960</c:v>
                </c:pt>
                <c:pt idx="754">
                  <c:v>2784</c:v>
                </c:pt>
                <c:pt idx="755">
                  <c:v>3530</c:v>
                </c:pt>
                <c:pt idx="756">
                  <c:v>3409</c:v>
                </c:pt>
                <c:pt idx="757">
                  <c:v>2898</c:v>
                </c:pt>
                <c:pt idx="758">
                  <c:v>3604</c:v>
                </c:pt>
                <c:pt idx="759">
                  <c:v>1516</c:v>
                </c:pt>
                <c:pt idx="760">
                  <c:v>925</c:v>
                </c:pt>
                <c:pt idx="761">
                  <c:v>2779</c:v>
                </c:pt>
                <c:pt idx="762">
                  <c:v>4076</c:v>
                </c:pt>
                <c:pt idx="763">
                  <c:v>3218</c:v>
                </c:pt>
                <c:pt idx="764">
                  <c:v>2715</c:v>
                </c:pt>
                <c:pt idx="765">
                  <c:v>3425</c:v>
                </c:pt>
                <c:pt idx="766">
                  <c:v>1254</c:v>
                </c:pt>
                <c:pt idx="767">
                  <c:v>714</c:v>
                </c:pt>
                <c:pt idx="768">
                  <c:v>3301</c:v>
                </c:pt>
                <c:pt idx="769">
                  <c:v>3804</c:v>
                </c:pt>
                <c:pt idx="770">
                  <c:v>3005</c:v>
                </c:pt>
                <c:pt idx="771">
                  <c:v>2579</c:v>
                </c:pt>
                <c:pt idx="772">
                  <c:v>2893</c:v>
                </c:pt>
                <c:pt idx="773">
                  <c:v>969</c:v>
                </c:pt>
                <c:pt idx="774">
                  <c:v>727</c:v>
                </c:pt>
                <c:pt idx="775">
                  <c:v>2973</c:v>
                </c:pt>
                <c:pt idx="776">
                  <c:v>3370</c:v>
                </c:pt>
                <c:pt idx="777">
                  <c:v>2708</c:v>
                </c:pt>
                <c:pt idx="778">
                  <c:v>2316</c:v>
                </c:pt>
                <c:pt idx="779">
                  <c:v>2309</c:v>
                </c:pt>
                <c:pt idx="780">
                  <c:v>716</c:v>
                </c:pt>
                <c:pt idx="781">
                  <c:v>588</c:v>
                </c:pt>
                <c:pt idx="782">
                  <c:v>1100</c:v>
                </c:pt>
                <c:pt idx="783">
                  <c:v>3252</c:v>
                </c:pt>
                <c:pt idx="784">
                  <c:v>2611</c:v>
                </c:pt>
                <c:pt idx="785">
                  <c:v>2488</c:v>
                </c:pt>
                <c:pt idx="786">
                  <c:v>2291</c:v>
                </c:pt>
                <c:pt idx="787">
                  <c:v>576</c:v>
                </c:pt>
                <c:pt idx="788">
                  <c:v>360</c:v>
                </c:pt>
                <c:pt idx="789">
                  <c:v>2302</c:v>
                </c:pt>
                <c:pt idx="790">
                  <c:v>1971</c:v>
                </c:pt>
                <c:pt idx="791">
                  <c:v>1536</c:v>
                </c:pt>
                <c:pt idx="792">
                  <c:v>1364</c:v>
                </c:pt>
                <c:pt idx="793">
                  <c:v>1569</c:v>
                </c:pt>
                <c:pt idx="794">
                  <c:v>322</c:v>
                </c:pt>
                <c:pt idx="795">
                  <c:v>367</c:v>
                </c:pt>
                <c:pt idx="796">
                  <c:v>1530</c:v>
                </c:pt>
                <c:pt idx="797">
                  <c:v>1735</c:v>
                </c:pt>
                <c:pt idx="798">
                  <c:v>1957</c:v>
                </c:pt>
                <c:pt idx="799">
                  <c:v>1258</c:v>
                </c:pt>
                <c:pt idx="800">
                  <c:v>1437</c:v>
                </c:pt>
                <c:pt idx="801">
                  <c:v>506</c:v>
                </c:pt>
                <c:pt idx="802">
                  <c:v>195</c:v>
                </c:pt>
                <c:pt idx="803">
                  <c:v>0</c:v>
                </c:pt>
                <c:pt idx="804">
                  <c:v>1443</c:v>
                </c:pt>
                <c:pt idx="805">
                  <c:v>1500</c:v>
                </c:pt>
                <c:pt idx="806">
                  <c:v>1066</c:v>
                </c:pt>
                <c:pt idx="807">
                  <c:v>972</c:v>
                </c:pt>
                <c:pt idx="808">
                  <c:v>200</c:v>
                </c:pt>
                <c:pt idx="809">
                  <c:v>150</c:v>
                </c:pt>
                <c:pt idx="810">
                  <c:v>789</c:v>
                </c:pt>
                <c:pt idx="811">
                  <c:v>937</c:v>
                </c:pt>
                <c:pt idx="812">
                  <c:v>1244</c:v>
                </c:pt>
                <c:pt idx="813">
                  <c:v>895</c:v>
                </c:pt>
                <c:pt idx="814">
                  <c:v>776</c:v>
                </c:pt>
                <c:pt idx="815">
                  <c:v>180</c:v>
                </c:pt>
                <c:pt idx="816">
                  <c:v>95</c:v>
                </c:pt>
                <c:pt idx="817">
                  <c:v>686</c:v>
                </c:pt>
                <c:pt idx="818">
                  <c:v>732</c:v>
                </c:pt>
                <c:pt idx="819">
                  <c:v>1173</c:v>
                </c:pt>
                <c:pt idx="820">
                  <c:v>704</c:v>
                </c:pt>
                <c:pt idx="821">
                  <c:v>602</c:v>
                </c:pt>
                <c:pt idx="822">
                  <c:v>148</c:v>
                </c:pt>
                <c:pt idx="823">
                  <c:v>117</c:v>
                </c:pt>
                <c:pt idx="824">
                  <c:v>322</c:v>
                </c:pt>
                <c:pt idx="825">
                  <c:v>524</c:v>
                </c:pt>
                <c:pt idx="826">
                  <c:v>944</c:v>
                </c:pt>
                <c:pt idx="827">
                  <c:v>523</c:v>
                </c:pt>
                <c:pt idx="828">
                  <c:v>889</c:v>
                </c:pt>
                <c:pt idx="829">
                  <c:v>141</c:v>
                </c:pt>
                <c:pt idx="830">
                  <c:v>69</c:v>
                </c:pt>
                <c:pt idx="831">
                  <c:v>323</c:v>
                </c:pt>
                <c:pt idx="832">
                  <c:v>733</c:v>
                </c:pt>
                <c:pt idx="833">
                  <c:v>603</c:v>
                </c:pt>
                <c:pt idx="834">
                  <c:v>710</c:v>
                </c:pt>
                <c:pt idx="835">
                  <c:v>544</c:v>
                </c:pt>
                <c:pt idx="836">
                  <c:v>49</c:v>
                </c:pt>
                <c:pt idx="837">
                  <c:v>57</c:v>
                </c:pt>
                <c:pt idx="838">
                  <c:v>366</c:v>
                </c:pt>
                <c:pt idx="839">
                  <c:v>427</c:v>
                </c:pt>
                <c:pt idx="840">
                  <c:v>547</c:v>
                </c:pt>
                <c:pt idx="841">
                  <c:v>655</c:v>
                </c:pt>
                <c:pt idx="842">
                  <c:v>342</c:v>
                </c:pt>
                <c:pt idx="843">
                  <c:v>72</c:v>
                </c:pt>
                <c:pt idx="844">
                  <c:v>61</c:v>
                </c:pt>
                <c:pt idx="845">
                  <c:v>217</c:v>
                </c:pt>
                <c:pt idx="846">
                  <c:v>384</c:v>
                </c:pt>
                <c:pt idx="847">
                  <c:v>729</c:v>
                </c:pt>
                <c:pt idx="848">
                  <c:v>288</c:v>
                </c:pt>
                <c:pt idx="849">
                  <c:v>491</c:v>
                </c:pt>
                <c:pt idx="850">
                  <c:v>90</c:v>
                </c:pt>
                <c:pt idx="851">
                  <c:v>133</c:v>
                </c:pt>
                <c:pt idx="852">
                  <c:v>180</c:v>
                </c:pt>
                <c:pt idx="853">
                  <c:v>648</c:v>
                </c:pt>
                <c:pt idx="854">
                  <c:v>804</c:v>
                </c:pt>
                <c:pt idx="855">
                  <c:v>300</c:v>
                </c:pt>
                <c:pt idx="856">
                  <c:v>486</c:v>
                </c:pt>
                <c:pt idx="857">
                  <c:v>61</c:v>
                </c:pt>
                <c:pt idx="858">
                  <c:v>63</c:v>
                </c:pt>
                <c:pt idx="859">
                  <c:v>189</c:v>
                </c:pt>
                <c:pt idx="860">
                  <c:v>393</c:v>
                </c:pt>
                <c:pt idx="861">
                  <c:v>566</c:v>
                </c:pt>
                <c:pt idx="862">
                  <c:v>262</c:v>
                </c:pt>
                <c:pt idx="863">
                  <c:v>432</c:v>
                </c:pt>
                <c:pt idx="864">
                  <c:v>79</c:v>
                </c:pt>
                <c:pt idx="865">
                  <c:v>66</c:v>
                </c:pt>
                <c:pt idx="866">
                  <c:v>231</c:v>
                </c:pt>
                <c:pt idx="867">
                  <c:v>368</c:v>
                </c:pt>
                <c:pt idx="868">
                  <c:v>606</c:v>
                </c:pt>
                <c:pt idx="869">
                  <c:v>252</c:v>
                </c:pt>
                <c:pt idx="870">
                  <c:v>479</c:v>
                </c:pt>
                <c:pt idx="871">
                  <c:v>97</c:v>
                </c:pt>
                <c:pt idx="872">
                  <c:v>67</c:v>
                </c:pt>
                <c:pt idx="873">
                  <c:v>388</c:v>
                </c:pt>
                <c:pt idx="874">
                  <c:v>471</c:v>
                </c:pt>
                <c:pt idx="875">
                  <c:v>699</c:v>
                </c:pt>
                <c:pt idx="876">
                  <c:v>327</c:v>
                </c:pt>
                <c:pt idx="877">
                  <c:v>580</c:v>
                </c:pt>
                <c:pt idx="878">
                  <c:v>87</c:v>
                </c:pt>
                <c:pt idx="879">
                  <c:v>58</c:v>
                </c:pt>
                <c:pt idx="880">
                  <c:v>78</c:v>
                </c:pt>
                <c:pt idx="881">
                  <c:v>366</c:v>
                </c:pt>
                <c:pt idx="882">
                  <c:v>575</c:v>
                </c:pt>
                <c:pt idx="883">
                  <c:v>354</c:v>
                </c:pt>
                <c:pt idx="884">
                  <c:v>461</c:v>
                </c:pt>
                <c:pt idx="885">
                  <c:v>87</c:v>
                </c:pt>
                <c:pt idx="886">
                  <c:v>127</c:v>
                </c:pt>
                <c:pt idx="887">
                  <c:v>297</c:v>
                </c:pt>
                <c:pt idx="888">
                  <c:v>476</c:v>
                </c:pt>
                <c:pt idx="889">
                  <c:v>642</c:v>
                </c:pt>
                <c:pt idx="890">
                  <c:v>264</c:v>
                </c:pt>
                <c:pt idx="891">
                  <c:v>391</c:v>
                </c:pt>
                <c:pt idx="892">
                  <c:v>144</c:v>
                </c:pt>
                <c:pt idx="893">
                  <c:v>91</c:v>
                </c:pt>
                <c:pt idx="894">
                  <c:v>286</c:v>
                </c:pt>
                <c:pt idx="895">
                  <c:v>419</c:v>
                </c:pt>
                <c:pt idx="896">
                  <c:v>569</c:v>
                </c:pt>
                <c:pt idx="897">
                  <c:v>301</c:v>
                </c:pt>
                <c:pt idx="898">
                  <c:v>392</c:v>
                </c:pt>
                <c:pt idx="899">
                  <c:v>96</c:v>
                </c:pt>
                <c:pt idx="900">
                  <c:v>115</c:v>
                </c:pt>
                <c:pt idx="901">
                  <c:v>140</c:v>
                </c:pt>
                <c:pt idx="902">
                  <c:v>513</c:v>
                </c:pt>
                <c:pt idx="903">
                  <c:v>625</c:v>
                </c:pt>
                <c:pt idx="904">
                  <c:v>492</c:v>
                </c:pt>
                <c:pt idx="905">
                  <c:v>520</c:v>
                </c:pt>
                <c:pt idx="906">
                  <c:v>107</c:v>
                </c:pt>
                <c:pt idx="907">
                  <c:v>76</c:v>
                </c:pt>
                <c:pt idx="908">
                  <c:v>256</c:v>
                </c:pt>
                <c:pt idx="909">
                  <c:v>625</c:v>
                </c:pt>
                <c:pt idx="910">
                  <c:v>555</c:v>
                </c:pt>
                <c:pt idx="911">
                  <c:v>476</c:v>
                </c:pt>
                <c:pt idx="912">
                  <c:v>547</c:v>
                </c:pt>
                <c:pt idx="913">
                  <c:v>138</c:v>
                </c:pt>
                <c:pt idx="914">
                  <c:v>87</c:v>
                </c:pt>
                <c:pt idx="915">
                  <c:v>119</c:v>
                </c:pt>
                <c:pt idx="916">
                  <c:v>469</c:v>
                </c:pt>
                <c:pt idx="917">
                  <c:v>601</c:v>
                </c:pt>
                <c:pt idx="918">
                  <c:v>491</c:v>
                </c:pt>
                <c:pt idx="919">
                  <c:v>549</c:v>
                </c:pt>
                <c:pt idx="920">
                  <c:v>106</c:v>
                </c:pt>
                <c:pt idx="921">
                  <c:v>111</c:v>
                </c:pt>
                <c:pt idx="922">
                  <c:v>279</c:v>
                </c:pt>
                <c:pt idx="923">
                  <c:v>651</c:v>
                </c:pt>
                <c:pt idx="924">
                  <c:v>711</c:v>
                </c:pt>
                <c:pt idx="925">
                  <c:v>455</c:v>
                </c:pt>
                <c:pt idx="926">
                  <c:v>472</c:v>
                </c:pt>
                <c:pt idx="927">
                  <c:v>154</c:v>
                </c:pt>
                <c:pt idx="928">
                  <c:v>173</c:v>
                </c:pt>
                <c:pt idx="929">
                  <c:v>351</c:v>
                </c:pt>
                <c:pt idx="930">
                  <c:v>705</c:v>
                </c:pt>
                <c:pt idx="931">
                  <c:v>675</c:v>
                </c:pt>
                <c:pt idx="932">
                  <c:v>494</c:v>
                </c:pt>
                <c:pt idx="933">
                  <c:v>635</c:v>
                </c:pt>
                <c:pt idx="934">
                  <c:v>159</c:v>
                </c:pt>
                <c:pt idx="935">
                  <c:v>173</c:v>
                </c:pt>
                <c:pt idx="936">
                  <c:v>303</c:v>
                </c:pt>
                <c:pt idx="937">
                  <c:v>631</c:v>
                </c:pt>
                <c:pt idx="938">
                  <c:v>696</c:v>
                </c:pt>
                <c:pt idx="939">
                  <c:v>520</c:v>
                </c:pt>
                <c:pt idx="940">
                  <c:v>631</c:v>
                </c:pt>
                <c:pt idx="941">
                  <c:v>137</c:v>
                </c:pt>
                <c:pt idx="942">
                  <c:v>118</c:v>
                </c:pt>
                <c:pt idx="943">
                  <c:v>400</c:v>
                </c:pt>
                <c:pt idx="944">
                  <c:v>720</c:v>
                </c:pt>
                <c:pt idx="945">
                  <c:v>715</c:v>
                </c:pt>
                <c:pt idx="946">
                  <c:v>560</c:v>
                </c:pt>
                <c:pt idx="947">
                  <c:v>611</c:v>
                </c:pt>
                <c:pt idx="948">
                  <c:v>162</c:v>
                </c:pt>
                <c:pt idx="949">
                  <c:v>121</c:v>
                </c:pt>
                <c:pt idx="950">
                  <c:v>337</c:v>
                </c:pt>
                <c:pt idx="951">
                  <c:v>800</c:v>
                </c:pt>
                <c:pt idx="952">
                  <c:v>774</c:v>
                </c:pt>
                <c:pt idx="953">
                  <c:v>587</c:v>
                </c:pt>
                <c:pt idx="954">
                  <c:v>661</c:v>
                </c:pt>
                <c:pt idx="955">
                  <c:v>132</c:v>
                </c:pt>
                <c:pt idx="956">
                  <c:v>117</c:v>
                </c:pt>
                <c:pt idx="957">
                  <c:v>343</c:v>
                </c:pt>
                <c:pt idx="958">
                  <c:v>730</c:v>
                </c:pt>
                <c:pt idx="959">
                  <c:v>759</c:v>
                </c:pt>
                <c:pt idx="960">
                  <c:v>536</c:v>
                </c:pt>
                <c:pt idx="961">
                  <c:v>614</c:v>
                </c:pt>
                <c:pt idx="962">
                  <c:v>141</c:v>
                </c:pt>
                <c:pt idx="963">
                  <c:v>129</c:v>
                </c:pt>
                <c:pt idx="964">
                  <c:v>308</c:v>
                </c:pt>
                <c:pt idx="965">
                  <c:v>675</c:v>
                </c:pt>
                <c:pt idx="966">
                  <c:v>766</c:v>
                </c:pt>
                <c:pt idx="967">
                  <c:v>538</c:v>
                </c:pt>
                <c:pt idx="968">
                  <c:v>664</c:v>
                </c:pt>
                <c:pt idx="969">
                  <c:v>162</c:v>
                </c:pt>
                <c:pt idx="970">
                  <c:v>129</c:v>
                </c:pt>
                <c:pt idx="971">
                  <c:v>270</c:v>
                </c:pt>
                <c:pt idx="972">
                  <c:v>633</c:v>
                </c:pt>
                <c:pt idx="973">
                  <c:v>864</c:v>
                </c:pt>
                <c:pt idx="974">
                  <c:v>500</c:v>
                </c:pt>
                <c:pt idx="975">
                  <c:v>532</c:v>
                </c:pt>
                <c:pt idx="976">
                  <c:v>114</c:v>
                </c:pt>
                <c:pt idx="977">
                  <c:v>112</c:v>
                </c:pt>
                <c:pt idx="978">
                  <c:v>114</c:v>
                </c:pt>
                <c:pt idx="979">
                  <c:v>529</c:v>
                </c:pt>
                <c:pt idx="980">
                  <c:v>688</c:v>
                </c:pt>
                <c:pt idx="981">
                  <c:v>473</c:v>
                </c:pt>
                <c:pt idx="982">
                  <c:v>595</c:v>
                </c:pt>
                <c:pt idx="983">
                  <c:v>135</c:v>
                </c:pt>
                <c:pt idx="984">
                  <c:v>86</c:v>
                </c:pt>
                <c:pt idx="985">
                  <c:v>264</c:v>
                </c:pt>
                <c:pt idx="986">
                  <c:v>562</c:v>
                </c:pt>
                <c:pt idx="987">
                  <c:v>799</c:v>
                </c:pt>
                <c:pt idx="988">
                  <c:v>684</c:v>
                </c:pt>
                <c:pt idx="989">
                  <c:v>369</c:v>
                </c:pt>
                <c:pt idx="990">
                  <c:v>98</c:v>
                </c:pt>
                <c:pt idx="991">
                  <c:v>79</c:v>
                </c:pt>
                <c:pt idx="992">
                  <c:v>227</c:v>
                </c:pt>
                <c:pt idx="993">
                  <c:v>504</c:v>
                </c:pt>
                <c:pt idx="994">
                  <c:v>698</c:v>
                </c:pt>
                <c:pt idx="995">
                  <c:v>754</c:v>
                </c:pt>
                <c:pt idx="996">
                  <c:v>345</c:v>
                </c:pt>
                <c:pt idx="997">
                  <c:v>102</c:v>
                </c:pt>
                <c:pt idx="998">
                  <c:v>85</c:v>
                </c:pt>
                <c:pt idx="999">
                  <c:v>232</c:v>
                </c:pt>
                <c:pt idx="1000">
                  <c:v>462</c:v>
                </c:pt>
                <c:pt idx="1001">
                  <c:v>1156</c:v>
                </c:pt>
                <c:pt idx="1002">
                  <c:v>596</c:v>
                </c:pt>
                <c:pt idx="1003">
                  <c:v>349</c:v>
                </c:pt>
                <c:pt idx="1004">
                  <c:v>124</c:v>
                </c:pt>
                <c:pt idx="1005">
                  <c:v>57</c:v>
                </c:pt>
                <c:pt idx="1006">
                  <c:v>183</c:v>
                </c:pt>
                <c:pt idx="1007">
                  <c:v>444</c:v>
                </c:pt>
                <c:pt idx="1008">
                  <c:v>767</c:v>
                </c:pt>
                <c:pt idx="1009">
                  <c:v>651</c:v>
                </c:pt>
                <c:pt idx="1010">
                  <c:v>334</c:v>
                </c:pt>
                <c:pt idx="1011">
                  <c:v>72</c:v>
                </c:pt>
                <c:pt idx="1012">
                  <c:v>78</c:v>
                </c:pt>
                <c:pt idx="1013">
                  <c:v>169</c:v>
                </c:pt>
                <c:pt idx="1014">
                  <c:v>398</c:v>
                </c:pt>
                <c:pt idx="1015">
                  <c:v>652</c:v>
                </c:pt>
                <c:pt idx="1016">
                  <c:v>644</c:v>
                </c:pt>
                <c:pt idx="1017">
                  <c:v>261</c:v>
                </c:pt>
                <c:pt idx="1018">
                  <c:v>26</c:v>
                </c:pt>
                <c:pt idx="1019">
                  <c:v>8</c:v>
                </c:pt>
                <c:pt idx="1020">
                  <c:v>234</c:v>
                </c:pt>
                <c:pt idx="1021">
                  <c:v>466</c:v>
                </c:pt>
                <c:pt idx="1022">
                  <c:v>0</c:v>
                </c:pt>
                <c:pt idx="1023">
                  <c:v>2221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3081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2463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2290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2202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2619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1763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3035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2652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3033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2480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2764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4407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3664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3743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3452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3440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2857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2362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2197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1887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1741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2084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1746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1729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1290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1198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1046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1146</c:v>
                </c:pt>
                <c:pt idx="1221">
                  <c:v>0</c:v>
                </c:pt>
                <c:pt idx="12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F-4951-BF54-489A25DAF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926527"/>
        <c:axId val="505816095"/>
      </c:barChart>
      <c:lineChart>
        <c:grouping val="standard"/>
        <c:varyColors val="0"/>
        <c:ser>
          <c:idx val="0"/>
          <c:order val="0"/>
          <c:tx>
            <c:strRef>
              <c:f>EUA!$M$1</c:f>
              <c:strCache>
                <c:ptCount val="1"/>
                <c:pt idx="0">
                  <c:v>% da população vacinada 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EUA!$M$2:$M$1224</c:f>
              <c:numCache>
                <c:formatCode>0%</c:formatCode>
                <c:ptCount val="12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1.0828940178945553E-4</c:v>
                </c:pt>
                <c:pt idx="346">
                  <c:v>1.2196050860199836E-4</c:v>
                </c:pt>
                <c:pt idx="347">
                  <c:v>2.5848921686891165E-4</c:v>
                </c:pt>
                <c:pt idx="348">
                  <c:v>7.1590362649726741E-4</c:v>
                </c:pt>
                <c:pt idx="349">
                  <c:v>1.5048923782264765E-3</c:v>
                </c:pt>
                <c:pt idx="350">
                  <c:v>2.7154618273858466E-3</c:v>
                </c:pt>
                <c:pt idx="351">
                  <c:v>3.2442995345032251E-3</c:v>
                </c:pt>
                <c:pt idx="352">
                  <c:v>3.5528700628388249E-3</c:v>
                </c:pt>
                <c:pt idx="353">
                  <c:v>4.6688359234614849E-3</c:v>
                </c:pt>
                <c:pt idx="354">
                  <c:v>5.968708760108468E-3</c:v>
                </c:pt>
                <c:pt idx="355">
                  <c:v>7.6339013365456987E-3</c:v>
                </c:pt>
                <c:pt idx="356">
                  <c:v>8.2011846196412934E-3</c:v>
                </c:pt>
                <c:pt idx="357">
                  <c:v>8.2383566178979434E-3</c:v>
                </c:pt>
                <c:pt idx="358">
                  <c:v>8.6498839928054565E-3</c:v>
                </c:pt>
                <c:pt idx="359">
                  <c:v>8.9261915326241063E-3</c:v>
                </c:pt>
                <c:pt idx="360">
                  <c:v>1.0638653549161246E-2</c:v>
                </c:pt>
                <c:pt idx="361">
                  <c:v>1.2724567966920793E-2</c:v>
                </c:pt>
                <c:pt idx="362">
                  <c:v>1.5160633902045396E-2</c:v>
                </c:pt>
                <c:pt idx="363">
                  <c:v>1.6383809711746626E-2</c:v>
                </c:pt>
                <c:pt idx="364">
                  <c:v>1.6749567703454916E-2</c:v>
                </c:pt>
                <c:pt idx="365">
                  <c:v>1.7512920188622567E-2</c:v>
                </c:pt>
                <c:pt idx="366">
                  <c:v>1.7906499823906557E-2</c:v>
                </c:pt>
                <c:pt idx="367">
                  <c:v>1.9687652681343034E-2</c:v>
                </c:pt>
                <c:pt idx="368">
                  <c:v>2.1859379177686045E-2</c:v>
                </c:pt>
                <c:pt idx="369">
                  <c:v>2.4318978358423202E-2</c:v>
                </c:pt>
                <c:pt idx="370">
                  <c:v>2.6879387245462662E-2</c:v>
                </c:pt>
                <c:pt idx="371">
                  <c:v>2.9381438036489283E-2</c:v>
                </c:pt>
                <c:pt idx="372">
                  <c:v>3.0475803077742041E-2</c:v>
                </c:pt>
                <c:pt idx="373">
                  <c:v>3.099808171252896E-2</c:v>
                </c:pt>
                <c:pt idx="374">
                  <c:v>3.3134348040254925E-2</c:v>
                </c:pt>
                <c:pt idx="375">
                  <c:v>3.5845712653400266E-2</c:v>
                </c:pt>
                <c:pt idx="376">
                  <c:v>3.8892622347501224E-2</c:v>
                </c:pt>
                <c:pt idx="377">
                  <c:v>4.2310581410495443E-2</c:v>
                </c:pt>
                <c:pt idx="378">
                  <c:v>4.5616289156709573E-2</c:v>
                </c:pt>
                <c:pt idx="379">
                  <c:v>4.7287014295951099E-2</c:v>
                </c:pt>
                <c:pt idx="380">
                  <c:v>4.8040784064682596E-2</c:v>
                </c:pt>
                <c:pt idx="381">
                  <c:v>4.9937511894385007E-2</c:v>
                </c:pt>
                <c:pt idx="382">
                  <c:v>5.2786787621176327E-2</c:v>
                </c:pt>
                <c:pt idx="383">
                  <c:v>5.6203573110242364E-2</c:v>
                </c:pt>
                <c:pt idx="384">
                  <c:v>6.0142810770089712E-2</c:v>
                </c:pt>
                <c:pt idx="385">
                  <c:v>6.4278499999454397E-2</c:v>
                </c:pt>
                <c:pt idx="386">
                  <c:v>6.6468568368018358E-2</c:v>
                </c:pt>
                <c:pt idx="387">
                  <c:v>6.7372940908290865E-2</c:v>
                </c:pt>
                <c:pt idx="388">
                  <c:v>6.9918458053980947E-2</c:v>
                </c:pt>
                <c:pt idx="389">
                  <c:v>7.3022996404660673E-2</c:v>
                </c:pt>
                <c:pt idx="390">
                  <c:v>7.6701141807723222E-2</c:v>
                </c:pt>
                <c:pt idx="391">
                  <c:v>8.0732491785136917E-2</c:v>
                </c:pt>
                <c:pt idx="392">
                  <c:v>8.4781818915054555E-2</c:v>
                </c:pt>
                <c:pt idx="393">
                  <c:v>8.7008791624663476E-2</c:v>
                </c:pt>
                <c:pt idx="394">
                  <c:v>8.795833646666297E-2</c:v>
                </c:pt>
                <c:pt idx="395">
                  <c:v>9.0266006354952827E-2</c:v>
                </c:pt>
                <c:pt idx="396">
                  <c:v>9.3115623271156842E-2</c:v>
                </c:pt>
                <c:pt idx="397">
                  <c:v>9.6833434884734435E-2</c:v>
                </c:pt>
                <c:pt idx="398">
                  <c:v>0.10091588974185295</c:v>
                </c:pt>
                <c:pt idx="399">
                  <c:v>0.10490766174739281</c:v>
                </c:pt>
                <c:pt idx="400">
                  <c:v>0.10741884817907343</c:v>
                </c:pt>
                <c:pt idx="401">
                  <c:v>0.10822827888268456</c:v>
                </c:pt>
                <c:pt idx="402">
                  <c:v>0.1106955342361913</c:v>
                </c:pt>
                <c:pt idx="403">
                  <c:v>0.11374349691141078</c:v>
                </c:pt>
                <c:pt idx="404">
                  <c:v>0.11736444896852455</c:v>
                </c:pt>
                <c:pt idx="405">
                  <c:v>0.12112112087969408</c:v>
                </c:pt>
                <c:pt idx="406">
                  <c:v>0.125201575660945</c:v>
                </c:pt>
                <c:pt idx="407">
                  <c:v>0.12776952601052047</c:v>
                </c:pt>
                <c:pt idx="408">
                  <c:v>0.12878092614001302</c:v>
                </c:pt>
                <c:pt idx="409">
                  <c:v>0.13059763622857187</c:v>
                </c:pt>
                <c:pt idx="410">
                  <c:v>0.1329430222534059</c:v>
                </c:pt>
                <c:pt idx="411">
                  <c:v>0.13569700613025901</c:v>
                </c:pt>
                <c:pt idx="412">
                  <c:v>0.13814876677836807</c:v>
                </c:pt>
                <c:pt idx="413">
                  <c:v>0.14055852877454589</c:v>
                </c:pt>
                <c:pt idx="414">
                  <c:v>0.14231228647517255</c:v>
                </c:pt>
                <c:pt idx="415">
                  <c:v>0.14306249140279889</c:v>
                </c:pt>
                <c:pt idx="416">
                  <c:v>0.14487287478078251</c:v>
                </c:pt>
                <c:pt idx="417">
                  <c:v>0.14741545946229614</c:v>
                </c:pt>
                <c:pt idx="418">
                  <c:v>0.1510749070972848</c:v>
                </c:pt>
                <c:pt idx="419">
                  <c:v>0.15559192843853256</c:v>
                </c:pt>
                <c:pt idx="420">
                  <c:v>0.16050175879759768</c:v>
                </c:pt>
                <c:pt idx="421">
                  <c:v>0.16384575329023585</c:v>
                </c:pt>
                <c:pt idx="422">
                  <c:v>0.1654084713913398</c:v>
                </c:pt>
                <c:pt idx="423">
                  <c:v>0.16899988997523827</c:v>
                </c:pt>
                <c:pt idx="424">
                  <c:v>0.17330657980870529</c:v>
                </c:pt>
                <c:pt idx="425">
                  <c:v>0.17843195952053512</c:v>
                </c:pt>
                <c:pt idx="426">
                  <c:v>0.18418407477062446</c:v>
                </c:pt>
                <c:pt idx="427">
                  <c:v>0.19008431328643663</c:v>
                </c:pt>
                <c:pt idx="428">
                  <c:v>0.19405763753338609</c:v>
                </c:pt>
                <c:pt idx="429">
                  <c:v>0.19605043371306941</c:v>
                </c:pt>
                <c:pt idx="430">
                  <c:v>0.20040920199258264</c:v>
                </c:pt>
                <c:pt idx="431">
                  <c:v>0.20574040715891509</c:v>
                </c:pt>
                <c:pt idx="432">
                  <c:v>0.2118365619298212</c:v>
                </c:pt>
                <c:pt idx="433">
                  <c:v>0.21858796802654012</c:v>
                </c:pt>
                <c:pt idx="434">
                  <c:v>0.22486795329998149</c:v>
                </c:pt>
                <c:pt idx="435">
                  <c:v>0.22894874632935708</c:v>
                </c:pt>
                <c:pt idx="436">
                  <c:v>0.23085134791127651</c:v>
                </c:pt>
                <c:pt idx="437">
                  <c:v>0.23525298840526901</c:v>
                </c:pt>
                <c:pt idx="438">
                  <c:v>0.24094066885825371</c:v>
                </c:pt>
                <c:pt idx="439">
                  <c:v>0.24720793306091968</c:v>
                </c:pt>
                <c:pt idx="440">
                  <c:v>0.25394978585408284</c:v>
                </c:pt>
                <c:pt idx="441">
                  <c:v>0.26043388475238721</c:v>
                </c:pt>
                <c:pt idx="442">
                  <c:v>0.26460475178671705</c:v>
                </c:pt>
                <c:pt idx="443">
                  <c:v>0.2666151633404753</c:v>
                </c:pt>
                <c:pt idx="444">
                  <c:v>0.27132073006898733</c:v>
                </c:pt>
                <c:pt idx="445">
                  <c:v>0.27713847133783776</c:v>
                </c:pt>
                <c:pt idx="446">
                  <c:v>0.28362201433270251</c:v>
                </c:pt>
                <c:pt idx="447">
                  <c:v>0.2902562689267657</c:v>
                </c:pt>
                <c:pt idx="448">
                  <c:v>0.29639831367368075</c:v>
                </c:pt>
                <c:pt idx="449">
                  <c:v>0.30043061074584348</c:v>
                </c:pt>
                <c:pt idx="450">
                  <c:v>0.30240380912331255</c:v>
                </c:pt>
                <c:pt idx="451">
                  <c:v>0.30712437347954341</c:v>
                </c:pt>
                <c:pt idx="452">
                  <c:v>0.31303699775929444</c:v>
                </c:pt>
                <c:pt idx="453">
                  <c:v>0.3201198076034078</c:v>
                </c:pt>
                <c:pt idx="454">
                  <c:v>0.32756156341612758</c:v>
                </c:pt>
                <c:pt idx="455">
                  <c:v>0.33357379147408422</c:v>
                </c:pt>
                <c:pt idx="456">
                  <c:v>0.33747083635698971</c:v>
                </c:pt>
                <c:pt idx="457">
                  <c:v>0.33875912051875684</c:v>
                </c:pt>
                <c:pt idx="458">
                  <c:v>0.34385894632009029</c:v>
                </c:pt>
                <c:pt idx="459">
                  <c:v>0.35057502166486593</c:v>
                </c:pt>
                <c:pt idx="460">
                  <c:v>0.35810059536287764</c:v>
                </c:pt>
                <c:pt idx="461">
                  <c:v>0.36562946036220673</c:v>
                </c:pt>
                <c:pt idx="462">
                  <c:v>0.37278199932189782</c:v>
                </c:pt>
                <c:pt idx="463">
                  <c:v>0.37785452114635065</c:v>
                </c:pt>
                <c:pt idx="464">
                  <c:v>0.3803049905690099</c:v>
                </c:pt>
                <c:pt idx="465">
                  <c:v>0.3851366120790764</c:v>
                </c:pt>
                <c:pt idx="466">
                  <c:v>0.39027277455286297</c:v>
                </c:pt>
                <c:pt idx="467">
                  <c:v>0.39538552731513465</c:v>
                </c:pt>
                <c:pt idx="468">
                  <c:v>0.40057095048102459</c:v>
                </c:pt>
                <c:pt idx="469">
                  <c:v>0.40542945830506988</c:v>
                </c:pt>
                <c:pt idx="470">
                  <c:v>0.40884906448936681</c:v>
                </c:pt>
                <c:pt idx="471">
                  <c:v>0.41043448345156786</c:v>
                </c:pt>
                <c:pt idx="472">
                  <c:v>0.41364631998996737</c:v>
                </c:pt>
                <c:pt idx="473">
                  <c:v>0.41766387532647081</c:v>
                </c:pt>
                <c:pt idx="474">
                  <c:v>0.4217583718168274</c:v>
                </c:pt>
                <c:pt idx="475">
                  <c:v>0.42591928847371602</c:v>
                </c:pt>
                <c:pt idx="476">
                  <c:v>0.42994472352088015</c:v>
                </c:pt>
                <c:pt idx="477">
                  <c:v>0.43289484424943026</c:v>
                </c:pt>
                <c:pt idx="478">
                  <c:v>0.43433702836663191</c:v>
                </c:pt>
                <c:pt idx="479">
                  <c:v>0.43710849820088615</c:v>
                </c:pt>
                <c:pt idx="480">
                  <c:v>0.4403845783526677</c:v>
                </c:pt>
                <c:pt idx="481">
                  <c:v>0.44376822140809263</c:v>
                </c:pt>
                <c:pt idx="482">
                  <c:v>0.44707321148002488</c:v>
                </c:pt>
                <c:pt idx="483">
                  <c:v>0.45038088400665011</c:v>
                </c:pt>
                <c:pt idx="484">
                  <c:v>0.45248364906359406</c:v>
                </c:pt>
                <c:pt idx="485">
                  <c:v>0.45344436785885961</c:v>
                </c:pt>
                <c:pt idx="486">
                  <c:v>0.45533903678693366</c:v>
                </c:pt>
                <c:pt idx="487">
                  <c:v>0.4577539460371825</c:v>
                </c:pt>
                <c:pt idx="488">
                  <c:v>0.46016771995024763</c:v>
                </c:pt>
                <c:pt idx="489">
                  <c:v>0.46247094849359627</c:v>
                </c:pt>
                <c:pt idx="490">
                  <c:v>0.46482450247531887</c:v>
                </c:pt>
                <c:pt idx="491">
                  <c:v>0.46631440310840261</c:v>
                </c:pt>
                <c:pt idx="492">
                  <c:v>0.46691583180436114</c:v>
                </c:pt>
                <c:pt idx="493">
                  <c:v>0.46834051525772141</c:v>
                </c:pt>
                <c:pt idx="494">
                  <c:v>0.47027919762003445</c:v>
                </c:pt>
                <c:pt idx="495">
                  <c:v>0.47217979912608626</c:v>
                </c:pt>
                <c:pt idx="496">
                  <c:v>0.47491725296415138</c:v>
                </c:pt>
                <c:pt idx="497">
                  <c:v>0.47814453126476386</c:v>
                </c:pt>
                <c:pt idx="498">
                  <c:v>0.48082671830054685</c:v>
                </c:pt>
                <c:pt idx="499">
                  <c:v>0.48223761005428489</c:v>
                </c:pt>
                <c:pt idx="500">
                  <c:v>0.48485534758652299</c:v>
                </c:pt>
                <c:pt idx="501">
                  <c:v>0.48778349101083401</c:v>
                </c:pt>
                <c:pt idx="502">
                  <c:v>0.49069779861620222</c:v>
                </c:pt>
                <c:pt idx="503">
                  <c:v>0.49341520757627094</c:v>
                </c:pt>
                <c:pt idx="504">
                  <c:v>0.49616643546623002</c:v>
                </c:pt>
                <c:pt idx="505">
                  <c:v>0.49831790237054963</c:v>
                </c:pt>
                <c:pt idx="506">
                  <c:v>0.49931646083645709</c:v>
                </c:pt>
                <c:pt idx="507">
                  <c:v>0.50119205551158807</c:v>
                </c:pt>
                <c:pt idx="508">
                  <c:v>0.50316549801596444</c:v>
                </c:pt>
                <c:pt idx="509">
                  <c:v>0.50512074571252197</c:v>
                </c:pt>
                <c:pt idx="510">
                  <c:v>0.50693806170641709</c:v>
                </c:pt>
                <c:pt idx="511">
                  <c:v>0.50873321215363865</c:v>
                </c:pt>
                <c:pt idx="512">
                  <c:v>0.50986386974802389</c:v>
                </c:pt>
                <c:pt idx="513">
                  <c:v>0.51045736873142511</c:v>
                </c:pt>
                <c:pt idx="514">
                  <c:v>0.51072133168533751</c:v>
                </c:pt>
                <c:pt idx="515">
                  <c:v>0.51228782345899748</c:v>
                </c:pt>
                <c:pt idx="516">
                  <c:v>0.51374869063783279</c:v>
                </c:pt>
                <c:pt idx="517">
                  <c:v>0.51511631016191817</c:v>
                </c:pt>
                <c:pt idx="518">
                  <c:v>0.51659348972422636</c:v>
                </c:pt>
                <c:pt idx="519">
                  <c:v>0.51763951763782057</c:v>
                </c:pt>
                <c:pt idx="520">
                  <c:v>0.51814554565618332</c:v>
                </c:pt>
                <c:pt idx="521">
                  <c:v>0.51924631976407642</c:v>
                </c:pt>
                <c:pt idx="522">
                  <c:v>0.52043599724428369</c:v>
                </c:pt>
                <c:pt idx="523">
                  <c:v>0.52159109105971002</c:v>
                </c:pt>
                <c:pt idx="524">
                  <c:v>0.52278360394158829</c:v>
                </c:pt>
                <c:pt idx="525">
                  <c:v>0.52404529297689273</c:v>
                </c:pt>
                <c:pt idx="526">
                  <c:v>0.52487371557738172</c:v>
                </c:pt>
                <c:pt idx="527">
                  <c:v>0.52520758412415425</c:v>
                </c:pt>
                <c:pt idx="528">
                  <c:v>0.5261862771306357</c:v>
                </c:pt>
                <c:pt idx="529">
                  <c:v>0.52724910862280561</c:v>
                </c:pt>
                <c:pt idx="530">
                  <c:v>0.52830307213153316</c:v>
                </c:pt>
                <c:pt idx="531">
                  <c:v>0.52933698487968817</c:v>
                </c:pt>
                <c:pt idx="532">
                  <c:v>0.53042169073101575</c:v>
                </c:pt>
                <c:pt idx="533">
                  <c:v>0.53110202830252651</c:v>
                </c:pt>
                <c:pt idx="534">
                  <c:v>0.53143255554608493</c:v>
                </c:pt>
                <c:pt idx="535">
                  <c:v>0.53232209517076889</c:v>
                </c:pt>
                <c:pt idx="536">
                  <c:v>0.53327526367963429</c:v>
                </c:pt>
                <c:pt idx="537">
                  <c:v>0.5342484388297517</c:v>
                </c:pt>
                <c:pt idx="538">
                  <c:v>0.53518526848355186</c:v>
                </c:pt>
                <c:pt idx="539">
                  <c:v>0.53621686055544293</c:v>
                </c:pt>
                <c:pt idx="540">
                  <c:v>0.53688077985711125</c:v>
                </c:pt>
                <c:pt idx="541">
                  <c:v>0.53725484698753412</c:v>
                </c:pt>
                <c:pt idx="542">
                  <c:v>0.53806657777839295</c:v>
                </c:pt>
                <c:pt idx="543">
                  <c:v>0.5389418845102486</c:v>
                </c:pt>
                <c:pt idx="544">
                  <c:v>0.53984823359608436</c:v>
                </c:pt>
                <c:pt idx="545">
                  <c:v>0.54071797541096733</c:v>
                </c:pt>
                <c:pt idx="546">
                  <c:v>0.54161985079769337</c:v>
                </c:pt>
                <c:pt idx="547">
                  <c:v>0.54215548876276054</c:v>
                </c:pt>
                <c:pt idx="548">
                  <c:v>0.54223791836009727</c:v>
                </c:pt>
                <c:pt idx="549">
                  <c:v>0.54283185853670457</c:v>
                </c:pt>
                <c:pt idx="550">
                  <c:v>0.54363784793330827</c:v>
                </c:pt>
                <c:pt idx="551">
                  <c:v>0.54447015009272282</c:v>
                </c:pt>
                <c:pt idx="552">
                  <c:v>0.54531942348413143</c:v>
                </c:pt>
                <c:pt idx="553">
                  <c:v>0.54626760062719204</c:v>
                </c:pt>
                <c:pt idx="554">
                  <c:v>0.54689042425235757</c:v>
                </c:pt>
                <c:pt idx="555">
                  <c:v>0.54723438435839722</c:v>
                </c:pt>
                <c:pt idx="556">
                  <c:v>0.54804475921546947</c:v>
                </c:pt>
                <c:pt idx="557">
                  <c:v>0.54887321711141501</c:v>
                </c:pt>
                <c:pt idx="558">
                  <c:v>0.54971123419349233</c:v>
                </c:pt>
                <c:pt idx="559">
                  <c:v>0.55059009694258898</c:v>
                </c:pt>
                <c:pt idx="560">
                  <c:v>0.5516099768055025</c:v>
                </c:pt>
                <c:pt idx="561">
                  <c:v>0.55226867826218695</c:v>
                </c:pt>
                <c:pt idx="562">
                  <c:v>0.55266668159468391</c:v>
                </c:pt>
                <c:pt idx="563">
                  <c:v>0.55366484886928191</c:v>
                </c:pt>
                <c:pt idx="564">
                  <c:v>0.5547548196262021</c:v>
                </c:pt>
                <c:pt idx="565">
                  <c:v>0.55589226865467301</c:v>
                </c:pt>
                <c:pt idx="566">
                  <c:v>0.55712211530565026</c:v>
                </c:pt>
                <c:pt idx="567">
                  <c:v>0.55855352548475934</c:v>
                </c:pt>
                <c:pt idx="568">
                  <c:v>0.55943926496529484</c:v>
                </c:pt>
                <c:pt idx="569">
                  <c:v>0.56003382575367866</c:v>
                </c:pt>
                <c:pt idx="570">
                  <c:v>0.56135021098138538</c:v>
                </c:pt>
                <c:pt idx="571">
                  <c:v>0.56276597056683064</c:v>
                </c:pt>
                <c:pt idx="572">
                  <c:v>0.56421370489456479</c:v>
                </c:pt>
                <c:pt idx="573">
                  <c:v>0.56568115761732296</c:v>
                </c:pt>
                <c:pt idx="574">
                  <c:v>0.56738186624684994</c:v>
                </c:pt>
                <c:pt idx="575">
                  <c:v>0.56840480504932567</c:v>
                </c:pt>
                <c:pt idx="576">
                  <c:v>0.56908502496931479</c:v>
                </c:pt>
                <c:pt idx="577">
                  <c:v>0.57058126113683794</c:v>
                </c:pt>
                <c:pt idx="578">
                  <c:v>0.572171686171284</c:v>
                </c:pt>
                <c:pt idx="579">
                  <c:v>0.57380443928192182</c:v>
                </c:pt>
                <c:pt idx="580">
                  <c:v>0.57546169626322563</c:v>
                </c:pt>
                <c:pt idx="581">
                  <c:v>0.57731597836521464</c:v>
                </c:pt>
                <c:pt idx="582">
                  <c:v>0.57844860662258712</c:v>
                </c:pt>
                <c:pt idx="583">
                  <c:v>0.5791532862939216</c:v>
                </c:pt>
                <c:pt idx="584">
                  <c:v>0.58069423592223735</c:v>
                </c:pt>
                <c:pt idx="585">
                  <c:v>0.58226413370744834</c:v>
                </c:pt>
                <c:pt idx="586">
                  <c:v>0.58374173387394634</c:v>
                </c:pt>
                <c:pt idx="587">
                  <c:v>0.58526568873996376</c:v>
                </c:pt>
                <c:pt idx="588">
                  <c:v>0.58698575398608577</c:v>
                </c:pt>
                <c:pt idx="589">
                  <c:v>0.58805772700148573</c:v>
                </c:pt>
                <c:pt idx="590">
                  <c:v>0.58868387428213709</c:v>
                </c:pt>
                <c:pt idx="591">
                  <c:v>0.59005712343153205</c:v>
                </c:pt>
                <c:pt idx="592">
                  <c:v>0.59150730785220407</c:v>
                </c:pt>
                <c:pt idx="593">
                  <c:v>0.59294653009234888</c:v>
                </c:pt>
                <c:pt idx="594">
                  <c:v>0.59436578392798622</c:v>
                </c:pt>
                <c:pt idx="595">
                  <c:v>0.59595531481086794</c:v>
                </c:pt>
                <c:pt idx="596">
                  <c:v>0.59690782152992428</c:v>
                </c:pt>
                <c:pt idx="597">
                  <c:v>0.59745543641989263</c:v>
                </c:pt>
                <c:pt idx="598">
                  <c:v>0.59875507983607246</c:v>
                </c:pt>
                <c:pt idx="599">
                  <c:v>0.60011404314945438</c:v>
                </c:pt>
                <c:pt idx="600">
                  <c:v>0.60149481905494517</c:v>
                </c:pt>
                <c:pt idx="601">
                  <c:v>0.60289478392361251</c:v>
                </c:pt>
                <c:pt idx="602">
                  <c:v>0.60446385520688417</c:v>
                </c:pt>
                <c:pt idx="603">
                  <c:v>0.60540257610889436</c:v>
                </c:pt>
                <c:pt idx="604">
                  <c:v>0.60597253302281884</c:v>
                </c:pt>
                <c:pt idx="605">
                  <c:v>0.60720592098459691</c:v>
                </c:pt>
                <c:pt idx="606">
                  <c:v>0.6084501946534131</c:v>
                </c:pt>
                <c:pt idx="607">
                  <c:v>0.60970680114298337</c:v>
                </c:pt>
                <c:pt idx="608">
                  <c:v>0.61089055781036494</c:v>
                </c:pt>
                <c:pt idx="609">
                  <c:v>0.61222497019247224</c:v>
                </c:pt>
                <c:pt idx="610">
                  <c:v>0.61294780349359312</c:v>
                </c:pt>
                <c:pt idx="611">
                  <c:v>0.61344136633323998</c:v>
                </c:pt>
                <c:pt idx="612">
                  <c:v>0.61368106366081776</c:v>
                </c:pt>
                <c:pt idx="613">
                  <c:v>0.61472537092090818</c:v>
                </c:pt>
                <c:pt idx="614">
                  <c:v>0.61580346181543244</c:v>
                </c:pt>
                <c:pt idx="615">
                  <c:v>0.61690084755950292</c:v>
                </c:pt>
                <c:pt idx="616">
                  <c:v>0.61822817143743247</c:v>
                </c:pt>
                <c:pt idx="617">
                  <c:v>0.61899350340945136</c:v>
                </c:pt>
                <c:pt idx="618">
                  <c:v>0.61945870340852316</c:v>
                </c:pt>
                <c:pt idx="619">
                  <c:v>0.62045419411100422</c:v>
                </c:pt>
                <c:pt idx="620">
                  <c:v>0.6213890089824966</c:v>
                </c:pt>
                <c:pt idx="621">
                  <c:v>0.62231699712444677</c:v>
                </c:pt>
                <c:pt idx="622">
                  <c:v>0.62323887915242482</c:v>
                </c:pt>
                <c:pt idx="623">
                  <c:v>0.62427730089514599</c:v>
                </c:pt>
                <c:pt idx="624">
                  <c:v>0.62488247679206821</c:v>
                </c:pt>
                <c:pt idx="625">
                  <c:v>0.6252381579309495</c:v>
                </c:pt>
                <c:pt idx="626">
                  <c:v>0.62603315573414564</c:v>
                </c:pt>
                <c:pt idx="627">
                  <c:v>0.62680244962115517</c:v>
                </c:pt>
                <c:pt idx="628">
                  <c:v>0.62755460756404047</c:v>
                </c:pt>
                <c:pt idx="629">
                  <c:v>0.62831233630647454</c:v>
                </c:pt>
                <c:pt idx="630">
                  <c:v>0.62925879867860757</c:v>
                </c:pt>
                <c:pt idx="631">
                  <c:v>0.62984825927352894</c:v>
                </c:pt>
                <c:pt idx="632">
                  <c:v>0.63019804607117702</c:v>
                </c:pt>
                <c:pt idx="633">
                  <c:v>0.63106582898822483</c:v>
                </c:pt>
                <c:pt idx="634">
                  <c:v>0.63190967276191057</c:v>
                </c:pt>
                <c:pt idx="635">
                  <c:v>0.63275048995020267</c:v>
                </c:pt>
                <c:pt idx="636">
                  <c:v>0.63359697794183678</c:v>
                </c:pt>
                <c:pt idx="637">
                  <c:v>0.63452661026380164</c:v>
                </c:pt>
                <c:pt idx="638">
                  <c:v>0.6350334177234952</c:v>
                </c:pt>
                <c:pt idx="639">
                  <c:v>0.63534087056237543</c:v>
                </c:pt>
                <c:pt idx="640">
                  <c:v>0.63606131847889535</c:v>
                </c:pt>
                <c:pt idx="641">
                  <c:v>0.63677371609004829</c:v>
                </c:pt>
                <c:pt idx="642">
                  <c:v>0.63749920243298175</c:v>
                </c:pt>
                <c:pt idx="643">
                  <c:v>0.63824040113662783</c:v>
                </c:pt>
                <c:pt idx="644">
                  <c:v>0.63907573576401222</c:v>
                </c:pt>
                <c:pt idx="645">
                  <c:v>0.63950430496182675</c:v>
                </c:pt>
                <c:pt idx="646">
                  <c:v>0.63977374753535876</c:v>
                </c:pt>
                <c:pt idx="647">
                  <c:v>0.64042687525120623</c:v>
                </c:pt>
                <c:pt idx="648">
                  <c:v>0.6410943152746591</c:v>
                </c:pt>
                <c:pt idx="649">
                  <c:v>0.6417583845820175</c:v>
                </c:pt>
                <c:pt idx="650">
                  <c:v>0.64241802725087482</c:v>
                </c:pt>
                <c:pt idx="651">
                  <c:v>0.64318234447851985</c:v>
                </c:pt>
                <c:pt idx="652">
                  <c:v>0.64359214531734754</c:v>
                </c:pt>
                <c:pt idx="653">
                  <c:v>0.64383480158069406</c:v>
                </c:pt>
                <c:pt idx="654">
                  <c:v>0.64448367031145881</c:v>
                </c:pt>
                <c:pt idx="655">
                  <c:v>0.64507281618855994</c:v>
                </c:pt>
                <c:pt idx="656">
                  <c:v>0.64566433274382173</c:v>
                </c:pt>
                <c:pt idx="657">
                  <c:v>0.64626689089438782</c:v>
                </c:pt>
                <c:pt idx="658">
                  <c:v>0.64711214354504498</c:v>
                </c:pt>
                <c:pt idx="659">
                  <c:v>0.64761731564858804</c:v>
                </c:pt>
                <c:pt idx="660">
                  <c:v>0.64792710681146048</c:v>
                </c:pt>
                <c:pt idx="661">
                  <c:v>0.64879653979109908</c:v>
                </c:pt>
                <c:pt idx="662">
                  <c:v>0.64965168987601274</c:v>
                </c:pt>
                <c:pt idx="663">
                  <c:v>0.65053251446423244</c:v>
                </c:pt>
                <c:pt idx="664">
                  <c:v>0.65138262024015658</c:v>
                </c:pt>
                <c:pt idx="665">
                  <c:v>0.65232012050763</c:v>
                </c:pt>
                <c:pt idx="666">
                  <c:v>0.65279807393164557</c:v>
                </c:pt>
                <c:pt idx="667">
                  <c:v>0.65308647016531096</c:v>
                </c:pt>
                <c:pt idx="668">
                  <c:v>0.65391133968984705</c:v>
                </c:pt>
                <c:pt idx="669">
                  <c:v>0.65472752947337531</c:v>
                </c:pt>
                <c:pt idx="670">
                  <c:v>0.65562957839609581</c:v>
                </c:pt>
                <c:pt idx="671">
                  <c:v>0.65664676109787612</c:v>
                </c:pt>
                <c:pt idx="672">
                  <c:v>0.6579717113563569</c:v>
                </c:pt>
                <c:pt idx="673">
                  <c:v>0.65912515510919245</c:v>
                </c:pt>
                <c:pt idx="674">
                  <c:v>0.65979769826739576</c:v>
                </c:pt>
                <c:pt idx="675">
                  <c:v>0.66117776532246875</c:v>
                </c:pt>
                <c:pt idx="676">
                  <c:v>0.66270558209968333</c:v>
                </c:pt>
                <c:pt idx="677">
                  <c:v>0.66439194312614858</c:v>
                </c:pt>
                <c:pt idx="678">
                  <c:v>0.66600002177141404</c:v>
                </c:pt>
                <c:pt idx="679">
                  <c:v>0.66787297811117263</c:v>
                </c:pt>
                <c:pt idx="680">
                  <c:v>0.66945085561083773</c:v>
                </c:pt>
                <c:pt idx="681">
                  <c:v>0.67015623236743782</c:v>
                </c:pt>
                <c:pt idx="682">
                  <c:v>0.67149691557564761</c:v>
                </c:pt>
                <c:pt idx="683">
                  <c:v>0.67291969013306951</c:v>
                </c:pt>
                <c:pt idx="684">
                  <c:v>0.67439867270494669</c:v>
                </c:pt>
                <c:pt idx="685">
                  <c:v>0.6758761316896188</c:v>
                </c:pt>
                <c:pt idx="686">
                  <c:v>0.67757883157114929</c:v>
                </c:pt>
                <c:pt idx="687">
                  <c:v>0.67892579442932577</c:v>
                </c:pt>
                <c:pt idx="688">
                  <c:v>0.67952878200794575</c:v>
                </c:pt>
                <c:pt idx="689">
                  <c:v>0.68095102419223241</c:v>
                </c:pt>
                <c:pt idx="690">
                  <c:v>0.68237605177629346</c:v>
                </c:pt>
                <c:pt idx="691">
                  <c:v>0.68354559908115098</c:v>
                </c:pt>
                <c:pt idx="692">
                  <c:v>0.68357155300682093</c:v>
                </c:pt>
                <c:pt idx="693">
                  <c:v>0.68447596084254991</c:v>
                </c:pt>
                <c:pt idx="694">
                  <c:v>0.68510782304586415</c:v>
                </c:pt>
                <c:pt idx="695">
                  <c:v>0.6855160120588456</c:v>
                </c:pt>
                <c:pt idx="696">
                  <c:v>0.68653331829472364</c:v>
                </c:pt>
                <c:pt idx="697">
                  <c:v>0.68770430977200925</c:v>
                </c:pt>
                <c:pt idx="698">
                  <c:v>0.6890398986693328</c:v>
                </c:pt>
                <c:pt idx="699">
                  <c:v>0.69033525957012554</c:v>
                </c:pt>
                <c:pt idx="700">
                  <c:v>0.69174421595633295</c:v>
                </c:pt>
                <c:pt idx="701">
                  <c:v>0.6926123282976413</c:v>
                </c:pt>
                <c:pt idx="702">
                  <c:v>0.69309010524437453</c:v>
                </c:pt>
                <c:pt idx="703">
                  <c:v>0.69421311254856632</c:v>
                </c:pt>
                <c:pt idx="704">
                  <c:v>0.69537665374324509</c:v>
                </c:pt>
                <c:pt idx="705">
                  <c:v>0.69655247187420521</c:v>
                </c:pt>
                <c:pt idx="706">
                  <c:v>0.69771681604051905</c:v>
                </c:pt>
                <c:pt idx="707">
                  <c:v>0.69894525381452488</c:v>
                </c:pt>
                <c:pt idx="708">
                  <c:v>0.69971513595914259</c:v>
                </c:pt>
                <c:pt idx="709">
                  <c:v>0.7001533290514258</c:v>
                </c:pt>
                <c:pt idx="710">
                  <c:v>0.70115251989426197</c:v>
                </c:pt>
                <c:pt idx="711">
                  <c:v>0.70221361896777601</c:v>
                </c:pt>
                <c:pt idx="712">
                  <c:v>0.70330661631008984</c:v>
                </c:pt>
                <c:pt idx="713">
                  <c:v>0.70443282079438174</c:v>
                </c:pt>
                <c:pt idx="714">
                  <c:v>0.70568492123067383</c:v>
                </c:pt>
                <c:pt idx="715">
                  <c:v>0.7065155703862096</c:v>
                </c:pt>
                <c:pt idx="716">
                  <c:v>0.70700358007403596</c:v>
                </c:pt>
                <c:pt idx="717">
                  <c:v>0.70828000790371159</c:v>
                </c:pt>
                <c:pt idx="718">
                  <c:v>0.70962777961609913</c:v>
                </c:pt>
                <c:pt idx="719">
                  <c:v>0.71092151104331747</c:v>
                </c:pt>
                <c:pt idx="720">
                  <c:v>0.71198794855462499</c:v>
                </c:pt>
                <c:pt idx="721">
                  <c:v>0.71228485099330374</c:v>
                </c:pt>
                <c:pt idx="722">
                  <c:v>0.71229107475879749</c:v>
                </c:pt>
                <c:pt idx="723">
                  <c:v>0.71267087151832342</c:v>
                </c:pt>
                <c:pt idx="724">
                  <c:v>0.71381322955653403</c:v>
                </c:pt>
                <c:pt idx="725">
                  <c:v>0.71507529213541965</c:v>
                </c:pt>
                <c:pt idx="726">
                  <c:v>0.71633863417460275</c:v>
                </c:pt>
                <c:pt idx="727">
                  <c:v>0.71751151395881041</c:v>
                </c:pt>
                <c:pt idx="728">
                  <c:v>0.71798228475743098</c:v>
                </c:pt>
                <c:pt idx="729">
                  <c:v>0.71808318858495057</c:v>
                </c:pt>
                <c:pt idx="730">
                  <c:v>0.71847775943430414</c:v>
                </c:pt>
                <c:pt idx="731">
                  <c:v>0.71946596162502086</c:v>
                </c:pt>
                <c:pt idx="732">
                  <c:v>0.72054160830918346</c:v>
                </c:pt>
                <c:pt idx="733">
                  <c:v>0.72163973231655199</c:v>
                </c:pt>
                <c:pt idx="734">
                  <c:v>0.72271962916193322</c:v>
                </c:pt>
                <c:pt idx="735">
                  <c:v>0.72388057908184833</c:v>
                </c:pt>
                <c:pt idx="736">
                  <c:v>0.72467673281124434</c:v>
                </c:pt>
                <c:pt idx="737">
                  <c:v>0.72508657776939267</c:v>
                </c:pt>
                <c:pt idx="738">
                  <c:v>0.72604448175200342</c:v>
                </c:pt>
                <c:pt idx="739">
                  <c:v>0.72702509541957538</c:v>
                </c:pt>
                <c:pt idx="740">
                  <c:v>0.72801054750597405</c:v>
                </c:pt>
                <c:pt idx="741">
                  <c:v>0.72898647864298549</c:v>
                </c:pt>
                <c:pt idx="742">
                  <c:v>0.73008587034549954</c:v>
                </c:pt>
                <c:pt idx="743">
                  <c:v>0.73074233348198503</c:v>
                </c:pt>
                <c:pt idx="744">
                  <c:v>0.73105055399704377</c:v>
                </c:pt>
                <c:pt idx="745">
                  <c:v>0.73167434530597475</c:v>
                </c:pt>
                <c:pt idx="746">
                  <c:v>0.73241234977080882</c:v>
                </c:pt>
                <c:pt idx="747">
                  <c:v>0.73313770669706846</c:v>
                </c:pt>
                <c:pt idx="748">
                  <c:v>0.73383354485655294</c:v>
                </c:pt>
                <c:pt idx="749">
                  <c:v>0.73463889893493994</c:v>
                </c:pt>
                <c:pt idx="750">
                  <c:v>0.73513970910831872</c:v>
                </c:pt>
                <c:pt idx="751">
                  <c:v>0.73540426326112729</c:v>
                </c:pt>
                <c:pt idx="752">
                  <c:v>0.73599559745653054</c:v>
                </c:pt>
                <c:pt idx="753">
                  <c:v>0.73658812581487831</c:v>
                </c:pt>
                <c:pt idx="754">
                  <c:v>0.73717126852308867</c:v>
                </c:pt>
                <c:pt idx="755">
                  <c:v>0.73774699918543674</c:v>
                </c:pt>
                <c:pt idx="756">
                  <c:v>0.73841636281126821</c:v>
                </c:pt>
                <c:pt idx="757">
                  <c:v>0.73876630255589426</c:v>
                </c:pt>
                <c:pt idx="758">
                  <c:v>0.73897616639887664</c:v>
                </c:pt>
                <c:pt idx="759">
                  <c:v>0.73944107521043234</c:v>
                </c:pt>
                <c:pt idx="760">
                  <c:v>0.73987748588216296</c:v>
                </c:pt>
                <c:pt idx="761">
                  <c:v>0.74030046663270044</c:v>
                </c:pt>
                <c:pt idx="762">
                  <c:v>0.74067822507961423</c:v>
                </c:pt>
                <c:pt idx="763">
                  <c:v>0.74112495378979126</c:v>
                </c:pt>
                <c:pt idx="764">
                  <c:v>0.74144311291713905</c:v>
                </c:pt>
                <c:pt idx="765">
                  <c:v>0.74161562534329428</c:v>
                </c:pt>
                <c:pt idx="766">
                  <c:v>0.74199232198522547</c:v>
                </c:pt>
                <c:pt idx="767">
                  <c:v>0.74236281839196705</c:v>
                </c:pt>
                <c:pt idx="768">
                  <c:v>0.74274566526719099</c:v>
                </c:pt>
                <c:pt idx="769">
                  <c:v>0.7431234825398656</c:v>
                </c:pt>
                <c:pt idx="770">
                  <c:v>0.74356677876689925</c:v>
                </c:pt>
                <c:pt idx="771">
                  <c:v>0.74382972991772578</c:v>
                </c:pt>
                <c:pt idx="772">
                  <c:v>0.74395458465375963</c:v>
                </c:pt>
                <c:pt idx="773">
                  <c:v>0.74421585044653882</c:v>
                </c:pt>
                <c:pt idx="774">
                  <c:v>0.74451221168821802</c:v>
                </c:pt>
                <c:pt idx="775">
                  <c:v>0.74481577026173251</c:v>
                </c:pt>
                <c:pt idx="776">
                  <c:v>0.74510817252970918</c:v>
                </c:pt>
                <c:pt idx="777">
                  <c:v>0.74547260694179918</c:v>
                </c:pt>
                <c:pt idx="778">
                  <c:v>0.745690700508719</c:v>
                </c:pt>
                <c:pt idx="779">
                  <c:v>0.74581464638674844</c:v>
                </c:pt>
                <c:pt idx="780">
                  <c:v>0.74604849937498952</c:v>
                </c:pt>
                <c:pt idx="781">
                  <c:v>0.74631504772108959</c:v>
                </c:pt>
                <c:pt idx="782">
                  <c:v>0.74657183687347106</c:v>
                </c:pt>
                <c:pt idx="783">
                  <c:v>0.74681532846262111</c:v>
                </c:pt>
                <c:pt idx="784">
                  <c:v>0.74709680090423902</c:v>
                </c:pt>
                <c:pt idx="785">
                  <c:v>0.74728770226322383</c:v>
                </c:pt>
                <c:pt idx="786">
                  <c:v>0.74738742369295108</c:v>
                </c:pt>
                <c:pt idx="787">
                  <c:v>0.74761110276585996</c:v>
                </c:pt>
                <c:pt idx="788">
                  <c:v>0.7478126545288396</c:v>
                </c:pt>
                <c:pt idx="789">
                  <c:v>0.74800809723655903</c:v>
                </c:pt>
                <c:pt idx="790">
                  <c:v>0.74819869564287556</c:v>
                </c:pt>
                <c:pt idx="791">
                  <c:v>0.74843190448903585</c:v>
                </c:pt>
                <c:pt idx="792">
                  <c:v>0.74857717176407135</c:v>
                </c:pt>
                <c:pt idx="793">
                  <c:v>0.74865426292361448</c:v>
                </c:pt>
                <c:pt idx="794">
                  <c:v>0.74882148397258474</c:v>
                </c:pt>
                <c:pt idx="795">
                  <c:v>0.74898356365006002</c:v>
                </c:pt>
                <c:pt idx="796">
                  <c:v>0.74914812871592951</c:v>
                </c:pt>
                <c:pt idx="797">
                  <c:v>0.74930903776076474</c:v>
                </c:pt>
                <c:pt idx="798">
                  <c:v>0.74949782433364831</c:v>
                </c:pt>
                <c:pt idx="799">
                  <c:v>0.74961317870931121</c:v>
                </c:pt>
                <c:pt idx="800">
                  <c:v>0.74967691347986221</c:v>
                </c:pt>
                <c:pt idx="801">
                  <c:v>0.74982898983671153</c:v>
                </c:pt>
                <c:pt idx="802">
                  <c:v>0.74998436337745433</c:v>
                </c:pt>
                <c:pt idx="803">
                  <c:v>0.75014483122908338</c:v>
                </c:pt>
                <c:pt idx="804">
                  <c:v>0.75029432219374514</c:v>
                </c:pt>
                <c:pt idx="805">
                  <c:v>0.75047935274180089</c:v>
                </c:pt>
                <c:pt idx="806">
                  <c:v>0.75059426592425771</c:v>
                </c:pt>
                <c:pt idx="807">
                  <c:v>0.75066112434270782</c:v>
                </c:pt>
                <c:pt idx="808">
                  <c:v>0.75081418014847467</c:v>
                </c:pt>
                <c:pt idx="809">
                  <c:v>0.75095618847636114</c:v>
                </c:pt>
                <c:pt idx="810">
                  <c:v>0.75111127671216404</c:v>
                </c:pt>
                <c:pt idx="811">
                  <c:v>0.751267029679064</c:v>
                </c:pt>
                <c:pt idx="812">
                  <c:v>0.75144923364931282</c:v>
                </c:pt>
                <c:pt idx="813">
                  <c:v>0.75154959333854499</c:v>
                </c:pt>
                <c:pt idx="814">
                  <c:v>0.75160353361992083</c:v>
                </c:pt>
                <c:pt idx="815">
                  <c:v>0.75175154217541007</c:v>
                </c:pt>
                <c:pt idx="816">
                  <c:v>0.75188869149545356</c:v>
                </c:pt>
                <c:pt idx="817">
                  <c:v>0.75206538349191443</c:v>
                </c:pt>
                <c:pt idx="818">
                  <c:v>0.75228631246050526</c:v>
                </c:pt>
                <c:pt idx="819">
                  <c:v>0.7525178506550585</c:v>
                </c:pt>
                <c:pt idx="820">
                  <c:v>0.75265028214908491</c:v>
                </c:pt>
                <c:pt idx="821">
                  <c:v>0.75273399708929545</c:v>
                </c:pt>
                <c:pt idx="822">
                  <c:v>0.75293792835429996</c:v>
                </c:pt>
                <c:pt idx="823">
                  <c:v>0.75312300596296444</c:v>
                </c:pt>
                <c:pt idx="824">
                  <c:v>0.7533128719885589</c:v>
                </c:pt>
                <c:pt idx="825">
                  <c:v>0.75350193798380638</c:v>
                </c:pt>
                <c:pt idx="826">
                  <c:v>0.75371435486480787</c:v>
                </c:pt>
                <c:pt idx="827">
                  <c:v>0.75384192146841522</c:v>
                </c:pt>
                <c:pt idx="828">
                  <c:v>0.75392171567166766</c:v>
                </c:pt>
                <c:pt idx="829">
                  <c:v>0.7541078286137225</c:v>
                </c:pt>
                <c:pt idx="830">
                  <c:v>0.75429787111659941</c:v>
                </c:pt>
                <c:pt idx="831">
                  <c:v>0.75448993428436018</c:v>
                </c:pt>
                <c:pt idx="832">
                  <c:v>0.75468439754316208</c:v>
                </c:pt>
                <c:pt idx="833">
                  <c:v>0.75488080499335886</c:v>
                </c:pt>
                <c:pt idx="834">
                  <c:v>0.75498844731177939</c:v>
                </c:pt>
                <c:pt idx="835">
                  <c:v>0.75502349275878267</c:v>
                </c:pt>
                <c:pt idx="836">
                  <c:v>0.75519825527028883</c:v>
                </c:pt>
                <c:pt idx="837">
                  <c:v>0.75537893565333269</c:v>
                </c:pt>
                <c:pt idx="838">
                  <c:v>0.75555639826726018</c:v>
                </c:pt>
                <c:pt idx="839">
                  <c:v>0.75572738416492224</c:v>
                </c:pt>
                <c:pt idx="840">
                  <c:v>0.75589409931234952</c:v>
                </c:pt>
                <c:pt idx="841">
                  <c:v>0.75600139161749325</c:v>
                </c:pt>
                <c:pt idx="842">
                  <c:v>0.75606242628562292</c:v>
                </c:pt>
                <c:pt idx="843">
                  <c:v>0.75620947892249901</c:v>
                </c:pt>
                <c:pt idx="844">
                  <c:v>0.75636264355592331</c:v>
                </c:pt>
                <c:pt idx="845">
                  <c:v>0.75652184665369493</c:v>
                </c:pt>
                <c:pt idx="846">
                  <c:v>0.75668285276103542</c:v>
                </c:pt>
                <c:pt idx="847">
                  <c:v>0.75685412690492559</c:v>
                </c:pt>
                <c:pt idx="848">
                  <c:v>0.75695387186495722</c:v>
                </c:pt>
                <c:pt idx="849">
                  <c:v>0.75701479770542945</c:v>
                </c:pt>
                <c:pt idx="850">
                  <c:v>0.75715502361276332</c:v>
                </c:pt>
                <c:pt idx="851">
                  <c:v>0.75730166152802569</c:v>
                </c:pt>
                <c:pt idx="852">
                  <c:v>0.75744927595091749</c:v>
                </c:pt>
                <c:pt idx="853">
                  <c:v>0.75759305493420437</c:v>
                </c:pt>
                <c:pt idx="854">
                  <c:v>0.7577521080262859</c:v>
                </c:pt>
                <c:pt idx="855">
                  <c:v>0.7578399760652097</c:v>
                </c:pt>
                <c:pt idx="856">
                  <c:v>0.75788652783102772</c:v>
                </c:pt>
                <c:pt idx="857">
                  <c:v>0.75802495661136893</c:v>
                </c:pt>
                <c:pt idx="858">
                  <c:v>0.75817441522186213</c:v>
                </c:pt>
                <c:pt idx="859">
                  <c:v>0.75832341499142097</c:v>
                </c:pt>
                <c:pt idx="860">
                  <c:v>0.75847216769278447</c:v>
                </c:pt>
                <c:pt idx="861">
                  <c:v>0.75863960345578163</c:v>
                </c:pt>
                <c:pt idx="862">
                  <c:v>0.7587368247906745</c:v>
                </c:pt>
                <c:pt idx="863">
                  <c:v>0.75879598291703432</c:v>
                </c:pt>
                <c:pt idx="864">
                  <c:v>0.75894179727164535</c:v>
                </c:pt>
                <c:pt idx="865">
                  <c:v>0.75909474130846666</c:v>
                </c:pt>
                <c:pt idx="866">
                  <c:v>0.75925020308785063</c:v>
                </c:pt>
                <c:pt idx="867">
                  <c:v>0.75940681785214659</c:v>
                </c:pt>
                <c:pt idx="868">
                  <c:v>0.7595835451440639</c:v>
                </c:pt>
                <c:pt idx="869">
                  <c:v>0.75968476368940385</c:v>
                </c:pt>
                <c:pt idx="870">
                  <c:v>0.75974785137658585</c:v>
                </c:pt>
                <c:pt idx="871">
                  <c:v>0.75990466026589254</c:v>
                </c:pt>
                <c:pt idx="872">
                  <c:v>0.76005740135383903</c:v>
                </c:pt>
                <c:pt idx="873">
                  <c:v>0.760208948278841</c:v>
                </c:pt>
                <c:pt idx="874">
                  <c:v>0.76035559501796746</c:v>
                </c:pt>
                <c:pt idx="875">
                  <c:v>0.76051769234317101</c:v>
                </c:pt>
                <c:pt idx="876">
                  <c:v>0.76059806598016744</c:v>
                </c:pt>
                <c:pt idx="877">
                  <c:v>0.7606490090890301</c:v>
                </c:pt>
                <c:pt idx="878">
                  <c:v>0.76066624209565969</c:v>
                </c:pt>
                <c:pt idx="879">
                  <c:v>0.76081398005264922</c:v>
                </c:pt>
                <c:pt idx="880">
                  <c:v>0.76095844729733764</c:v>
                </c:pt>
                <c:pt idx="881">
                  <c:v>0.76109573779920703</c:v>
                </c:pt>
                <c:pt idx="882">
                  <c:v>0.761247784743176</c:v>
                </c:pt>
                <c:pt idx="883">
                  <c:v>0.76132701716041273</c:v>
                </c:pt>
                <c:pt idx="884">
                  <c:v>0.76137711611960768</c:v>
                </c:pt>
                <c:pt idx="885">
                  <c:v>0.76150999763070426</c:v>
                </c:pt>
                <c:pt idx="886">
                  <c:v>0.7616399231473201</c:v>
                </c:pt>
                <c:pt idx="887">
                  <c:v>0.7617719369784447</c:v>
                </c:pt>
                <c:pt idx="888">
                  <c:v>0.76190029772982304</c:v>
                </c:pt>
                <c:pt idx="889">
                  <c:v>0.76203958536627192</c:v>
                </c:pt>
                <c:pt idx="890">
                  <c:v>0.76211371170747022</c:v>
                </c:pt>
                <c:pt idx="891">
                  <c:v>0.762159157548985</c:v>
                </c:pt>
                <c:pt idx="892">
                  <c:v>0.76227792676006301</c:v>
                </c:pt>
                <c:pt idx="893">
                  <c:v>0.76240149615322317</c:v>
                </c:pt>
                <c:pt idx="894">
                  <c:v>0.76252251544965222</c:v>
                </c:pt>
                <c:pt idx="895">
                  <c:v>0.76264367298661917</c:v>
                </c:pt>
                <c:pt idx="896">
                  <c:v>0.76277168960729669</c:v>
                </c:pt>
                <c:pt idx="897">
                  <c:v>0.76283822742535035</c:v>
                </c:pt>
                <c:pt idx="898">
                  <c:v>0.76287292580036481</c:v>
                </c:pt>
                <c:pt idx="899">
                  <c:v>0.76298166227793651</c:v>
                </c:pt>
                <c:pt idx="900">
                  <c:v>0.76313295036959095</c:v>
                </c:pt>
                <c:pt idx="901">
                  <c:v>0.76332041630414438</c:v>
                </c:pt>
                <c:pt idx="902">
                  <c:v>0.76352594174726685</c:v>
                </c:pt>
                <c:pt idx="903">
                  <c:v>0.76375790348729788</c:v>
                </c:pt>
                <c:pt idx="904">
                  <c:v>0.76393988686094372</c:v>
                </c:pt>
                <c:pt idx="905">
                  <c:v>0.76401355141991956</c:v>
                </c:pt>
                <c:pt idx="906">
                  <c:v>0.76421138245352793</c:v>
                </c:pt>
                <c:pt idx="907">
                  <c:v>0.76442173749161302</c:v>
                </c:pt>
                <c:pt idx="908">
                  <c:v>0.76464202820069915</c:v>
                </c:pt>
                <c:pt idx="909">
                  <c:v>0.76486881327377876</c:v>
                </c:pt>
                <c:pt idx="910">
                  <c:v>0.76508526266068388</c:v>
                </c:pt>
                <c:pt idx="911">
                  <c:v>0.76517726320930468</c:v>
                </c:pt>
                <c:pt idx="912">
                  <c:v>0.7652209707495875</c:v>
                </c:pt>
                <c:pt idx="913">
                  <c:v>0.76523264178053252</c:v>
                </c:pt>
                <c:pt idx="914">
                  <c:v>0.76542400198045157</c:v>
                </c:pt>
                <c:pt idx="915">
                  <c:v>0.76562718027571774</c:v>
                </c:pt>
                <c:pt idx="916">
                  <c:v>0.76583122919224378</c:v>
                </c:pt>
                <c:pt idx="917">
                  <c:v>0.76604923452052243</c:v>
                </c:pt>
                <c:pt idx="918">
                  <c:v>0.76616592129966765</c:v>
                </c:pt>
                <c:pt idx="919">
                  <c:v>0.76622847073113831</c:v>
                </c:pt>
                <c:pt idx="920">
                  <c:v>0.76640504213478944</c:v>
                </c:pt>
                <c:pt idx="921">
                  <c:v>0.76660507031056413</c:v>
                </c:pt>
                <c:pt idx="922">
                  <c:v>0.76681204874997866</c:v>
                </c:pt>
                <c:pt idx="923">
                  <c:v>0.76702635982047829</c:v>
                </c:pt>
                <c:pt idx="924">
                  <c:v>0.76726011280492601</c:v>
                </c:pt>
                <c:pt idx="925">
                  <c:v>0.76738183801048476</c:v>
                </c:pt>
                <c:pt idx="926">
                  <c:v>0.76744542277534566</c:v>
                </c:pt>
                <c:pt idx="927">
                  <c:v>0.7676440597218771</c:v>
                </c:pt>
                <c:pt idx="928">
                  <c:v>0.76785330001179486</c:v>
                </c:pt>
                <c:pt idx="929">
                  <c:v>0.768056919500267</c:v>
                </c:pt>
                <c:pt idx="930">
                  <c:v>0.76826283025212283</c:v>
                </c:pt>
                <c:pt idx="931">
                  <c:v>0.7684829474252145</c:v>
                </c:pt>
                <c:pt idx="932">
                  <c:v>0.76859777531031814</c:v>
                </c:pt>
                <c:pt idx="933">
                  <c:v>0.76865553044228274</c:v>
                </c:pt>
                <c:pt idx="934">
                  <c:v>0.76883778441442818</c:v>
                </c:pt>
                <c:pt idx="935">
                  <c:v>0.76902841517491327</c:v>
                </c:pt>
                <c:pt idx="936">
                  <c:v>0.76921330748243122</c:v>
                </c:pt>
                <c:pt idx="937">
                  <c:v>0.76939683209101017</c:v>
                </c:pt>
                <c:pt idx="938">
                  <c:v>0.76958831582502707</c:v>
                </c:pt>
                <c:pt idx="939">
                  <c:v>0.76968039872971294</c:v>
                </c:pt>
                <c:pt idx="940">
                  <c:v>0.76972822995582868</c:v>
                </c:pt>
                <c:pt idx="941">
                  <c:v>0.76988880369382717</c:v>
                </c:pt>
                <c:pt idx="942">
                  <c:v>0.77005882779029999</c:v>
                </c:pt>
                <c:pt idx="943">
                  <c:v>0.77022823715757238</c:v>
                </c:pt>
                <c:pt idx="944">
                  <c:v>0.77039512584099401</c:v>
                </c:pt>
                <c:pt idx="945">
                  <c:v>0.77057052955329308</c:v>
                </c:pt>
                <c:pt idx="946">
                  <c:v>0.77065647693112638</c:v>
                </c:pt>
                <c:pt idx="947">
                  <c:v>0.77070067272522391</c:v>
                </c:pt>
                <c:pt idx="948">
                  <c:v>0.77085009309897268</c:v>
                </c:pt>
                <c:pt idx="949">
                  <c:v>0.77100449895595013</c:v>
                </c:pt>
                <c:pt idx="950">
                  <c:v>0.771152845759564</c:v>
                </c:pt>
                <c:pt idx="951">
                  <c:v>0.77130590450661884</c:v>
                </c:pt>
                <c:pt idx="952">
                  <c:v>0.77146887539437048</c:v>
                </c:pt>
                <c:pt idx="953">
                  <c:v>0.77154703718276041</c:v>
                </c:pt>
                <c:pt idx="954">
                  <c:v>0.77158779755242657</c:v>
                </c:pt>
                <c:pt idx="955">
                  <c:v>0.77172447332509553</c:v>
                </c:pt>
                <c:pt idx="956">
                  <c:v>0.77186766110948624</c:v>
                </c:pt>
                <c:pt idx="957">
                  <c:v>0.77200905470817227</c:v>
                </c:pt>
                <c:pt idx="958">
                  <c:v>0.77214861000183288</c:v>
                </c:pt>
                <c:pt idx="959">
                  <c:v>0.77229961867112351</c:v>
                </c:pt>
                <c:pt idx="960">
                  <c:v>0.77236553881868864</c:v>
                </c:pt>
                <c:pt idx="961">
                  <c:v>0.77240008718801312</c:v>
                </c:pt>
                <c:pt idx="962">
                  <c:v>0.77252230358867469</c:v>
                </c:pt>
                <c:pt idx="963">
                  <c:v>0.77265092611468855</c:v>
                </c:pt>
                <c:pt idx="964">
                  <c:v>0.77277866919557825</c:v>
                </c:pt>
                <c:pt idx="965">
                  <c:v>0.77290743584470611</c:v>
                </c:pt>
                <c:pt idx="966">
                  <c:v>0.77304052030467751</c:v>
                </c:pt>
                <c:pt idx="967">
                  <c:v>0.77310120201824239</c:v>
                </c:pt>
                <c:pt idx="968">
                  <c:v>0.77313206789494016</c:v>
                </c:pt>
                <c:pt idx="969">
                  <c:v>0.77323667186281475</c:v>
                </c:pt>
                <c:pt idx="970">
                  <c:v>0.77335085560583749</c:v>
                </c:pt>
                <c:pt idx="971">
                  <c:v>0.77345707139955833</c:v>
                </c:pt>
                <c:pt idx="972">
                  <c:v>0.77354855722277205</c:v>
                </c:pt>
                <c:pt idx="973">
                  <c:v>0.77363946655352978</c:v>
                </c:pt>
                <c:pt idx="974">
                  <c:v>0.77367841214847499</c:v>
                </c:pt>
                <c:pt idx="975">
                  <c:v>0.77370494256660083</c:v>
                </c:pt>
                <c:pt idx="976">
                  <c:v>0.77371636064677429</c:v>
                </c:pt>
                <c:pt idx="977">
                  <c:v>0.77382355294812466</c:v>
                </c:pt>
                <c:pt idx="978">
                  <c:v>0.77398175306667438</c:v>
                </c:pt>
                <c:pt idx="979">
                  <c:v>0.77414528868172983</c:v>
                </c:pt>
                <c:pt idx="980">
                  <c:v>0.77434198731944248</c:v>
                </c:pt>
                <c:pt idx="981">
                  <c:v>0.7744462971585131</c:v>
                </c:pt>
                <c:pt idx="982">
                  <c:v>0.77451303204286548</c:v>
                </c:pt>
                <c:pt idx="983">
                  <c:v>0.77468936814347333</c:v>
                </c:pt>
                <c:pt idx="984">
                  <c:v>0.77486099524192831</c:v>
                </c:pt>
                <c:pt idx="985">
                  <c:v>0.77504073441279919</c:v>
                </c:pt>
                <c:pt idx="986">
                  <c:v>0.77522459432821489</c:v>
                </c:pt>
                <c:pt idx="987">
                  <c:v>0.77544061722835411</c:v>
                </c:pt>
                <c:pt idx="988">
                  <c:v>0.77554782423614466</c:v>
                </c:pt>
                <c:pt idx="989">
                  <c:v>0.77561356496513933</c:v>
                </c:pt>
                <c:pt idx="990">
                  <c:v>0.77579941907384642</c:v>
                </c:pt>
                <c:pt idx="991">
                  <c:v>0.77598470551396181</c:v>
                </c:pt>
                <c:pt idx="992">
                  <c:v>0.77618319833737925</c:v>
                </c:pt>
                <c:pt idx="993">
                  <c:v>0.77638063817967828</c:v>
                </c:pt>
                <c:pt idx="994">
                  <c:v>0.77661425586487609</c:v>
                </c:pt>
                <c:pt idx="995">
                  <c:v>0.77672712779343278</c:v>
                </c:pt>
                <c:pt idx="996">
                  <c:v>0.77679545391461513</c:v>
                </c:pt>
                <c:pt idx="997">
                  <c:v>0.77699439087252675</c:v>
                </c:pt>
                <c:pt idx="998">
                  <c:v>0.77718966298553982</c:v>
                </c:pt>
                <c:pt idx="999">
                  <c:v>0.77739255891715398</c:v>
                </c:pt>
                <c:pt idx="1000">
                  <c:v>0.77759062525380562</c:v>
                </c:pt>
                <c:pt idx="1001">
                  <c:v>0.77781376607100294</c:v>
                </c:pt>
                <c:pt idx="1002">
                  <c:v>0.77791824944606791</c:v>
                </c:pt>
                <c:pt idx="1003">
                  <c:v>0.777982060690108</c:v>
                </c:pt>
                <c:pt idx="1004">
                  <c:v>0.77817627099813846</c:v>
                </c:pt>
                <c:pt idx="1005">
                  <c:v>0.77836946067921875</c:v>
                </c:pt>
                <c:pt idx="1006">
                  <c:v>0.77858122459427526</c:v>
                </c:pt>
                <c:pt idx="1007">
                  <c:v>0.77878928836897676</c:v>
                </c:pt>
                <c:pt idx="1008">
                  <c:v>0.77902240309391968</c:v>
                </c:pt>
                <c:pt idx="1009">
                  <c:v>0.77913483382927029</c:v>
                </c:pt>
                <c:pt idx="1010">
                  <c:v>0.77920341584251207</c:v>
                </c:pt>
                <c:pt idx="1011">
                  <c:v>0.77939547018640876</c:v>
                </c:pt>
                <c:pt idx="1012">
                  <c:v>0.77959338945865841</c:v>
                </c:pt>
                <c:pt idx="1013">
                  <c:v>0.77981268895367484</c:v>
                </c:pt>
                <c:pt idx="1014">
                  <c:v>0.78002373225316135</c:v>
                </c:pt>
                <c:pt idx="1015">
                  <c:v>0.7802613118533499</c:v>
                </c:pt>
                <c:pt idx="1016">
                  <c:v>0.78036977184984568</c:v>
                </c:pt>
                <c:pt idx="1017">
                  <c:v>0.78043713616983879</c:v>
                </c:pt>
                <c:pt idx="1018">
                  <c:v>0.78064786181021695</c:v>
                </c:pt>
                <c:pt idx="1019">
                  <c:v>0.7808530401813506</c:v>
                </c:pt>
                <c:pt idx="1020">
                  <c:v>0.78107269851350802</c:v>
                </c:pt>
                <c:pt idx="1021">
                  <c:v>0.78128417124104854</c:v>
                </c:pt>
                <c:pt idx="1022">
                  <c:v>0.78151713007772539</c:v>
                </c:pt>
                <c:pt idx="1023">
                  <c:v>0.78162391354003802</c:v>
                </c:pt>
                <c:pt idx="1024">
                  <c:v>0.78168954544137514</c:v>
                </c:pt>
                <c:pt idx="1025">
                  <c:v>0.78189252667034259</c:v>
                </c:pt>
                <c:pt idx="1026">
                  <c:v>0.78209850507182321</c:v>
                </c:pt>
                <c:pt idx="1027">
                  <c:v>0.78232474894790349</c:v>
                </c:pt>
                <c:pt idx="1028">
                  <c:v>0.78253575989322155</c:v>
                </c:pt>
                <c:pt idx="1029">
                  <c:v>0.78276285380154553</c:v>
                </c:pt>
                <c:pt idx="1030">
                  <c:v>0.78286389586960303</c:v>
                </c:pt>
                <c:pt idx="1031">
                  <c:v>0.78292189218718689</c:v>
                </c:pt>
                <c:pt idx="1032">
                  <c:v>0.78309108095785618</c:v>
                </c:pt>
                <c:pt idx="1033">
                  <c:v>0.78327082012872706</c:v>
                </c:pt>
                <c:pt idx="1034">
                  <c:v>0.78346251857677085</c:v>
                </c:pt>
                <c:pt idx="1035">
                  <c:v>0.78365403760624419</c:v>
                </c:pt>
                <c:pt idx="1036">
                  <c:v>0.78387717254086542</c:v>
                </c:pt>
                <c:pt idx="1037">
                  <c:v>0.78397875286463437</c:v>
                </c:pt>
                <c:pt idx="1038">
                  <c:v>0.78403899044370517</c:v>
                </c:pt>
                <c:pt idx="1039">
                  <c:v>0.784212641148332</c:v>
                </c:pt>
                <c:pt idx="1040">
                  <c:v>0.7843845359039987</c:v>
                </c:pt>
                <c:pt idx="1041">
                  <c:v>0.7845562159456384</c:v>
                </c:pt>
                <c:pt idx="1042">
                  <c:v>0.78472848718617427</c:v>
                </c:pt>
                <c:pt idx="1043">
                  <c:v>0.78490255849499091</c:v>
                </c:pt>
                <c:pt idx="1044">
                  <c:v>0.78499011181609435</c:v>
                </c:pt>
                <c:pt idx="1045">
                  <c:v>0.78504638748017452</c:v>
                </c:pt>
                <c:pt idx="1046">
                  <c:v>0.78520488172752834</c:v>
                </c:pt>
                <c:pt idx="1047">
                  <c:v>0.78536884971192567</c:v>
                </c:pt>
                <c:pt idx="1048">
                  <c:v>0.7855363090052272</c:v>
                </c:pt>
                <c:pt idx="1049">
                  <c:v>0.78570211235336185</c:v>
                </c:pt>
                <c:pt idx="1050">
                  <c:v>0.78588198388219455</c:v>
                </c:pt>
                <c:pt idx="1051">
                  <c:v>0.78596977544762925</c:v>
                </c:pt>
                <c:pt idx="1052">
                  <c:v>0.78602457458511299</c:v>
                </c:pt>
                <c:pt idx="1053">
                  <c:v>0.78617957164098662</c:v>
                </c:pt>
                <c:pt idx="1054">
                  <c:v>0.78631897398766915</c:v>
                </c:pt>
                <c:pt idx="1055">
                  <c:v>0.78644083155118971</c:v>
                </c:pt>
                <c:pt idx="1056">
                  <c:v>0.78644412579379519</c:v>
                </c:pt>
                <c:pt idx="1057">
                  <c:v>0.78652438177926998</c:v>
                </c:pt>
                <c:pt idx="1058">
                  <c:v>0.78659004897606366</c:v>
                </c:pt>
                <c:pt idx="1059">
                  <c:v>0.78663404476257437</c:v>
                </c:pt>
                <c:pt idx="1060">
                  <c:v>0.78674243122686927</c:v>
                </c:pt>
                <c:pt idx="1061">
                  <c:v>0.78685601494713164</c:v>
                </c:pt>
                <c:pt idx="1062">
                  <c:v>0.78699862918035457</c:v>
                </c:pt>
                <c:pt idx="1063">
                  <c:v>0.787122651531873</c:v>
                </c:pt>
                <c:pt idx="1064">
                  <c:v>0.78726162739178962</c:v>
                </c:pt>
                <c:pt idx="1065">
                  <c:v>0.78732989762849914</c:v>
                </c:pt>
                <c:pt idx="1066">
                  <c:v>0.78737291690738043</c:v>
                </c:pt>
                <c:pt idx="1067">
                  <c:v>0.78748894483800469</c:v>
                </c:pt>
                <c:pt idx="1068">
                  <c:v>0.7876067110698608</c:v>
                </c:pt>
                <c:pt idx="1069">
                  <c:v>0.7877296804402607</c:v>
                </c:pt>
                <c:pt idx="1070">
                  <c:v>0.78785219979359045</c:v>
                </c:pt>
                <c:pt idx="1071">
                  <c:v>0.78798714314760343</c:v>
                </c:pt>
                <c:pt idx="1072">
                  <c:v>0.78805977825576523</c:v>
                </c:pt>
                <c:pt idx="1073">
                  <c:v>0.78810676533221324</c:v>
                </c:pt>
                <c:pt idx="1074">
                  <c:v>0.78822785816084329</c:v>
                </c:pt>
                <c:pt idx="1075">
                  <c:v>0.78835119225096018</c:v>
                </c:pt>
                <c:pt idx="1076">
                  <c:v>0.78847010558515218</c:v>
                </c:pt>
                <c:pt idx="1077">
                  <c:v>0.78858265985460041</c:v>
                </c:pt>
                <c:pt idx="1078">
                  <c:v>0.7887068528008252</c:v>
                </c:pt>
                <c:pt idx="1079">
                  <c:v>0.78877571717771899</c:v>
                </c:pt>
                <c:pt idx="1080">
                  <c:v>0.78882188069351555</c:v>
                </c:pt>
                <c:pt idx="1081">
                  <c:v>0.78894206760542918</c:v>
                </c:pt>
                <c:pt idx="1082">
                  <c:v>0.78905772787504824</c:v>
                </c:pt>
                <c:pt idx="1083">
                  <c:v>0.78916950858574186</c:v>
                </c:pt>
                <c:pt idx="1084">
                  <c:v>0.78926348273863789</c:v>
                </c:pt>
                <c:pt idx="1085">
                  <c:v>0.78932954406802891</c:v>
                </c:pt>
                <c:pt idx="1086">
                  <c:v>0.78934923010888447</c:v>
                </c:pt>
                <c:pt idx="1087">
                  <c:v>0.78935282436287002</c:v>
                </c:pt>
                <c:pt idx="1088">
                  <c:v>0.78940765291323423</c:v>
                </c:pt>
                <c:pt idx="1089">
                  <c:v>0.78951741295904387</c:v>
                </c:pt>
                <c:pt idx="1090">
                  <c:v>0.78962389346868844</c:v>
                </c:pt>
                <c:pt idx="1091">
                  <c:v>0.7897315122568046</c:v>
                </c:pt>
                <c:pt idx="1092">
                  <c:v>0.7898281423928013</c:v>
                </c:pt>
                <c:pt idx="1093">
                  <c:v>0.78985713466901719</c:v>
                </c:pt>
                <c:pt idx="1094">
                  <c:v>0.78986384080574967</c:v>
                </c:pt>
                <c:pt idx="1095">
                  <c:v>0.78992325188288093</c:v>
                </c:pt>
                <c:pt idx="1096">
                  <c:v>0.79001848784834638</c:v>
                </c:pt>
                <c:pt idx="1097">
                  <c:v>0.79011130019246645</c:v>
                </c:pt>
                <c:pt idx="1098">
                  <c:v>0.79020707735493134</c:v>
                </c:pt>
                <c:pt idx="1099">
                  <c:v>0.79031479026426477</c:v>
                </c:pt>
                <c:pt idx="1100">
                  <c:v>0.79037130123138821</c:v>
                </c:pt>
                <c:pt idx="1101">
                  <c:v>0.79040398188280692</c:v>
                </c:pt>
                <c:pt idx="1102">
                  <c:v>0.79049012926822693</c:v>
                </c:pt>
                <c:pt idx="1103">
                  <c:v>0.79057354125576929</c:v>
                </c:pt>
                <c:pt idx="1104">
                  <c:v>0.79065829152937017</c:v>
                </c:pt>
                <c:pt idx="1105">
                  <c:v>0.79074098878391863</c:v>
                </c:pt>
                <c:pt idx="1106">
                  <c:v>0.7908309421960632</c:v>
                </c:pt>
                <c:pt idx="1107">
                  <c:v>0.79087555859435055</c:v>
                </c:pt>
                <c:pt idx="1108">
                  <c:v>0.79090052130595079</c:v>
                </c:pt>
                <c:pt idx="1109">
                  <c:v>0.79094982611737485</c:v>
                </c:pt>
                <c:pt idx="1110">
                  <c:v>0.79101846107380136</c:v>
                </c:pt>
                <c:pt idx="1111">
                  <c:v>0.79108684602074453</c:v>
                </c:pt>
                <c:pt idx="1112">
                  <c:v>0.79115468094682406</c:v>
                </c:pt>
                <c:pt idx="1113">
                  <c:v>0.79122795725577866</c:v>
                </c:pt>
                <c:pt idx="1114">
                  <c:v>0.79126208796220132</c:v>
                </c:pt>
                <c:pt idx="1115">
                  <c:v>0.79128122986476934</c:v>
                </c:pt>
                <c:pt idx="1116">
                  <c:v>0.79134062917674852</c:v>
                </c:pt>
                <c:pt idx="1117">
                  <c:v>0.79139951670460862</c:v>
                </c:pt>
                <c:pt idx="1118">
                  <c:v>0.79145853953171863</c:v>
                </c:pt>
                <c:pt idx="1119">
                  <c:v>0.79151913594793033</c:v>
                </c:pt>
                <c:pt idx="1120">
                  <c:v>0.79158142948734145</c:v>
                </c:pt>
                <c:pt idx="1121">
                  <c:v>0.79160999233550333</c:v>
                </c:pt>
                <c:pt idx="1122">
                  <c:v>0.79162813125884957</c:v>
                </c:pt>
                <c:pt idx="1123">
                  <c:v>0.79168198918416033</c:v>
                </c:pt>
                <c:pt idx="1124">
                  <c:v>0.79173415881013576</c:v>
                </c:pt>
                <c:pt idx="1125">
                  <c:v>0.79178543722583505</c:v>
                </c:pt>
                <c:pt idx="1126">
                  <c:v>0.79183703330064259</c:v>
                </c:pt>
                <c:pt idx="1127">
                  <c:v>0.79189375309921683</c:v>
                </c:pt>
                <c:pt idx="1128">
                  <c:v>0.79192081294919003</c:v>
                </c:pt>
                <c:pt idx="1129">
                  <c:v>0.79193793124558609</c:v>
                </c:pt>
                <c:pt idx="1130">
                  <c:v>0.79199061559696871</c:v>
                </c:pt>
                <c:pt idx="1131">
                  <c:v>0.79204147046719009</c:v>
                </c:pt>
                <c:pt idx="1132">
                  <c:v>0.79209068998126086</c:v>
                </c:pt>
                <c:pt idx="1133">
                  <c:v>0.79213860650472967</c:v>
                </c:pt>
                <c:pt idx="1134">
                  <c:v>0.79218903782947314</c:v>
                </c:pt>
                <c:pt idx="1135">
                  <c:v>0.79221354170013913</c:v>
                </c:pt>
                <c:pt idx="1136">
                  <c:v>0.79222627453606675</c:v>
                </c:pt>
                <c:pt idx="1137">
                  <c:v>0.79226984971838765</c:v>
                </c:pt>
                <c:pt idx="1138">
                  <c:v>0.79231072773957545</c:v>
                </c:pt>
                <c:pt idx="1139">
                  <c:v>0.7923559765147915</c:v>
                </c:pt>
                <c:pt idx="1140">
                  <c:v>0.79239966934863404</c:v>
                </c:pt>
                <c:pt idx="1141">
                  <c:v>0.79244580933412645</c:v>
                </c:pt>
                <c:pt idx="1142">
                  <c:v>0.79246649541291569</c:v>
                </c:pt>
                <c:pt idx="1143">
                  <c:v>0.79247853116357769</c:v>
                </c:pt>
                <c:pt idx="1144">
                  <c:v>0.79251241480180501</c:v>
                </c:pt>
                <c:pt idx="1145">
                  <c:v>0.79255541643295802</c:v>
                </c:pt>
                <c:pt idx="1146">
                  <c:v>0.79259540324386957</c:v>
                </c:pt>
                <c:pt idx="1147">
                  <c:v>0.79263604302072599</c:v>
                </c:pt>
                <c:pt idx="1148">
                  <c:v>0.79267887993974873</c:v>
                </c:pt>
                <c:pt idx="1149">
                  <c:v>0.79269870422114219</c:v>
                </c:pt>
                <c:pt idx="1150">
                  <c:v>0.79271021348124493</c:v>
                </c:pt>
                <c:pt idx="1151">
                  <c:v>0.79275240037561068</c:v>
                </c:pt>
                <c:pt idx="1152">
                  <c:v>0.79279305780019549</c:v>
                </c:pt>
                <c:pt idx="1153">
                  <c:v>0.79283471820400198</c:v>
                </c:pt>
                <c:pt idx="1154">
                  <c:v>0.7928760756551404</c:v>
                </c:pt>
                <c:pt idx="1155">
                  <c:v>0.79292021556476511</c:v>
                </c:pt>
                <c:pt idx="1156">
                  <c:v>0.79293982513213157</c:v>
                </c:pt>
                <c:pt idx="1157">
                  <c:v>0.79295175499642412</c:v>
                </c:pt>
                <c:pt idx="1158">
                  <c:v>0.79299181828082466</c:v>
                </c:pt>
                <c:pt idx="1159">
                  <c:v>0.79303136095724192</c:v>
                </c:pt>
                <c:pt idx="1160">
                  <c:v>0.79307044479272493</c:v>
                </c:pt>
                <c:pt idx="1161">
                  <c:v>0.79310874036301315</c:v>
                </c:pt>
                <c:pt idx="1162">
                  <c:v>0.79315063606986291</c:v>
                </c:pt>
                <c:pt idx="1163">
                  <c:v>0.79317106037401663</c:v>
                </c:pt>
                <c:pt idx="1164">
                  <c:v>0.79318339907734681</c:v>
                </c:pt>
                <c:pt idx="1165">
                  <c:v>0.79322090638244003</c:v>
                </c:pt>
                <c:pt idx="1166">
                  <c:v>0.79325789013826209</c:v>
                </c:pt>
                <c:pt idx="1167">
                  <c:v>0.79329721515936447</c:v>
                </c:pt>
                <c:pt idx="1168">
                  <c:v>0.79333445774853406</c:v>
                </c:pt>
                <c:pt idx="1169">
                  <c:v>0.79337495046098849</c:v>
                </c:pt>
                <c:pt idx="1170">
                  <c:v>0.7933940953048445</c:v>
                </c:pt>
                <c:pt idx="1171">
                  <c:v>0.79340626047218032</c:v>
                </c:pt>
                <c:pt idx="1172">
                  <c:v>0.79344580608988569</c:v>
                </c:pt>
                <c:pt idx="1173">
                  <c:v>0.79348342222263646</c:v>
                </c:pt>
                <c:pt idx="1174">
                  <c:v>0.79352096482318624</c:v>
                </c:pt>
                <c:pt idx="1175">
                  <c:v>0.79355688677402569</c:v>
                </c:pt>
                <c:pt idx="1176">
                  <c:v>0.79359636474210615</c:v>
                </c:pt>
                <c:pt idx="1177">
                  <c:v>0.79361408600255057</c:v>
                </c:pt>
                <c:pt idx="1178">
                  <c:v>0.79362562173424556</c:v>
                </c:pt>
                <c:pt idx="1179">
                  <c:v>0.79366127896916139</c:v>
                </c:pt>
                <c:pt idx="1180">
                  <c:v>0.79369833625718444</c:v>
                </c:pt>
                <c:pt idx="1181">
                  <c:v>0.7937359700376635</c:v>
                </c:pt>
                <c:pt idx="1182">
                  <c:v>0.79377194199039958</c:v>
                </c:pt>
                <c:pt idx="1183">
                  <c:v>0.7938081021855703</c:v>
                </c:pt>
                <c:pt idx="1184">
                  <c:v>0.79382373513150584</c:v>
                </c:pt>
                <c:pt idx="1185">
                  <c:v>0.79383412376086515</c:v>
                </c:pt>
                <c:pt idx="1186">
                  <c:v>0.79386841329684199</c:v>
                </c:pt>
                <c:pt idx="1187">
                  <c:v>0.79390360580824737</c:v>
                </c:pt>
                <c:pt idx="1188">
                  <c:v>0.79393846595410411</c:v>
                </c:pt>
                <c:pt idx="1189">
                  <c:v>0.79397368493710185</c:v>
                </c:pt>
                <c:pt idx="1190">
                  <c:v>0.79400566556196694</c:v>
                </c:pt>
                <c:pt idx="1191">
                  <c:v>0.79402291621632481</c:v>
                </c:pt>
                <c:pt idx="1192">
                  <c:v>0.79403138712588162</c:v>
                </c:pt>
                <c:pt idx="1193">
                  <c:v>0.79406513546485913</c:v>
                </c:pt>
                <c:pt idx="1194">
                  <c:v>0.79409878085875507</c:v>
                </c:pt>
                <c:pt idx="1195">
                  <c:v>0.79413306451215593</c:v>
                </c:pt>
                <c:pt idx="1196">
                  <c:v>0.79416421569379358</c:v>
                </c:pt>
                <c:pt idx="1197">
                  <c:v>0.7941965992751201</c:v>
                </c:pt>
                <c:pt idx="1198">
                  <c:v>0.79421339402983182</c:v>
                </c:pt>
                <c:pt idx="1199">
                  <c:v>0.79422295615725169</c:v>
                </c:pt>
                <c:pt idx="1200">
                  <c:v>0.79425291317594482</c:v>
                </c:pt>
                <c:pt idx="1201">
                  <c:v>0.79428093188581916</c:v>
                </c:pt>
                <c:pt idx="1202">
                  <c:v>0.79430528280950707</c:v>
                </c:pt>
                <c:pt idx="1203">
                  <c:v>0.79433169263482328</c:v>
                </c:pt>
                <c:pt idx="1204">
                  <c:v>0.79436231438461358</c:v>
                </c:pt>
                <c:pt idx="1205">
                  <c:v>0.79437900031166775</c:v>
                </c:pt>
                <c:pt idx="1206">
                  <c:v>0.7943895007099725</c:v>
                </c:pt>
                <c:pt idx="1207">
                  <c:v>0.79442102543519133</c:v>
                </c:pt>
                <c:pt idx="1208">
                  <c:v>0.79445450023438091</c:v>
                </c:pt>
                <c:pt idx="1209">
                  <c:v>0.79448867800141232</c:v>
                </c:pt>
                <c:pt idx="1210">
                  <c:v>0.7945214498327603</c:v>
                </c:pt>
                <c:pt idx="1211">
                  <c:v>0.79455486286490107</c:v>
                </c:pt>
                <c:pt idx="1212">
                  <c:v>0.79457207822380249</c:v>
                </c:pt>
                <c:pt idx="1213">
                  <c:v>0.79458464634759984</c:v>
                </c:pt>
                <c:pt idx="1214">
                  <c:v>0.79461967414687495</c:v>
                </c:pt>
                <c:pt idx="1215">
                  <c:v>0.7946564520125341</c:v>
                </c:pt>
                <c:pt idx="1216">
                  <c:v>0.79469196218304783</c:v>
                </c:pt>
                <c:pt idx="1217">
                  <c:v>0.79472775471721346</c:v>
                </c:pt>
                <c:pt idx="1218">
                  <c:v>0.79476249132897259</c:v>
                </c:pt>
                <c:pt idx="1219">
                  <c:v>0.794779421382934</c:v>
                </c:pt>
                <c:pt idx="1220">
                  <c:v>0.7947911747699441</c:v>
                </c:pt>
                <c:pt idx="1221">
                  <c:v>0.79481166084114663</c:v>
                </c:pt>
                <c:pt idx="1222">
                  <c:v>0.79481597571070217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CF-4951-BF54-489A25DAF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581664"/>
        <c:axId val="2130238240"/>
      </c:lineChart>
      <c:catAx>
        <c:axId val="91792652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5816095"/>
        <c:crosses val="autoZero"/>
        <c:auto val="1"/>
        <c:lblAlgn val="ctr"/>
        <c:lblOffset val="100"/>
        <c:noMultiLvlLbl val="0"/>
      </c:catAx>
      <c:valAx>
        <c:axId val="5058160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MORTES DIÁRIAS</a:t>
                </a:r>
              </a:p>
            </c:rich>
          </c:tx>
          <c:layout>
            <c:manualLayout>
              <c:xMode val="edge"/>
              <c:yMode val="edge"/>
              <c:x val="8.1740789397412757E-3"/>
              <c:y val="0.39746375720659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7926527"/>
        <c:crosses val="autoZero"/>
        <c:crossBetween val="between"/>
      </c:valAx>
      <c:valAx>
        <c:axId val="213023824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581664"/>
        <c:crosses val="max"/>
        <c:crossBetween val="between"/>
      </c:valAx>
      <c:catAx>
        <c:axId val="56581664"/>
        <c:scaling>
          <c:orientation val="minMax"/>
        </c:scaling>
        <c:delete val="1"/>
        <c:axPos val="b"/>
        <c:majorTickMark val="out"/>
        <c:minorTickMark val="none"/>
        <c:tickLblPos val="nextTo"/>
        <c:crossAx val="2130238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04032636481067"/>
          <c:y val="5.0845117879496422E-2"/>
          <c:w val="0.29681155236364098"/>
          <c:h val="3.5651659956285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95752936190506E-2"/>
          <c:y val="7.1567154905575858E-2"/>
          <c:w val="0.89059590504849206"/>
          <c:h val="0.87564754772360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BRASIL!$G$1</c:f>
              <c:strCache>
                <c:ptCount val="1"/>
                <c:pt idx="0">
                  <c:v>Novos óbitos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italia!$I$2:$I$1358</c:f>
              <c:numCache>
                <c:formatCode>0</c:formatCode>
                <c:ptCount val="13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1</c:v>
                </c:pt>
                <c:pt idx="53">
                  <c:v>4</c:v>
                </c:pt>
                <c:pt idx="54">
                  <c:v>3</c:v>
                </c:pt>
                <c:pt idx="55">
                  <c:v>2</c:v>
                </c:pt>
                <c:pt idx="56">
                  <c:v>5</c:v>
                </c:pt>
                <c:pt idx="57">
                  <c:v>4</c:v>
                </c:pt>
                <c:pt idx="58">
                  <c:v>8</c:v>
                </c:pt>
                <c:pt idx="59">
                  <c:v>5</c:v>
                </c:pt>
                <c:pt idx="60">
                  <c:v>18</c:v>
                </c:pt>
                <c:pt idx="61">
                  <c:v>27</c:v>
                </c:pt>
                <c:pt idx="62">
                  <c:v>28</c:v>
                </c:pt>
                <c:pt idx="63">
                  <c:v>41</c:v>
                </c:pt>
                <c:pt idx="64">
                  <c:v>49</c:v>
                </c:pt>
                <c:pt idx="65">
                  <c:v>36</c:v>
                </c:pt>
                <c:pt idx="66">
                  <c:v>133</c:v>
                </c:pt>
                <c:pt idx="67">
                  <c:v>97</c:v>
                </c:pt>
                <c:pt idx="68">
                  <c:v>168</c:v>
                </c:pt>
                <c:pt idx="69">
                  <c:v>196</c:v>
                </c:pt>
                <c:pt idx="70">
                  <c:v>189</c:v>
                </c:pt>
                <c:pt idx="71">
                  <c:v>250</c:v>
                </c:pt>
                <c:pt idx="72">
                  <c:v>175</c:v>
                </c:pt>
                <c:pt idx="73">
                  <c:v>368</c:v>
                </c:pt>
                <c:pt idx="74">
                  <c:v>349</c:v>
                </c:pt>
                <c:pt idx="75">
                  <c:v>345</c:v>
                </c:pt>
                <c:pt idx="76">
                  <c:v>475</c:v>
                </c:pt>
                <c:pt idx="77">
                  <c:v>427</c:v>
                </c:pt>
                <c:pt idx="78">
                  <c:v>627</c:v>
                </c:pt>
                <c:pt idx="79">
                  <c:v>793</c:v>
                </c:pt>
                <c:pt idx="80">
                  <c:v>651</c:v>
                </c:pt>
                <c:pt idx="81">
                  <c:v>601</c:v>
                </c:pt>
                <c:pt idx="82">
                  <c:v>743</c:v>
                </c:pt>
                <c:pt idx="83">
                  <c:v>683</c:v>
                </c:pt>
                <c:pt idx="84">
                  <c:v>662</c:v>
                </c:pt>
                <c:pt idx="85">
                  <c:v>969</c:v>
                </c:pt>
                <c:pt idx="86">
                  <c:v>889</c:v>
                </c:pt>
                <c:pt idx="87">
                  <c:v>756</c:v>
                </c:pt>
                <c:pt idx="88">
                  <c:v>812</c:v>
                </c:pt>
                <c:pt idx="89">
                  <c:v>837</c:v>
                </c:pt>
                <c:pt idx="90">
                  <c:v>727</c:v>
                </c:pt>
                <c:pt idx="91">
                  <c:v>760</c:v>
                </c:pt>
                <c:pt idx="92">
                  <c:v>766</c:v>
                </c:pt>
                <c:pt idx="93">
                  <c:v>681</c:v>
                </c:pt>
                <c:pt idx="94">
                  <c:v>525</c:v>
                </c:pt>
                <c:pt idx="95">
                  <c:v>636</c:v>
                </c:pt>
                <c:pt idx="96">
                  <c:v>604</c:v>
                </c:pt>
                <c:pt idx="97">
                  <c:v>542</c:v>
                </c:pt>
                <c:pt idx="98">
                  <c:v>610</c:v>
                </c:pt>
                <c:pt idx="99">
                  <c:v>570</c:v>
                </c:pt>
                <c:pt idx="100">
                  <c:v>619</c:v>
                </c:pt>
                <c:pt idx="101">
                  <c:v>431</c:v>
                </c:pt>
                <c:pt idx="102">
                  <c:v>566</c:v>
                </c:pt>
                <c:pt idx="103">
                  <c:v>602</c:v>
                </c:pt>
                <c:pt idx="104">
                  <c:v>578</c:v>
                </c:pt>
                <c:pt idx="105">
                  <c:v>525</c:v>
                </c:pt>
                <c:pt idx="106">
                  <c:v>575</c:v>
                </c:pt>
                <c:pt idx="107">
                  <c:v>482</c:v>
                </c:pt>
                <c:pt idx="108">
                  <c:v>433</c:v>
                </c:pt>
                <c:pt idx="109">
                  <c:v>454</c:v>
                </c:pt>
                <c:pt idx="110">
                  <c:v>534</c:v>
                </c:pt>
                <c:pt idx="111">
                  <c:v>437</c:v>
                </c:pt>
                <c:pt idx="112">
                  <c:v>464</c:v>
                </c:pt>
                <c:pt idx="113">
                  <c:v>420</c:v>
                </c:pt>
                <c:pt idx="114">
                  <c:v>415</c:v>
                </c:pt>
                <c:pt idx="115">
                  <c:v>260</c:v>
                </c:pt>
                <c:pt idx="116">
                  <c:v>333</c:v>
                </c:pt>
                <c:pt idx="117">
                  <c:v>382</c:v>
                </c:pt>
                <c:pt idx="118">
                  <c:v>323</c:v>
                </c:pt>
                <c:pt idx="119">
                  <c:v>285</c:v>
                </c:pt>
                <c:pt idx="120">
                  <c:v>269</c:v>
                </c:pt>
                <c:pt idx="121">
                  <c:v>474</c:v>
                </c:pt>
                <c:pt idx="122">
                  <c:v>174</c:v>
                </c:pt>
                <c:pt idx="123">
                  <c:v>195</c:v>
                </c:pt>
                <c:pt idx="124">
                  <c:v>236</c:v>
                </c:pt>
                <c:pt idx="125">
                  <c:v>369</c:v>
                </c:pt>
                <c:pt idx="126">
                  <c:v>274</c:v>
                </c:pt>
                <c:pt idx="127">
                  <c:v>243</c:v>
                </c:pt>
                <c:pt idx="128">
                  <c:v>194</c:v>
                </c:pt>
                <c:pt idx="129">
                  <c:v>165</c:v>
                </c:pt>
                <c:pt idx="130">
                  <c:v>179</c:v>
                </c:pt>
                <c:pt idx="131">
                  <c:v>172</c:v>
                </c:pt>
                <c:pt idx="132">
                  <c:v>195</c:v>
                </c:pt>
                <c:pt idx="133">
                  <c:v>262</c:v>
                </c:pt>
                <c:pt idx="134">
                  <c:v>242</c:v>
                </c:pt>
                <c:pt idx="135">
                  <c:v>153</c:v>
                </c:pt>
                <c:pt idx="136">
                  <c:v>145</c:v>
                </c:pt>
                <c:pt idx="137">
                  <c:v>99</c:v>
                </c:pt>
                <c:pt idx="138">
                  <c:v>162</c:v>
                </c:pt>
                <c:pt idx="139">
                  <c:v>161</c:v>
                </c:pt>
                <c:pt idx="140">
                  <c:v>156</c:v>
                </c:pt>
                <c:pt idx="141">
                  <c:v>130</c:v>
                </c:pt>
                <c:pt idx="142">
                  <c:v>119</c:v>
                </c:pt>
                <c:pt idx="143">
                  <c:v>50</c:v>
                </c:pt>
                <c:pt idx="144">
                  <c:v>92</c:v>
                </c:pt>
                <c:pt idx="145">
                  <c:v>78</c:v>
                </c:pt>
                <c:pt idx="146">
                  <c:v>117</c:v>
                </c:pt>
                <c:pt idx="147">
                  <c:v>70</c:v>
                </c:pt>
                <c:pt idx="148">
                  <c:v>87</c:v>
                </c:pt>
                <c:pt idx="149">
                  <c:v>111</c:v>
                </c:pt>
                <c:pt idx="150">
                  <c:v>75</c:v>
                </c:pt>
                <c:pt idx="151">
                  <c:v>60</c:v>
                </c:pt>
                <c:pt idx="152">
                  <c:v>55</c:v>
                </c:pt>
                <c:pt idx="153">
                  <c:v>71</c:v>
                </c:pt>
                <c:pt idx="154">
                  <c:v>88</c:v>
                </c:pt>
                <c:pt idx="155">
                  <c:v>85</c:v>
                </c:pt>
                <c:pt idx="156">
                  <c:v>72</c:v>
                </c:pt>
                <c:pt idx="157">
                  <c:v>53</c:v>
                </c:pt>
                <c:pt idx="158">
                  <c:v>65</c:v>
                </c:pt>
                <c:pt idx="159">
                  <c:v>79</c:v>
                </c:pt>
                <c:pt idx="160">
                  <c:v>71</c:v>
                </c:pt>
                <c:pt idx="161">
                  <c:v>53</c:v>
                </c:pt>
                <c:pt idx="162">
                  <c:v>56</c:v>
                </c:pt>
                <c:pt idx="163">
                  <c:v>78</c:v>
                </c:pt>
                <c:pt idx="164">
                  <c:v>44</c:v>
                </c:pt>
                <c:pt idx="165">
                  <c:v>26</c:v>
                </c:pt>
                <c:pt idx="166">
                  <c:v>34</c:v>
                </c:pt>
                <c:pt idx="167">
                  <c:v>43</c:v>
                </c:pt>
                <c:pt idx="168">
                  <c:v>66</c:v>
                </c:pt>
                <c:pt idx="169">
                  <c:v>47</c:v>
                </c:pt>
                <c:pt idx="170">
                  <c:v>49</c:v>
                </c:pt>
                <c:pt idx="171">
                  <c:v>24</c:v>
                </c:pt>
                <c:pt idx="172">
                  <c:v>23</c:v>
                </c:pt>
                <c:pt idx="173">
                  <c:v>18</c:v>
                </c:pt>
                <c:pt idx="174">
                  <c:v>9</c:v>
                </c:pt>
                <c:pt idx="175">
                  <c:v>14</c:v>
                </c:pt>
                <c:pt idx="176">
                  <c:v>10</c:v>
                </c:pt>
                <c:pt idx="177">
                  <c:v>8</c:v>
                </c:pt>
                <c:pt idx="178">
                  <c:v>22</c:v>
                </c:pt>
                <c:pt idx="179">
                  <c:v>6</c:v>
                </c:pt>
                <c:pt idx="180">
                  <c:v>23</c:v>
                </c:pt>
                <c:pt idx="181">
                  <c:v>21</c:v>
                </c:pt>
                <c:pt idx="182">
                  <c:v>30</c:v>
                </c:pt>
                <c:pt idx="183">
                  <c:v>15</c:v>
                </c:pt>
                <c:pt idx="184">
                  <c:v>21</c:v>
                </c:pt>
                <c:pt idx="185">
                  <c:v>7</c:v>
                </c:pt>
                <c:pt idx="186">
                  <c:v>8</c:v>
                </c:pt>
                <c:pt idx="187">
                  <c:v>30</c:v>
                </c:pt>
                <c:pt idx="188">
                  <c:v>15</c:v>
                </c:pt>
                <c:pt idx="189">
                  <c:v>12</c:v>
                </c:pt>
                <c:pt idx="190">
                  <c:v>12</c:v>
                </c:pt>
                <c:pt idx="191">
                  <c:v>7</c:v>
                </c:pt>
                <c:pt idx="192">
                  <c:v>9</c:v>
                </c:pt>
                <c:pt idx="193">
                  <c:v>13</c:v>
                </c:pt>
                <c:pt idx="194">
                  <c:v>17</c:v>
                </c:pt>
                <c:pt idx="195">
                  <c:v>13</c:v>
                </c:pt>
                <c:pt idx="196">
                  <c:v>20</c:v>
                </c:pt>
                <c:pt idx="197">
                  <c:v>11</c:v>
                </c:pt>
                <c:pt idx="198">
                  <c:v>14</c:v>
                </c:pt>
                <c:pt idx="199">
                  <c:v>3</c:v>
                </c:pt>
                <c:pt idx="200">
                  <c:v>13</c:v>
                </c:pt>
                <c:pt idx="201">
                  <c:v>15</c:v>
                </c:pt>
                <c:pt idx="202">
                  <c:v>9</c:v>
                </c:pt>
                <c:pt idx="203">
                  <c:v>10</c:v>
                </c:pt>
                <c:pt idx="204">
                  <c:v>5</c:v>
                </c:pt>
                <c:pt idx="205">
                  <c:v>5</c:v>
                </c:pt>
                <c:pt idx="206">
                  <c:v>5</c:v>
                </c:pt>
                <c:pt idx="207">
                  <c:v>5</c:v>
                </c:pt>
                <c:pt idx="208">
                  <c:v>11</c:v>
                </c:pt>
                <c:pt idx="209">
                  <c:v>6</c:v>
                </c:pt>
                <c:pt idx="210">
                  <c:v>3</c:v>
                </c:pt>
                <c:pt idx="211">
                  <c:v>9</c:v>
                </c:pt>
                <c:pt idx="212">
                  <c:v>5</c:v>
                </c:pt>
                <c:pt idx="213">
                  <c:v>8</c:v>
                </c:pt>
                <c:pt idx="214">
                  <c:v>12</c:v>
                </c:pt>
                <c:pt idx="215">
                  <c:v>5</c:v>
                </c:pt>
                <c:pt idx="216">
                  <c:v>10</c:v>
                </c:pt>
                <c:pt idx="217">
                  <c:v>6</c:v>
                </c:pt>
                <c:pt idx="218">
                  <c:v>3</c:v>
                </c:pt>
                <c:pt idx="219">
                  <c:v>13</c:v>
                </c:pt>
                <c:pt idx="220">
                  <c:v>2</c:v>
                </c:pt>
                <c:pt idx="221">
                  <c:v>4</c:v>
                </c:pt>
                <c:pt idx="222">
                  <c:v>6</c:v>
                </c:pt>
                <c:pt idx="223">
                  <c:v>10</c:v>
                </c:pt>
                <c:pt idx="224">
                  <c:v>6</c:v>
                </c:pt>
                <c:pt idx="225">
                  <c:v>3</c:v>
                </c:pt>
                <c:pt idx="226">
                  <c:v>158</c:v>
                </c:pt>
                <c:pt idx="227">
                  <c:v>4</c:v>
                </c:pt>
                <c:pt idx="228">
                  <c:v>4</c:v>
                </c:pt>
                <c:pt idx="229">
                  <c:v>5</c:v>
                </c:pt>
                <c:pt idx="230">
                  <c:v>7</c:v>
                </c:pt>
                <c:pt idx="231">
                  <c:v>6</c:v>
                </c:pt>
                <c:pt idx="232">
                  <c:v>9</c:v>
                </c:pt>
                <c:pt idx="233">
                  <c:v>3</c:v>
                </c:pt>
                <c:pt idx="234">
                  <c:v>7</c:v>
                </c:pt>
                <c:pt idx="235">
                  <c:v>4</c:v>
                </c:pt>
                <c:pt idx="236">
                  <c:v>4</c:v>
                </c:pt>
                <c:pt idx="237">
                  <c:v>13</c:v>
                </c:pt>
                <c:pt idx="238">
                  <c:v>5</c:v>
                </c:pt>
                <c:pt idx="239">
                  <c:v>9</c:v>
                </c:pt>
                <c:pt idx="240">
                  <c:v>1</c:v>
                </c:pt>
                <c:pt idx="241">
                  <c:v>4</c:v>
                </c:pt>
                <c:pt idx="242">
                  <c:v>6</c:v>
                </c:pt>
                <c:pt idx="243">
                  <c:v>8</c:v>
                </c:pt>
                <c:pt idx="244">
                  <c:v>6</c:v>
                </c:pt>
                <c:pt idx="245">
                  <c:v>10</c:v>
                </c:pt>
                <c:pt idx="246">
                  <c:v>11</c:v>
                </c:pt>
                <c:pt idx="247">
                  <c:v>15</c:v>
                </c:pt>
                <c:pt idx="248">
                  <c:v>8</c:v>
                </c:pt>
                <c:pt idx="249">
                  <c:v>12</c:v>
                </c:pt>
                <c:pt idx="250">
                  <c:v>10</c:v>
                </c:pt>
                <c:pt idx="251">
                  <c:v>14</c:v>
                </c:pt>
                <c:pt idx="252">
                  <c:v>10</c:v>
                </c:pt>
                <c:pt idx="253">
                  <c:v>10</c:v>
                </c:pt>
                <c:pt idx="254">
                  <c:v>6</c:v>
                </c:pt>
                <c:pt idx="255">
                  <c:v>7</c:v>
                </c:pt>
                <c:pt idx="256">
                  <c:v>14</c:v>
                </c:pt>
                <c:pt idx="257">
                  <c:v>9</c:v>
                </c:pt>
                <c:pt idx="258">
                  <c:v>12</c:v>
                </c:pt>
                <c:pt idx="259">
                  <c:v>13</c:v>
                </c:pt>
                <c:pt idx="260">
                  <c:v>10</c:v>
                </c:pt>
                <c:pt idx="261">
                  <c:v>24</c:v>
                </c:pt>
                <c:pt idx="262">
                  <c:v>15</c:v>
                </c:pt>
                <c:pt idx="263">
                  <c:v>17</c:v>
                </c:pt>
                <c:pt idx="264">
                  <c:v>14</c:v>
                </c:pt>
                <c:pt idx="265">
                  <c:v>20</c:v>
                </c:pt>
                <c:pt idx="266">
                  <c:v>23</c:v>
                </c:pt>
                <c:pt idx="267">
                  <c:v>20</c:v>
                </c:pt>
                <c:pt idx="268">
                  <c:v>17</c:v>
                </c:pt>
                <c:pt idx="269">
                  <c:v>17</c:v>
                </c:pt>
                <c:pt idx="270">
                  <c:v>16</c:v>
                </c:pt>
                <c:pt idx="271">
                  <c:v>24</c:v>
                </c:pt>
                <c:pt idx="272">
                  <c:v>19</c:v>
                </c:pt>
                <c:pt idx="273">
                  <c:v>24</c:v>
                </c:pt>
                <c:pt idx="274">
                  <c:v>23</c:v>
                </c:pt>
                <c:pt idx="275">
                  <c:v>27</c:v>
                </c:pt>
                <c:pt idx="276">
                  <c:v>18</c:v>
                </c:pt>
                <c:pt idx="277">
                  <c:v>16</c:v>
                </c:pt>
                <c:pt idx="278">
                  <c:v>28</c:v>
                </c:pt>
                <c:pt idx="279">
                  <c:v>31</c:v>
                </c:pt>
                <c:pt idx="280">
                  <c:v>22</c:v>
                </c:pt>
                <c:pt idx="281">
                  <c:v>28</c:v>
                </c:pt>
                <c:pt idx="282">
                  <c:v>29</c:v>
                </c:pt>
                <c:pt idx="283">
                  <c:v>26</c:v>
                </c:pt>
                <c:pt idx="284">
                  <c:v>39</c:v>
                </c:pt>
                <c:pt idx="285">
                  <c:v>41</c:v>
                </c:pt>
                <c:pt idx="286">
                  <c:v>43</c:v>
                </c:pt>
                <c:pt idx="287">
                  <c:v>83</c:v>
                </c:pt>
                <c:pt idx="288">
                  <c:v>55</c:v>
                </c:pt>
                <c:pt idx="289">
                  <c:v>47</c:v>
                </c:pt>
                <c:pt idx="290">
                  <c:v>69</c:v>
                </c:pt>
                <c:pt idx="291">
                  <c:v>73</c:v>
                </c:pt>
                <c:pt idx="292">
                  <c:v>89</c:v>
                </c:pt>
                <c:pt idx="293">
                  <c:v>127</c:v>
                </c:pt>
                <c:pt idx="294">
                  <c:v>136</c:v>
                </c:pt>
                <c:pt idx="295">
                  <c:v>91</c:v>
                </c:pt>
                <c:pt idx="296">
                  <c:v>151</c:v>
                </c:pt>
                <c:pt idx="297">
                  <c:v>128</c:v>
                </c:pt>
                <c:pt idx="298">
                  <c:v>141</c:v>
                </c:pt>
                <c:pt idx="299">
                  <c:v>221</c:v>
                </c:pt>
                <c:pt idx="300">
                  <c:v>205</c:v>
                </c:pt>
                <c:pt idx="301">
                  <c:v>217</c:v>
                </c:pt>
                <c:pt idx="302">
                  <c:v>199</c:v>
                </c:pt>
                <c:pt idx="303">
                  <c:v>297</c:v>
                </c:pt>
                <c:pt idx="304">
                  <c:v>208</c:v>
                </c:pt>
                <c:pt idx="305">
                  <c:v>233</c:v>
                </c:pt>
                <c:pt idx="306">
                  <c:v>353</c:v>
                </c:pt>
                <c:pt idx="307">
                  <c:v>335</c:v>
                </c:pt>
                <c:pt idx="308">
                  <c:v>445</c:v>
                </c:pt>
                <c:pt idx="309">
                  <c:v>446</c:v>
                </c:pt>
                <c:pt idx="310">
                  <c:v>425</c:v>
                </c:pt>
                <c:pt idx="311">
                  <c:v>331</c:v>
                </c:pt>
                <c:pt idx="312">
                  <c:v>356</c:v>
                </c:pt>
                <c:pt idx="313">
                  <c:v>580</c:v>
                </c:pt>
                <c:pt idx="314">
                  <c:v>623</c:v>
                </c:pt>
                <c:pt idx="315">
                  <c:v>636</c:v>
                </c:pt>
                <c:pt idx="316">
                  <c:v>550</c:v>
                </c:pt>
                <c:pt idx="317">
                  <c:v>544</c:v>
                </c:pt>
                <c:pt idx="318">
                  <c:v>546</c:v>
                </c:pt>
                <c:pt idx="319">
                  <c:v>504</c:v>
                </c:pt>
                <c:pt idx="320">
                  <c:v>731</c:v>
                </c:pt>
                <c:pt idx="321">
                  <c:v>753</c:v>
                </c:pt>
                <c:pt idx="322">
                  <c:v>653</c:v>
                </c:pt>
                <c:pt idx="323">
                  <c:v>699</c:v>
                </c:pt>
                <c:pt idx="324">
                  <c:v>692</c:v>
                </c:pt>
                <c:pt idx="325">
                  <c:v>562</c:v>
                </c:pt>
                <c:pt idx="326">
                  <c:v>630</c:v>
                </c:pt>
                <c:pt idx="327">
                  <c:v>853</c:v>
                </c:pt>
                <c:pt idx="328">
                  <c:v>722</c:v>
                </c:pt>
                <c:pt idx="329">
                  <c:v>822</c:v>
                </c:pt>
                <c:pt idx="330">
                  <c:v>827</c:v>
                </c:pt>
                <c:pt idx="331">
                  <c:v>686</c:v>
                </c:pt>
                <c:pt idx="332">
                  <c:v>541</c:v>
                </c:pt>
                <c:pt idx="333">
                  <c:v>672</c:v>
                </c:pt>
                <c:pt idx="334">
                  <c:v>785</c:v>
                </c:pt>
                <c:pt idx="335">
                  <c:v>684</c:v>
                </c:pt>
                <c:pt idx="336">
                  <c:v>993</c:v>
                </c:pt>
                <c:pt idx="337">
                  <c:v>814</c:v>
                </c:pt>
                <c:pt idx="338">
                  <c:v>662</c:v>
                </c:pt>
                <c:pt idx="339">
                  <c:v>564</c:v>
                </c:pt>
                <c:pt idx="340">
                  <c:v>528</c:v>
                </c:pt>
                <c:pt idx="341">
                  <c:v>634</c:v>
                </c:pt>
                <c:pt idx="342">
                  <c:v>499</c:v>
                </c:pt>
                <c:pt idx="343">
                  <c:v>887</c:v>
                </c:pt>
                <c:pt idx="344">
                  <c:v>761</c:v>
                </c:pt>
                <c:pt idx="345">
                  <c:v>649</c:v>
                </c:pt>
                <c:pt idx="346">
                  <c:v>484</c:v>
                </c:pt>
                <c:pt idx="347">
                  <c:v>491</c:v>
                </c:pt>
                <c:pt idx="348">
                  <c:v>846</c:v>
                </c:pt>
                <c:pt idx="349">
                  <c:v>680</c:v>
                </c:pt>
                <c:pt idx="350">
                  <c:v>683</c:v>
                </c:pt>
                <c:pt idx="351">
                  <c:v>674</c:v>
                </c:pt>
                <c:pt idx="352">
                  <c:v>553</c:v>
                </c:pt>
                <c:pt idx="353">
                  <c:v>352</c:v>
                </c:pt>
                <c:pt idx="354">
                  <c:v>415</c:v>
                </c:pt>
                <c:pt idx="355">
                  <c:v>628</c:v>
                </c:pt>
                <c:pt idx="356">
                  <c:v>553</c:v>
                </c:pt>
                <c:pt idx="357">
                  <c:v>505</c:v>
                </c:pt>
                <c:pt idx="358">
                  <c:v>459</c:v>
                </c:pt>
                <c:pt idx="359">
                  <c:v>268</c:v>
                </c:pt>
                <c:pt idx="360">
                  <c:v>298</c:v>
                </c:pt>
                <c:pt idx="361">
                  <c:v>445</c:v>
                </c:pt>
                <c:pt idx="362">
                  <c:v>659</c:v>
                </c:pt>
                <c:pt idx="363">
                  <c:v>575</c:v>
                </c:pt>
                <c:pt idx="364">
                  <c:v>555</c:v>
                </c:pt>
                <c:pt idx="365">
                  <c:v>462</c:v>
                </c:pt>
                <c:pt idx="366">
                  <c:v>364</c:v>
                </c:pt>
                <c:pt idx="367">
                  <c:v>347</c:v>
                </c:pt>
                <c:pt idx="368">
                  <c:v>348</c:v>
                </c:pt>
                <c:pt idx="369">
                  <c:v>649</c:v>
                </c:pt>
                <c:pt idx="370">
                  <c:v>548</c:v>
                </c:pt>
                <c:pt idx="371">
                  <c:v>414</c:v>
                </c:pt>
                <c:pt idx="372">
                  <c:v>620</c:v>
                </c:pt>
                <c:pt idx="373">
                  <c:v>483</c:v>
                </c:pt>
                <c:pt idx="374">
                  <c:v>361</c:v>
                </c:pt>
                <c:pt idx="375">
                  <c:v>448</c:v>
                </c:pt>
                <c:pt idx="376">
                  <c:v>616</c:v>
                </c:pt>
                <c:pt idx="377">
                  <c:v>507</c:v>
                </c:pt>
                <c:pt idx="378">
                  <c:v>522</c:v>
                </c:pt>
                <c:pt idx="379">
                  <c:v>477</c:v>
                </c:pt>
                <c:pt idx="380">
                  <c:v>475</c:v>
                </c:pt>
                <c:pt idx="381">
                  <c:v>377</c:v>
                </c:pt>
                <c:pt idx="382">
                  <c:v>377</c:v>
                </c:pt>
                <c:pt idx="383">
                  <c:v>603</c:v>
                </c:pt>
                <c:pt idx="384">
                  <c:v>524</c:v>
                </c:pt>
                <c:pt idx="385">
                  <c:v>521</c:v>
                </c:pt>
                <c:pt idx="386">
                  <c:v>472</c:v>
                </c:pt>
                <c:pt idx="387">
                  <c:v>488</c:v>
                </c:pt>
                <c:pt idx="388">
                  <c:v>299</c:v>
                </c:pt>
                <c:pt idx="389">
                  <c:v>420</c:v>
                </c:pt>
                <c:pt idx="390">
                  <c:v>541</c:v>
                </c:pt>
                <c:pt idx="391">
                  <c:v>467</c:v>
                </c:pt>
                <c:pt idx="392">
                  <c:v>492</c:v>
                </c:pt>
                <c:pt idx="393">
                  <c:v>477</c:v>
                </c:pt>
                <c:pt idx="394">
                  <c:v>421</c:v>
                </c:pt>
                <c:pt idx="395">
                  <c:v>237</c:v>
                </c:pt>
                <c:pt idx="396">
                  <c:v>329</c:v>
                </c:pt>
                <c:pt idx="397">
                  <c:v>498</c:v>
                </c:pt>
                <c:pt idx="398">
                  <c:v>476</c:v>
                </c:pt>
                <c:pt idx="399">
                  <c:v>422</c:v>
                </c:pt>
                <c:pt idx="400">
                  <c:v>377</c:v>
                </c:pt>
                <c:pt idx="401">
                  <c:v>385</c:v>
                </c:pt>
                <c:pt idx="402">
                  <c:v>270</c:v>
                </c:pt>
                <c:pt idx="403">
                  <c:v>307</c:v>
                </c:pt>
                <c:pt idx="404">
                  <c:v>422</c:v>
                </c:pt>
                <c:pt idx="405">
                  <c:v>336</c:v>
                </c:pt>
                <c:pt idx="406">
                  <c:v>391</c:v>
                </c:pt>
                <c:pt idx="407">
                  <c:v>316</c:v>
                </c:pt>
                <c:pt idx="408">
                  <c:v>311</c:v>
                </c:pt>
                <c:pt idx="409">
                  <c:v>221</c:v>
                </c:pt>
                <c:pt idx="410">
                  <c:v>258</c:v>
                </c:pt>
                <c:pt idx="411">
                  <c:v>336</c:v>
                </c:pt>
                <c:pt idx="412">
                  <c:v>369</c:v>
                </c:pt>
                <c:pt idx="413">
                  <c:v>342</c:v>
                </c:pt>
                <c:pt idx="414">
                  <c:v>353</c:v>
                </c:pt>
                <c:pt idx="415">
                  <c:v>251</c:v>
                </c:pt>
                <c:pt idx="416">
                  <c:v>232</c:v>
                </c:pt>
                <c:pt idx="417">
                  <c:v>274</c:v>
                </c:pt>
                <c:pt idx="418">
                  <c:v>356</c:v>
                </c:pt>
                <c:pt idx="419">
                  <c:v>318</c:v>
                </c:pt>
                <c:pt idx="420">
                  <c:v>308</c:v>
                </c:pt>
                <c:pt idx="421">
                  <c:v>253</c:v>
                </c:pt>
                <c:pt idx="422">
                  <c:v>280</c:v>
                </c:pt>
                <c:pt idx="423">
                  <c:v>192</c:v>
                </c:pt>
                <c:pt idx="424">
                  <c:v>246</c:v>
                </c:pt>
                <c:pt idx="425">
                  <c:v>343</c:v>
                </c:pt>
                <c:pt idx="426">
                  <c:v>347</c:v>
                </c:pt>
                <c:pt idx="427">
                  <c:v>339</c:v>
                </c:pt>
                <c:pt idx="428">
                  <c:v>297</c:v>
                </c:pt>
                <c:pt idx="429">
                  <c:v>307</c:v>
                </c:pt>
                <c:pt idx="430">
                  <c:v>207</c:v>
                </c:pt>
                <c:pt idx="431">
                  <c:v>318</c:v>
                </c:pt>
                <c:pt idx="432">
                  <c:v>376</c:v>
                </c:pt>
                <c:pt idx="433">
                  <c:v>332</c:v>
                </c:pt>
                <c:pt idx="434">
                  <c:v>373</c:v>
                </c:pt>
                <c:pt idx="435">
                  <c:v>380</c:v>
                </c:pt>
                <c:pt idx="436">
                  <c:v>317</c:v>
                </c:pt>
                <c:pt idx="437">
                  <c:v>264</c:v>
                </c:pt>
                <c:pt idx="438">
                  <c:v>354</c:v>
                </c:pt>
                <c:pt idx="439">
                  <c:v>502</c:v>
                </c:pt>
                <c:pt idx="440">
                  <c:v>431</c:v>
                </c:pt>
                <c:pt idx="441">
                  <c:v>423</c:v>
                </c:pt>
                <c:pt idx="442">
                  <c:v>386</c:v>
                </c:pt>
                <c:pt idx="443">
                  <c:v>401</c:v>
                </c:pt>
                <c:pt idx="444">
                  <c:v>300</c:v>
                </c:pt>
                <c:pt idx="445">
                  <c:v>386</c:v>
                </c:pt>
                <c:pt idx="446">
                  <c:v>551</c:v>
                </c:pt>
                <c:pt idx="447">
                  <c:v>460</c:v>
                </c:pt>
                <c:pt idx="448">
                  <c:v>460</c:v>
                </c:pt>
                <c:pt idx="449">
                  <c:v>457</c:v>
                </c:pt>
                <c:pt idx="450">
                  <c:v>380</c:v>
                </c:pt>
                <c:pt idx="451">
                  <c:v>297</c:v>
                </c:pt>
                <c:pt idx="452">
                  <c:v>417</c:v>
                </c:pt>
                <c:pt idx="453">
                  <c:v>529</c:v>
                </c:pt>
                <c:pt idx="454">
                  <c:v>467</c:v>
                </c:pt>
                <c:pt idx="455">
                  <c:v>501</c:v>
                </c:pt>
                <c:pt idx="456">
                  <c:v>481</c:v>
                </c:pt>
                <c:pt idx="457">
                  <c:v>376</c:v>
                </c:pt>
                <c:pt idx="458">
                  <c:v>326</c:v>
                </c:pt>
                <c:pt idx="459">
                  <c:v>296</c:v>
                </c:pt>
                <c:pt idx="460">
                  <c:v>421</c:v>
                </c:pt>
                <c:pt idx="461">
                  <c:v>627</c:v>
                </c:pt>
                <c:pt idx="462">
                  <c:v>487</c:v>
                </c:pt>
                <c:pt idx="463">
                  <c:v>718</c:v>
                </c:pt>
                <c:pt idx="464">
                  <c:v>344</c:v>
                </c:pt>
                <c:pt idx="465">
                  <c:v>331</c:v>
                </c:pt>
                <c:pt idx="466">
                  <c:v>358</c:v>
                </c:pt>
                <c:pt idx="467">
                  <c:v>476</c:v>
                </c:pt>
                <c:pt idx="468">
                  <c:v>469</c:v>
                </c:pt>
                <c:pt idx="469">
                  <c:v>380</c:v>
                </c:pt>
                <c:pt idx="470">
                  <c:v>429</c:v>
                </c:pt>
                <c:pt idx="471">
                  <c:v>310</c:v>
                </c:pt>
                <c:pt idx="472">
                  <c:v>251</c:v>
                </c:pt>
                <c:pt idx="473">
                  <c:v>316</c:v>
                </c:pt>
                <c:pt idx="474">
                  <c:v>390</c:v>
                </c:pt>
                <c:pt idx="475">
                  <c:v>364</c:v>
                </c:pt>
                <c:pt idx="476">
                  <c:v>360</c:v>
                </c:pt>
                <c:pt idx="477">
                  <c:v>342</c:v>
                </c:pt>
                <c:pt idx="478">
                  <c:v>322</c:v>
                </c:pt>
                <c:pt idx="479">
                  <c:v>217</c:v>
                </c:pt>
                <c:pt idx="480">
                  <c:v>301</c:v>
                </c:pt>
                <c:pt idx="481">
                  <c:v>373</c:v>
                </c:pt>
                <c:pt idx="482">
                  <c:v>344</c:v>
                </c:pt>
                <c:pt idx="483">
                  <c:v>288</c:v>
                </c:pt>
                <c:pt idx="484">
                  <c:v>263</c:v>
                </c:pt>
                <c:pt idx="485">
                  <c:v>226</c:v>
                </c:pt>
                <c:pt idx="486">
                  <c:v>144</c:v>
                </c:pt>
                <c:pt idx="487">
                  <c:v>256</c:v>
                </c:pt>
                <c:pt idx="488">
                  <c:v>305</c:v>
                </c:pt>
                <c:pt idx="489">
                  <c:v>267</c:v>
                </c:pt>
                <c:pt idx="490">
                  <c:v>258</c:v>
                </c:pt>
                <c:pt idx="491">
                  <c:v>207</c:v>
                </c:pt>
                <c:pt idx="492">
                  <c:v>224</c:v>
                </c:pt>
                <c:pt idx="493">
                  <c:v>139</c:v>
                </c:pt>
                <c:pt idx="494">
                  <c:v>198</c:v>
                </c:pt>
                <c:pt idx="495">
                  <c:v>251</c:v>
                </c:pt>
                <c:pt idx="496">
                  <c:v>262</c:v>
                </c:pt>
                <c:pt idx="497">
                  <c:v>201</c:v>
                </c:pt>
                <c:pt idx="498">
                  <c:v>182</c:v>
                </c:pt>
                <c:pt idx="499">
                  <c:v>136</c:v>
                </c:pt>
                <c:pt idx="500">
                  <c:v>93</c:v>
                </c:pt>
                <c:pt idx="501">
                  <c:v>140</c:v>
                </c:pt>
                <c:pt idx="502">
                  <c:v>201</c:v>
                </c:pt>
                <c:pt idx="503">
                  <c:v>149</c:v>
                </c:pt>
                <c:pt idx="504">
                  <c:v>164</c:v>
                </c:pt>
                <c:pt idx="505">
                  <c:v>218</c:v>
                </c:pt>
                <c:pt idx="506">
                  <c:v>125</c:v>
                </c:pt>
                <c:pt idx="507">
                  <c:v>72</c:v>
                </c:pt>
                <c:pt idx="508">
                  <c:v>110</c:v>
                </c:pt>
                <c:pt idx="509">
                  <c:v>166</c:v>
                </c:pt>
                <c:pt idx="510">
                  <c:v>121</c:v>
                </c:pt>
                <c:pt idx="511">
                  <c:v>171</c:v>
                </c:pt>
                <c:pt idx="512">
                  <c:v>126</c:v>
                </c:pt>
                <c:pt idx="513">
                  <c:v>83</c:v>
                </c:pt>
                <c:pt idx="514">
                  <c:v>44</c:v>
                </c:pt>
                <c:pt idx="515">
                  <c:v>82</c:v>
                </c:pt>
                <c:pt idx="516">
                  <c:v>93</c:v>
                </c:pt>
                <c:pt idx="517">
                  <c:v>62</c:v>
                </c:pt>
                <c:pt idx="518">
                  <c:v>59</c:v>
                </c:pt>
                <c:pt idx="519">
                  <c:v>73</c:v>
                </c:pt>
                <c:pt idx="520">
                  <c:v>57</c:v>
                </c:pt>
                <c:pt idx="521">
                  <c:v>51</c:v>
                </c:pt>
                <c:pt idx="522">
                  <c:v>65</c:v>
                </c:pt>
                <c:pt idx="523">
                  <c:v>102</c:v>
                </c:pt>
                <c:pt idx="524">
                  <c:v>77</c:v>
                </c:pt>
                <c:pt idx="525">
                  <c:v>88</c:v>
                </c:pt>
                <c:pt idx="526">
                  <c:v>69</c:v>
                </c:pt>
                <c:pt idx="527">
                  <c:v>52</c:v>
                </c:pt>
                <c:pt idx="528">
                  <c:v>26</c:v>
                </c:pt>
                <c:pt idx="529">
                  <c:v>36</c:v>
                </c:pt>
                <c:pt idx="530">
                  <c:v>63</c:v>
                </c:pt>
                <c:pt idx="531">
                  <c:v>52</c:v>
                </c:pt>
                <c:pt idx="532">
                  <c:v>37</c:v>
                </c:pt>
                <c:pt idx="533">
                  <c:v>35</c:v>
                </c:pt>
                <c:pt idx="534">
                  <c:v>28</c:v>
                </c:pt>
                <c:pt idx="535">
                  <c:v>17</c:v>
                </c:pt>
                <c:pt idx="536">
                  <c:v>21</c:v>
                </c:pt>
                <c:pt idx="537">
                  <c:v>31</c:v>
                </c:pt>
                <c:pt idx="538">
                  <c:v>12</c:v>
                </c:pt>
                <c:pt idx="539">
                  <c:v>28</c:v>
                </c:pt>
                <c:pt idx="540">
                  <c:v>56</c:v>
                </c:pt>
                <c:pt idx="541">
                  <c:v>40</c:v>
                </c:pt>
                <c:pt idx="542">
                  <c:v>14</c:v>
                </c:pt>
                <c:pt idx="543">
                  <c:v>28</c:v>
                </c:pt>
                <c:pt idx="544">
                  <c:v>42</c:v>
                </c:pt>
                <c:pt idx="545">
                  <c:v>24</c:v>
                </c:pt>
                <c:pt idx="546">
                  <c:v>21</c:v>
                </c:pt>
                <c:pt idx="547">
                  <c:v>28</c:v>
                </c:pt>
                <c:pt idx="548">
                  <c:v>22</c:v>
                </c:pt>
                <c:pt idx="549">
                  <c:v>12</c:v>
                </c:pt>
                <c:pt idx="550">
                  <c:v>31</c:v>
                </c:pt>
                <c:pt idx="551">
                  <c:v>24</c:v>
                </c:pt>
                <c:pt idx="552">
                  <c:v>14</c:v>
                </c:pt>
                <c:pt idx="553">
                  <c:v>13</c:v>
                </c:pt>
                <c:pt idx="554">
                  <c:v>25</c:v>
                </c:pt>
                <c:pt idx="555">
                  <c:v>12</c:v>
                </c:pt>
                <c:pt idx="556">
                  <c:v>7</c:v>
                </c:pt>
                <c:pt idx="557">
                  <c:v>13</c:v>
                </c:pt>
                <c:pt idx="558">
                  <c:v>20</c:v>
                </c:pt>
                <c:pt idx="559">
                  <c:v>23</c:v>
                </c:pt>
                <c:pt idx="560">
                  <c:v>9</c:v>
                </c:pt>
                <c:pt idx="561">
                  <c:v>11</c:v>
                </c:pt>
                <c:pt idx="562">
                  <c:v>13</c:v>
                </c:pt>
                <c:pt idx="563">
                  <c:v>3</c:v>
                </c:pt>
                <c:pt idx="564">
                  <c:v>7</c:v>
                </c:pt>
                <c:pt idx="565">
                  <c:v>10</c:v>
                </c:pt>
                <c:pt idx="566">
                  <c:v>21</c:v>
                </c:pt>
                <c:pt idx="567">
                  <c:v>15</c:v>
                </c:pt>
                <c:pt idx="568">
                  <c:v>17</c:v>
                </c:pt>
                <c:pt idx="569">
                  <c:v>5</c:v>
                </c:pt>
                <c:pt idx="570">
                  <c:v>7</c:v>
                </c:pt>
                <c:pt idx="571">
                  <c:v>22</c:v>
                </c:pt>
                <c:pt idx="572">
                  <c:v>24</c:v>
                </c:pt>
                <c:pt idx="573">
                  <c:v>15</c:v>
                </c:pt>
                <c:pt idx="574">
                  <c:v>19</c:v>
                </c:pt>
                <c:pt idx="575">
                  <c:v>18</c:v>
                </c:pt>
                <c:pt idx="576">
                  <c:v>16</c:v>
                </c:pt>
                <c:pt idx="577">
                  <c:v>2</c:v>
                </c:pt>
                <c:pt idx="578">
                  <c:v>23</c:v>
                </c:pt>
                <c:pt idx="579">
                  <c:v>27</c:v>
                </c:pt>
                <c:pt idx="580">
                  <c:v>21</c:v>
                </c:pt>
                <c:pt idx="581">
                  <c:v>27</c:v>
                </c:pt>
                <c:pt idx="582">
                  <c:v>24</c:v>
                </c:pt>
                <c:pt idx="583">
                  <c:v>22</c:v>
                </c:pt>
                <c:pt idx="584">
                  <c:v>11</c:v>
                </c:pt>
                <c:pt idx="585">
                  <c:v>22</c:v>
                </c:pt>
                <c:pt idx="586">
                  <c:v>31</c:v>
                </c:pt>
                <c:pt idx="587">
                  <c:v>31</c:v>
                </c:pt>
                <c:pt idx="588">
                  <c:v>30</c:v>
                </c:pt>
                <c:pt idx="589">
                  <c:v>45</c:v>
                </c:pt>
                <c:pt idx="590">
                  <c:v>34</c:v>
                </c:pt>
                <c:pt idx="591">
                  <c:v>19</c:v>
                </c:pt>
                <c:pt idx="592">
                  <c:v>24</c:v>
                </c:pt>
                <c:pt idx="593">
                  <c:v>54</c:v>
                </c:pt>
                <c:pt idx="594">
                  <c:v>69</c:v>
                </c:pt>
                <c:pt idx="595">
                  <c:v>55</c:v>
                </c:pt>
                <c:pt idx="596">
                  <c:v>49</c:v>
                </c:pt>
                <c:pt idx="597">
                  <c:v>45</c:v>
                </c:pt>
                <c:pt idx="598">
                  <c:v>23</c:v>
                </c:pt>
                <c:pt idx="599">
                  <c:v>44</c:v>
                </c:pt>
                <c:pt idx="600">
                  <c:v>60</c:v>
                </c:pt>
                <c:pt idx="601">
                  <c:v>59</c:v>
                </c:pt>
                <c:pt idx="602">
                  <c:v>43</c:v>
                </c:pt>
                <c:pt idx="603">
                  <c:v>45</c:v>
                </c:pt>
                <c:pt idx="604">
                  <c:v>54</c:v>
                </c:pt>
                <c:pt idx="605">
                  <c:v>37</c:v>
                </c:pt>
                <c:pt idx="606">
                  <c:v>53</c:v>
                </c:pt>
                <c:pt idx="607">
                  <c:v>75</c:v>
                </c:pt>
                <c:pt idx="608">
                  <c:v>69</c:v>
                </c:pt>
                <c:pt idx="609">
                  <c:v>62</c:v>
                </c:pt>
                <c:pt idx="610">
                  <c:v>58</c:v>
                </c:pt>
                <c:pt idx="611">
                  <c:v>56</c:v>
                </c:pt>
                <c:pt idx="612">
                  <c:v>49</c:v>
                </c:pt>
                <c:pt idx="613">
                  <c:v>52</c:v>
                </c:pt>
                <c:pt idx="614">
                  <c:v>71</c:v>
                </c:pt>
                <c:pt idx="615">
                  <c:v>69</c:v>
                </c:pt>
                <c:pt idx="616">
                  <c:v>59</c:v>
                </c:pt>
                <c:pt idx="617">
                  <c:v>62</c:v>
                </c:pt>
                <c:pt idx="618">
                  <c:v>57</c:v>
                </c:pt>
                <c:pt idx="619">
                  <c:v>34</c:v>
                </c:pt>
                <c:pt idx="620">
                  <c:v>36</c:v>
                </c:pt>
                <c:pt idx="621">
                  <c:v>72</c:v>
                </c:pt>
                <c:pt idx="622">
                  <c:v>73</c:v>
                </c:pt>
                <c:pt idx="623">
                  <c:v>67</c:v>
                </c:pt>
                <c:pt idx="624">
                  <c:v>66</c:v>
                </c:pt>
                <c:pt idx="625">
                  <c:v>51</c:v>
                </c:pt>
                <c:pt idx="626">
                  <c:v>26</c:v>
                </c:pt>
                <c:pt idx="627">
                  <c:v>44</c:v>
                </c:pt>
                <c:pt idx="628">
                  <c:v>67</c:v>
                </c:pt>
                <c:pt idx="629">
                  <c:v>67</c:v>
                </c:pt>
                <c:pt idx="630">
                  <c:v>63</c:v>
                </c:pt>
                <c:pt idx="631">
                  <c:v>52</c:v>
                </c:pt>
                <c:pt idx="632">
                  <c:v>50</c:v>
                </c:pt>
                <c:pt idx="633">
                  <c:v>44</c:v>
                </c:pt>
                <c:pt idx="634">
                  <c:v>45</c:v>
                </c:pt>
                <c:pt idx="635">
                  <c:v>65</c:v>
                </c:pt>
                <c:pt idx="636">
                  <c:v>63</c:v>
                </c:pt>
                <c:pt idx="637">
                  <c:v>51</c:v>
                </c:pt>
                <c:pt idx="638">
                  <c:v>52</c:v>
                </c:pt>
                <c:pt idx="639">
                  <c:v>25</c:v>
                </c:pt>
                <c:pt idx="640">
                  <c:v>33</c:v>
                </c:pt>
                <c:pt idx="641">
                  <c:v>37</c:v>
                </c:pt>
                <c:pt idx="642">
                  <c:v>50</c:v>
                </c:pt>
                <c:pt idx="643">
                  <c:v>39</c:v>
                </c:pt>
                <c:pt idx="644">
                  <c:v>41</c:v>
                </c:pt>
                <c:pt idx="645">
                  <c:v>30</c:v>
                </c:pt>
                <c:pt idx="646">
                  <c:v>46</c:v>
                </c:pt>
                <c:pt idx="647">
                  <c:v>27</c:v>
                </c:pt>
                <c:pt idx="648">
                  <c:v>34</c:v>
                </c:pt>
                <c:pt idx="649">
                  <c:v>49</c:v>
                </c:pt>
                <c:pt idx="650">
                  <c:v>37</c:v>
                </c:pt>
                <c:pt idx="651">
                  <c:v>40</c:v>
                </c:pt>
                <c:pt idx="652">
                  <c:v>42</c:v>
                </c:pt>
                <c:pt idx="653">
                  <c:v>14</c:v>
                </c:pt>
                <c:pt idx="654">
                  <c:v>24</c:v>
                </c:pt>
                <c:pt idx="655">
                  <c:v>44</c:v>
                </c:pt>
                <c:pt idx="656">
                  <c:v>70</c:v>
                </c:pt>
                <c:pt idx="657">
                  <c:v>33</c:v>
                </c:pt>
                <c:pt idx="658">
                  <c:v>36</c:v>
                </c:pt>
                <c:pt idx="659">
                  <c:v>39</c:v>
                </c:pt>
                <c:pt idx="660">
                  <c:v>39</c:v>
                </c:pt>
                <c:pt idx="661">
                  <c:v>24</c:v>
                </c:pt>
                <c:pt idx="662">
                  <c:v>30</c:v>
                </c:pt>
                <c:pt idx="663">
                  <c:v>48</c:v>
                </c:pt>
                <c:pt idx="664">
                  <c:v>50</c:v>
                </c:pt>
                <c:pt idx="665">
                  <c:v>50</c:v>
                </c:pt>
                <c:pt idx="666">
                  <c:v>33</c:v>
                </c:pt>
                <c:pt idx="667">
                  <c:v>37</c:v>
                </c:pt>
                <c:pt idx="668">
                  <c:v>26</c:v>
                </c:pt>
                <c:pt idx="669">
                  <c:v>20</c:v>
                </c:pt>
                <c:pt idx="670">
                  <c:v>41</c:v>
                </c:pt>
                <c:pt idx="671">
                  <c:v>63</c:v>
                </c:pt>
                <c:pt idx="672">
                  <c:v>59</c:v>
                </c:pt>
                <c:pt idx="673">
                  <c:v>51</c:v>
                </c:pt>
                <c:pt idx="674">
                  <c:v>31</c:v>
                </c:pt>
                <c:pt idx="675">
                  <c:v>20</c:v>
                </c:pt>
                <c:pt idx="676">
                  <c:v>38</c:v>
                </c:pt>
                <c:pt idx="677">
                  <c:v>68</c:v>
                </c:pt>
                <c:pt idx="678">
                  <c:v>60</c:v>
                </c:pt>
                <c:pt idx="679">
                  <c:v>67</c:v>
                </c:pt>
                <c:pt idx="680">
                  <c:v>68</c:v>
                </c:pt>
                <c:pt idx="681">
                  <c:v>53</c:v>
                </c:pt>
                <c:pt idx="682">
                  <c:v>36</c:v>
                </c:pt>
                <c:pt idx="683">
                  <c:v>44</c:v>
                </c:pt>
                <c:pt idx="684">
                  <c:v>74</c:v>
                </c:pt>
                <c:pt idx="685">
                  <c:v>72</c:v>
                </c:pt>
                <c:pt idx="686">
                  <c:v>69</c:v>
                </c:pt>
                <c:pt idx="687">
                  <c:v>48</c:v>
                </c:pt>
                <c:pt idx="688">
                  <c:v>49</c:v>
                </c:pt>
                <c:pt idx="689">
                  <c:v>46</c:v>
                </c:pt>
                <c:pt idx="690">
                  <c:v>70</c:v>
                </c:pt>
                <c:pt idx="691">
                  <c:v>83</c:v>
                </c:pt>
                <c:pt idx="692">
                  <c:v>85</c:v>
                </c:pt>
                <c:pt idx="693">
                  <c:v>71</c:v>
                </c:pt>
                <c:pt idx="694">
                  <c:v>51</c:v>
                </c:pt>
                <c:pt idx="695">
                  <c:v>90</c:v>
                </c:pt>
                <c:pt idx="696">
                  <c:v>47</c:v>
                </c:pt>
                <c:pt idx="697">
                  <c:v>65</c:v>
                </c:pt>
                <c:pt idx="698">
                  <c:v>89</c:v>
                </c:pt>
                <c:pt idx="699">
                  <c:v>103</c:v>
                </c:pt>
                <c:pt idx="700">
                  <c:v>72</c:v>
                </c:pt>
                <c:pt idx="701">
                  <c:v>74</c:v>
                </c:pt>
                <c:pt idx="702">
                  <c:v>75</c:v>
                </c:pt>
                <c:pt idx="703">
                  <c:v>43</c:v>
                </c:pt>
                <c:pt idx="704">
                  <c:v>92</c:v>
                </c:pt>
                <c:pt idx="705">
                  <c:v>99</c:v>
                </c:pt>
                <c:pt idx="706">
                  <c:v>86</c:v>
                </c:pt>
                <c:pt idx="707">
                  <c:v>79</c:v>
                </c:pt>
                <c:pt idx="708">
                  <c:v>118</c:v>
                </c:pt>
                <c:pt idx="709">
                  <c:v>96</c:v>
                </c:pt>
                <c:pt idx="710">
                  <c:v>66</c:v>
                </c:pt>
                <c:pt idx="711">
                  <c:v>98</c:v>
                </c:pt>
                <c:pt idx="712">
                  <c:v>120</c:v>
                </c:pt>
                <c:pt idx="713">
                  <c:v>129</c:v>
                </c:pt>
                <c:pt idx="714">
                  <c:v>123</c:v>
                </c:pt>
                <c:pt idx="715">
                  <c:v>120</c:v>
                </c:pt>
                <c:pt idx="716">
                  <c:v>123</c:v>
                </c:pt>
                <c:pt idx="717">
                  <c:v>97</c:v>
                </c:pt>
                <c:pt idx="718">
                  <c:v>137</c:v>
                </c:pt>
                <c:pt idx="719">
                  <c:v>153</c:v>
                </c:pt>
                <c:pt idx="720">
                  <c:v>146</c:v>
                </c:pt>
                <c:pt idx="721">
                  <c:v>168</c:v>
                </c:pt>
                <c:pt idx="722">
                  <c:v>141</c:v>
                </c:pt>
                <c:pt idx="723">
                  <c:v>144</c:v>
                </c:pt>
                <c:pt idx="724">
                  <c:v>81</c:v>
                </c:pt>
                <c:pt idx="725">
                  <c:v>142</c:v>
                </c:pt>
                <c:pt idx="726">
                  <c:v>190</c:v>
                </c:pt>
                <c:pt idx="727">
                  <c:v>148</c:v>
                </c:pt>
                <c:pt idx="728">
                  <c:v>156</c:v>
                </c:pt>
                <c:pt idx="729">
                  <c:v>155</c:v>
                </c:pt>
                <c:pt idx="730">
                  <c:v>111</c:v>
                </c:pt>
                <c:pt idx="731">
                  <c:v>133</c:v>
                </c:pt>
                <c:pt idx="732">
                  <c:v>140</c:v>
                </c:pt>
                <c:pt idx="733">
                  <c:v>259</c:v>
                </c:pt>
                <c:pt idx="734">
                  <c:v>231</c:v>
                </c:pt>
                <c:pt idx="735">
                  <c:v>198</c:v>
                </c:pt>
                <c:pt idx="736">
                  <c:v>223</c:v>
                </c:pt>
                <c:pt idx="737">
                  <c:v>184</c:v>
                </c:pt>
                <c:pt idx="738">
                  <c:v>157</c:v>
                </c:pt>
                <c:pt idx="739">
                  <c:v>227</c:v>
                </c:pt>
                <c:pt idx="740">
                  <c:v>294</c:v>
                </c:pt>
                <c:pt idx="741">
                  <c:v>313</c:v>
                </c:pt>
                <c:pt idx="742">
                  <c:v>316</c:v>
                </c:pt>
                <c:pt idx="743">
                  <c:v>360</c:v>
                </c:pt>
                <c:pt idx="744">
                  <c:v>308</c:v>
                </c:pt>
                <c:pt idx="745">
                  <c:v>248</c:v>
                </c:pt>
                <c:pt idx="746">
                  <c:v>287</c:v>
                </c:pt>
                <c:pt idx="747">
                  <c:v>434</c:v>
                </c:pt>
                <c:pt idx="748">
                  <c:v>380</c:v>
                </c:pt>
                <c:pt idx="749">
                  <c:v>385</c:v>
                </c:pt>
                <c:pt idx="750">
                  <c:v>373</c:v>
                </c:pt>
                <c:pt idx="751">
                  <c:v>333</c:v>
                </c:pt>
                <c:pt idx="752">
                  <c:v>227</c:v>
                </c:pt>
                <c:pt idx="753">
                  <c:v>352</c:v>
                </c:pt>
                <c:pt idx="754">
                  <c:v>469</c:v>
                </c:pt>
                <c:pt idx="755">
                  <c:v>426</c:v>
                </c:pt>
                <c:pt idx="756">
                  <c:v>389</c:v>
                </c:pt>
                <c:pt idx="757">
                  <c:v>378</c:v>
                </c:pt>
                <c:pt idx="758">
                  <c:v>377</c:v>
                </c:pt>
                <c:pt idx="759">
                  <c:v>235</c:v>
                </c:pt>
                <c:pt idx="760">
                  <c:v>349</c:v>
                </c:pt>
                <c:pt idx="761">
                  <c:v>427</c:v>
                </c:pt>
                <c:pt idx="762">
                  <c:v>395</c:v>
                </c:pt>
                <c:pt idx="763">
                  <c:v>414</c:v>
                </c:pt>
                <c:pt idx="764">
                  <c:v>433</c:v>
                </c:pt>
                <c:pt idx="765">
                  <c:v>375</c:v>
                </c:pt>
                <c:pt idx="766">
                  <c:v>229</c:v>
                </c:pt>
                <c:pt idx="767">
                  <c:v>326</c:v>
                </c:pt>
                <c:pt idx="768">
                  <c:v>415</c:v>
                </c:pt>
                <c:pt idx="769">
                  <c:v>384</c:v>
                </c:pt>
                <c:pt idx="770">
                  <c:v>325</c:v>
                </c:pt>
                <c:pt idx="771">
                  <c:v>334</c:v>
                </c:pt>
                <c:pt idx="772">
                  <c:v>269</c:v>
                </c:pt>
                <c:pt idx="773">
                  <c:v>191</c:v>
                </c:pt>
                <c:pt idx="774">
                  <c:v>281</c:v>
                </c:pt>
                <c:pt idx="775">
                  <c:v>388</c:v>
                </c:pt>
                <c:pt idx="776">
                  <c:v>278</c:v>
                </c:pt>
                <c:pt idx="777">
                  <c:v>320</c:v>
                </c:pt>
                <c:pt idx="778">
                  <c:v>314</c:v>
                </c:pt>
                <c:pt idx="779">
                  <c:v>252</c:v>
                </c:pt>
                <c:pt idx="780">
                  <c:v>141</c:v>
                </c:pt>
                <c:pt idx="781">
                  <c:v>201</c:v>
                </c:pt>
                <c:pt idx="782">
                  <c:v>322</c:v>
                </c:pt>
                <c:pt idx="783">
                  <c:v>252</c:v>
                </c:pt>
                <c:pt idx="784">
                  <c:v>249</c:v>
                </c:pt>
                <c:pt idx="785">
                  <c:v>193</c:v>
                </c:pt>
                <c:pt idx="786">
                  <c:v>210</c:v>
                </c:pt>
                <c:pt idx="787">
                  <c:v>144</c:v>
                </c:pt>
                <c:pt idx="788">
                  <c:v>207</c:v>
                </c:pt>
                <c:pt idx="789">
                  <c:v>233</c:v>
                </c:pt>
                <c:pt idx="790">
                  <c:v>214</c:v>
                </c:pt>
                <c:pt idx="791">
                  <c:v>185</c:v>
                </c:pt>
                <c:pt idx="792">
                  <c:v>210</c:v>
                </c:pt>
                <c:pt idx="793">
                  <c:v>173</c:v>
                </c:pt>
                <c:pt idx="794">
                  <c:v>105</c:v>
                </c:pt>
                <c:pt idx="795">
                  <c:v>130</c:v>
                </c:pt>
                <c:pt idx="796">
                  <c:v>184</c:v>
                </c:pt>
                <c:pt idx="797">
                  <c:v>156</c:v>
                </c:pt>
                <c:pt idx="798">
                  <c:v>136</c:v>
                </c:pt>
                <c:pt idx="799">
                  <c:v>156</c:v>
                </c:pt>
                <c:pt idx="800">
                  <c:v>133</c:v>
                </c:pt>
                <c:pt idx="801">
                  <c:v>86</c:v>
                </c:pt>
                <c:pt idx="802">
                  <c:v>129</c:v>
                </c:pt>
                <c:pt idx="803">
                  <c:v>180</c:v>
                </c:pt>
                <c:pt idx="804">
                  <c:v>137</c:v>
                </c:pt>
                <c:pt idx="805">
                  <c:v>128</c:v>
                </c:pt>
                <c:pt idx="806">
                  <c:v>165</c:v>
                </c:pt>
                <c:pt idx="807">
                  <c:v>85</c:v>
                </c:pt>
                <c:pt idx="808">
                  <c:v>93</c:v>
                </c:pt>
                <c:pt idx="809">
                  <c:v>119</c:v>
                </c:pt>
                <c:pt idx="810">
                  <c:v>197</c:v>
                </c:pt>
                <c:pt idx="811">
                  <c:v>153</c:v>
                </c:pt>
                <c:pt idx="812">
                  <c:v>182</c:v>
                </c:pt>
                <c:pt idx="813">
                  <c:v>146</c:v>
                </c:pt>
                <c:pt idx="814">
                  <c:v>118</c:v>
                </c:pt>
                <c:pt idx="815">
                  <c:v>82</c:v>
                </c:pt>
                <c:pt idx="816">
                  <c:v>95</c:v>
                </c:pt>
                <c:pt idx="817">
                  <c:v>177</c:v>
                </c:pt>
                <c:pt idx="818">
                  <c:v>170</c:v>
                </c:pt>
                <c:pt idx="819">
                  <c:v>159</c:v>
                </c:pt>
                <c:pt idx="820">
                  <c:v>154</c:v>
                </c:pt>
                <c:pt idx="821">
                  <c:v>129</c:v>
                </c:pt>
                <c:pt idx="822">
                  <c:v>118</c:v>
                </c:pt>
                <c:pt idx="823">
                  <c:v>125</c:v>
                </c:pt>
                <c:pt idx="824">
                  <c:v>194</c:v>
                </c:pt>
                <c:pt idx="825">
                  <c:v>149</c:v>
                </c:pt>
                <c:pt idx="826">
                  <c:v>150</c:v>
                </c:pt>
                <c:pt idx="827">
                  <c:v>144</c:v>
                </c:pt>
                <c:pt idx="828">
                  <c:v>112</c:v>
                </c:pt>
                <c:pt idx="829">
                  <c:v>90</c:v>
                </c:pt>
                <c:pt idx="830">
                  <c:v>115</c:v>
                </c:pt>
                <c:pt idx="831">
                  <c:v>169</c:v>
                </c:pt>
                <c:pt idx="832">
                  <c:v>155</c:v>
                </c:pt>
                <c:pt idx="833">
                  <c:v>149</c:v>
                </c:pt>
                <c:pt idx="834">
                  <c:v>133</c:v>
                </c:pt>
                <c:pt idx="835">
                  <c:v>133</c:v>
                </c:pt>
                <c:pt idx="836">
                  <c:v>85</c:v>
                </c:pt>
                <c:pt idx="837">
                  <c:v>79</c:v>
                </c:pt>
                <c:pt idx="838">
                  <c:v>127</c:v>
                </c:pt>
                <c:pt idx="839">
                  <c:v>205</c:v>
                </c:pt>
                <c:pt idx="840">
                  <c:v>166</c:v>
                </c:pt>
                <c:pt idx="841">
                  <c:v>202</c:v>
                </c:pt>
                <c:pt idx="842">
                  <c:v>143</c:v>
                </c:pt>
                <c:pt idx="843">
                  <c:v>79</c:v>
                </c:pt>
                <c:pt idx="844">
                  <c:v>93</c:v>
                </c:pt>
                <c:pt idx="845">
                  <c:v>146</c:v>
                </c:pt>
                <c:pt idx="846">
                  <c:v>186</c:v>
                </c:pt>
                <c:pt idx="847">
                  <c:v>131</c:v>
                </c:pt>
                <c:pt idx="848">
                  <c:v>133</c:v>
                </c:pt>
                <c:pt idx="849">
                  <c:v>130</c:v>
                </c:pt>
                <c:pt idx="850">
                  <c:v>105</c:v>
                </c:pt>
                <c:pt idx="851">
                  <c:v>124</c:v>
                </c:pt>
                <c:pt idx="852">
                  <c:v>153</c:v>
                </c:pt>
                <c:pt idx="853">
                  <c:v>152</c:v>
                </c:pt>
                <c:pt idx="854">
                  <c:v>138</c:v>
                </c:pt>
                <c:pt idx="855">
                  <c:v>125</c:v>
                </c:pt>
                <c:pt idx="856">
                  <c:v>113</c:v>
                </c:pt>
                <c:pt idx="857">
                  <c:v>72</c:v>
                </c:pt>
                <c:pt idx="858">
                  <c:v>84</c:v>
                </c:pt>
                <c:pt idx="859">
                  <c:v>158</c:v>
                </c:pt>
                <c:pt idx="860">
                  <c:v>115</c:v>
                </c:pt>
                <c:pt idx="861">
                  <c:v>130</c:v>
                </c:pt>
                <c:pt idx="862">
                  <c:v>115</c:v>
                </c:pt>
                <c:pt idx="863">
                  <c:v>91</c:v>
                </c:pt>
                <c:pt idx="864">
                  <c:v>62</c:v>
                </c:pt>
                <c:pt idx="865">
                  <c:v>102</c:v>
                </c:pt>
                <c:pt idx="866">
                  <c:v>148</c:v>
                </c:pt>
                <c:pt idx="867">
                  <c:v>136</c:v>
                </c:pt>
                <c:pt idx="868">
                  <c:v>108</c:v>
                </c:pt>
                <c:pt idx="869">
                  <c:v>89</c:v>
                </c:pt>
                <c:pt idx="870">
                  <c:v>91</c:v>
                </c:pt>
                <c:pt idx="871">
                  <c:v>34</c:v>
                </c:pt>
                <c:pt idx="872">
                  <c:v>80</c:v>
                </c:pt>
                <c:pt idx="873">
                  <c:v>118</c:v>
                </c:pt>
                <c:pt idx="874">
                  <c:v>114</c:v>
                </c:pt>
                <c:pt idx="875">
                  <c:v>107</c:v>
                </c:pt>
                <c:pt idx="876">
                  <c:v>105</c:v>
                </c:pt>
                <c:pt idx="877">
                  <c:v>66</c:v>
                </c:pt>
                <c:pt idx="878">
                  <c:v>27</c:v>
                </c:pt>
                <c:pt idx="879">
                  <c:v>62</c:v>
                </c:pt>
                <c:pt idx="880">
                  <c:v>66</c:v>
                </c:pt>
                <c:pt idx="881">
                  <c:v>59</c:v>
                </c:pt>
                <c:pt idx="882">
                  <c:v>79</c:v>
                </c:pt>
                <c:pt idx="883">
                  <c:v>40</c:v>
                </c:pt>
                <c:pt idx="884">
                  <c:v>47</c:v>
                </c:pt>
                <c:pt idx="885">
                  <c:v>27</c:v>
                </c:pt>
                <c:pt idx="886">
                  <c:v>70</c:v>
                </c:pt>
                <c:pt idx="887">
                  <c:v>70</c:v>
                </c:pt>
                <c:pt idx="888">
                  <c:v>80</c:v>
                </c:pt>
                <c:pt idx="889">
                  <c:v>73</c:v>
                </c:pt>
                <c:pt idx="890">
                  <c:v>63</c:v>
                </c:pt>
                <c:pt idx="891">
                  <c:v>60</c:v>
                </c:pt>
                <c:pt idx="892">
                  <c:v>26</c:v>
                </c:pt>
                <c:pt idx="893">
                  <c:v>41</c:v>
                </c:pt>
                <c:pt idx="894">
                  <c:v>73</c:v>
                </c:pt>
                <c:pt idx="895">
                  <c:v>48</c:v>
                </c:pt>
                <c:pt idx="896">
                  <c:v>64</c:v>
                </c:pt>
                <c:pt idx="897">
                  <c:v>41</c:v>
                </c:pt>
                <c:pt idx="898">
                  <c:v>45</c:v>
                </c:pt>
                <c:pt idx="899">
                  <c:v>18</c:v>
                </c:pt>
                <c:pt idx="900">
                  <c:v>59</c:v>
                </c:pt>
                <c:pt idx="901">
                  <c:v>62</c:v>
                </c:pt>
                <c:pt idx="902">
                  <c:v>50</c:v>
                </c:pt>
                <c:pt idx="903">
                  <c:v>75</c:v>
                </c:pt>
                <c:pt idx="904">
                  <c:v>51</c:v>
                </c:pt>
                <c:pt idx="905">
                  <c:v>40</c:v>
                </c:pt>
                <c:pt idx="906">
                  <c:v>44</c:v>
                </c:pt>
                <c:pt idx="907">
                  <c:v>63</c:v>
                </c:pt>
                <c:pt idx="908">
                  <c:v>69</c:v>
                </c:pt>
                <c:pt idx="909">
                  <c:v>60</c:v>
                </c:pt>
                <c:pt idx="910">
                  <c:v>59</c:v>
                </c:pt>
                <c:pt idx="911">
                  <c:v>72</c:v>
                </c:pt>
                <c:pt idx="912">
                  <c:v>63</c:v>
                </c:pt>
                <c:pt idx="913">
                  <c:v>57</c:v>
                </c:pt>
                <c:pt idx="914">
                  <c:v>59</c:v>
                </c:pt>
                <c:pt idx="915">
                  <c:v>94</c:v>
                </c:pt>
                <c:pt idx="916">
                  <c:v>72</c:v>
                </c:pt>
                <c:pt idx="917">
                  <c:v>94</c:v>
                </c:pt>
                <c:pt idx="918">
                  <c:v>105</c:v>
                </c:pt>
                <c:pt idx="919">
                  <c:v>93</c:v>
                </c:pt>
                <c:pt idx="920">
                  <c:v>44</c:v>
                </c:pt>
                <c:pt idx="921">
                  <c:v>127</c:v>
                </c:pt>
                <c:pt idx="922">
                  <c:v>157</c:v>
                </c:pt>
                <c:pt idx="923">
                  <c:v>106</c:v>
                </c:pt>
                <c:pt idx="924">
                  <c:v>105</c:v>
                </c:pt>
                <c:pt idx="925">
                  <c:v>134</c:v>
                </c:pt>
                <c:pt idx="926">
                  <c:v>111</c:v>
                </c:pt>
                <c:pt idx="927">
                  <c:v>79</c:v>
                </c:pt>
                <c:pt idx="928">
                  <c:v>112</c:v>
                </c:pt>
                <c:pt idx="929">
                  <c:v>176</c:v>
                </c:pt>
                <c:pt idx="930">
                  <c:v>157</c:v>
                </c:pt>
                <c:pt idx="931">
                  <c:v>157</c:v>
                </c:pt>
                <c:pt idx="932">
                  <c:v>155</c:v>
                </c:pt>
                <c:pt idx="933">
                  <c:v>116</c:v>
                </c:pt>
                <c:pt idx="934">
                  <c:v>77</c:v>
                </c:pt>
                <c:pt idx="935">
                  <c:v>104</c:v>
                </c:pt>
                <c:pt idx="936">
                  <c:v>253</c:v>
                </c:pt>
                <c:pt idx="937">
                  <c:v>207</c:v>
                </c:pt>
                <c:pt idx="938">
                  <c:v>199</c:v>
                </c:pt>
                <c:pt idx="939">
                  <c:v>244</c:v>
                </c:pt>
                <c:pt idx="940">
                  <c:v>121</c:v>
                </c:pt>
                <c:pt idx="941">
                  <c:v>83</c:v>
                </c:pt>
                <c:pt idx="942">
                  <c:v>121</c:v>
                </c:pt>
                <c:pt idx="943">
                  <c:v>190</c:v>
                </c:pt>
                <c:pt idx="944">
                  <c:v>171</c:v>
                </c:pt>
                <c:pt idx="945">
                  <c:v>161</c:v>
                </c:pt>
                <c:pt idx="946">
                  <c:v>175</c:v>
                </c:pt>
                <c:pt idx="947">
                  <c:v>158</c:v>
                </c:pt>
                <c:pt idx="948">
                  <c:v>74</c:v>
                </c:pt>
                <c:pt idx="949">
                  <c:v>113</c:v>
                </c:pt>
                <c:pt idx="950">
                  <c:v>177</c:v>
                </c:pt>
                <c:pt idx="951">
                  <c:v>145</c:v>
                </c:pt>
                <c:pt idx="952">
                  <c:v>130</c:v>
                </c:pt>
                <c:pt idx="953">
                  <c:v>152</c:v>
                </c:pt>
                <c:pt idx="954">
                  <c:v>129</c:v>
                </c:pt>
                <c:pt idx="955">
                  <c:v>78</c:v>
                </c:pt>
                <c:pt idx="956">
                  <c:v>42</c:v>
                </c:pt>
                <c:pt idx="957">
                  <c:v>70</c:v>
                </c:pt>
                <c:pt idx="958">
                  <c:v>128</c:v>
                </c:pt>
                <c:pt idx="959">
                  <c:v>147</c:v>
                </c:pt>
                <c:pt idx="960">
                  <c:v>124</c:v>
                </c:pt>
                <c:pt idx="961">
                  <c:v>88</c:v>
                </c:pt>
                <c:pt idx="962">
                  <c:v>63</c:v>
                </c:pt>
                <c:pt idx="963">
                  <c:v>75</c:v>
                </c:pt>
                <c:pt idx="964">
                  <c:v>134</c:v>
                </c:pt>
                <c:pt idx="965">
                  <c:v>112</c:v>
                </c:pt>
                <c:pt idx="966">
                  <c:v>84</c:v>
                </c:pt>
                <c:pt idx="967">
                  <c:v>99</c:v>
                </c:pt>
                <c:pt idx="968">
                  <c:v>80</c:v>
                </c:pt>
                <c:pt idx="969">
                  <c:v>41</c:v>
                </c:pt>
                <c:pt idx="970">
                  <c:v>60</c:v>
                </c:pt>
                <c:pt idx="971">
                  <c:v>98</c:v>
                </c:pt>
                <c:pt idx="972">
                  <c:v>90</c:v>
                </c:pt>
                <c:pt idx="973">
                  <c:v>68</c:v>
                </c:pt>
                <c:pt idx="974">
                  <c:v>91</c:v>
                </c:pt>
                <c:pt idx="975">
                  <c:v>48</c:v>
                </c:pt>
                <c:pt idx="976">
                  <c:v>30</c:v>
                </c:pt>
                <c:pt idx="977">
                  <c:v>40</c:v>
                </c:pt>
                <c:pt idx="978">
                  <c:v>80</c:v>
                </c:pt>
                <c:pt idx="979">
                  <c:v>57</c:v>
                </c:pt>
                <c:pt idx="980">
                  <c:v>89</c:v>
                </c:pt>
                <c:pt idx="981">
                  <c:v>59</c:v>
                </c:pt>
                <c:pt idx="982">
                  <c:v>18</c:v>
                </c:pt>
                <c:pt idx="983">
                  <c:v>34</c:v>
                </c:pt>
                <c:pt idx="984">
                  <c:v>33</c:v>
                </c:pt>
                <c:pt idx="985">
                  <c:v>93</c:v>
                </c:pt>
                <c:pt idx="986">
                  <c:v>69</c:v>
                </c:pt>
                <c:pt idx="987">
                  <c:v>60</c:v>
                </c:pt>
                <c:pt idx="988">
                  <c:v>44</c:v>
                </c:pt>
                <c:pt idx="989">
                  <c:v>38</c:v>
                </c:pt>
                <c:pt idx="990">
                  <c:v>32</c:v>
                </c:pt>
                <c:pt idx="991">
                  <c:v>31</c:v>
                </c:pt>
                <c:pt idx="992">
                  <c:v>60</c:v>
                </c:pt>
                <c:pt idx="993">
                  <c:v>46</c:v>
                </c:pt>
                <c:pt idx="994">
                  <c:v>60</c:v>
                </c:pt>
                <c:pt idx="995">
                  <c:v>49</c:v>
                </c:pt>
                <c:pt idx="996">
                  <c:v>43</c:v>
                </c:pt>
                <c:pt idx="997">
                  <c:v>13</c:v>
                </c:pt>
                <c:pt idx="998">
                  <c:v>32</c:v>
                </c:pt>
                <c:pt idx="999">
                  <c:v>64</c:v>
                </c:pt>
                <c:pt idx="1000">
                  <c:v>48</c:v>
                </c:pt>
                <c:pt idx="1001">
                  <c:v>30</c:v>
                </c:pt>
                <c:pt idx="1002">
                  <c:v>38</c:v>
                </c:pt>
                <c:pt idx="1003">
                  <c:v>38</c:v>
                </c:pt>
                <c:pt idx="1004">
                  <c:v>20</c:v>
                </c:pt>
                <c:pt idx="1005">
                  <c:v>47</c:v>
                </c:pt>
                <c:pt idx="1006">
                  <c:v>60</c:v>
                </c:pt>
                <c:pt idx="1007">
                  <c:v>43</c:v>
                </c:pt>
                <c:pt idx="1008">
                  <c:v>56</c:v>
                </c:pt>
                <c:pt idx="1009">
                  <c:v>62</c:v>
                </c:pt>
                <c:pt idx="1010">
                  <c:v>60</c:v>
                </c:pt>
                <c:pt idx="1011">
                  <c:v>41</c:v>
                </c:pt>
                <c:pt idx="1012">
                  <c:v>51</c:v>
                </c:pt>
                <c:pt idx="1013">
                  <c:v>80</c:v>
                </c:pt>
                <c:pt idx="1014">
                  <c:v>69</c:v>
                </c:pt>
                <c:pt idx="1015">
                  <c:v>66</c:v>
                </c:pt>
                <c:pt idx="1016">
                  <c:v>98</c:v>
                </c:pt>
                <c:pt idx="1017">
                  <c:v>73</c:v>
                </c:pt>
                <c:pt idx="1018">
                  <c:v>32</c:v>
                </c:pt>
                <c:pt idx="1019">
                  <c:v>93</c:v>
                </c:pt>
                <c:pt idx="1020">
                  <c:v>113</c:v>
                </c:pt>
                <c:pt idx="1021">
                  <c:v>81</c:v>
                </c:pt>
                <c:pt idx="1022">
                  <c:v>84</c:v>
                </c:pt>
                <c:pt idx="1023">
                  <c:v>91</c:v>
                </c:pt>
                <c:pt idx="1024">
                  <c:v>92</c:v>
                </c:pt>
                <c:pt idx="1025">
                  <c:v>52</c:v>
                </c:pt>
                <c:pt idx="1026">
                  <c:v>39</c:v>
                </c:pt>
                <c:pt idx="1027">
                  <c:v>120</c:v>
                </c:pt>
                <c:pt idx="1028">
                  <c:v>93</c:v>
                </c:pt>
                <c:pt idx="1029">
                  <c:v>94</c:v>
                </c:pt>
                <c:pt idx="1030">
                  <c:v>85</c:v>
                </c:pt>
                <c:pt idx="1031">
                  <c:v>76</c:v>
                </c:pt>
                <c:pt idx="1032">
                  <c:v>53</c:v>
                </c:pt>
                <c:pt idx="1033">
                  <c:v>53</c:v>
                </c:pt>
                <c:pt idx="1034">
                  <c:v>82</c:v>
                </c:pt>
                <c:pt idx="1035">
                  <c:v>60</c:v>
                </c:pt>
                <c:pt idx="1036">
                  <c:v>87</c:v>
                </c:pt>
                <c:pt idx="1037">
                  <c:v>118</c:v>
                </c:pt>
                <c:pt idx="1038">
                  <c:v>101</c:v>
                </c:pt>
                <c:pt idx="1039">
                  <c:v>45</c:v>
                </c:pt>
                <c:pt idx="1040">
                  <c:v>53</c:v>
                </c:pt>
                <c:pt idx="1041">
                  <c:v>86</c:v>
                </c:pt>
                <c:pt idx="1042">
                  <c:v>81</c:v>
                </c:pt>
                <c:pt idx="1043">
                  <c:v>65</c:v>
                </c:pt>
                <c:pt idx="1044">
                  <c:v>84</c:v>
                </c:pt>
                <c:pt idx="1045">
                  <c:v>70</c:v>
                </c:pt>
                <c:pt idx="1046">
                  <c:v>46</c:v>
                </c:pt>
                <c:pt idx="1047">
                  <c:v>66</c:v>
                </c:pt>
                <c:pt idx="1048">
                  <c:v>106</c:v>
                </c:pt>
                <c:pt idx="1049">
                  <c:v>88</c:v>
                </c:pt>
                <c:pt idx="1050">
                  <c:v>73</c:v>
                </c:pt>
                <c:pt idx="1051">
                  <c:v>85</c:v>
                </c:pt>
                <c:pt idx="1052">
                  <c:v>76</c:v>
                </c:pt>
                <c:pt idx="1053">
                  <c:v>37</c:v>
                </c:pt>
                <c:pt idx="1054">
                  <c:v>66</c:v>
                </c:pt>
                <c:pt idx="1055">
                  <c:v>117</c:v>
                </c:pt>
                <c:pt idx="1056">
                  <c:v>110</c:v>
                </c:pt>
                <c:pt idx="1057">
                  <c:v>89</c:v>
                </c:pt>
                <c:pt idx="1058">
                  <c:v>84</c:v>
                </c:pt>
                <c:pt idx="1059">
                  <c:v>89</c:v>
                </c:pt>
                <c:pt idx="1060">
                  <c:v>51</c:v>
                </c:pt>
                <c:pt idx="1061">
                  <c:v>81</c:v>
                </c:pt>
                <c:pt idx="1062">
                  <c:v>141</c:v>
                </c:pt>
                <c:pt idx="1063">
                  <c:v>86</c:v>
                </c:pt>
                <c:pt idx="1064">
                  <c:v>103</c:v>
                </c:pt>
                <c:pt idx="1065">
                  <c:v>106</c:v>
                </c:pt>
                <c:pt idx="1066">
                  <c:v>105</c:v>
                </c:pt>
                <c:pt idx="1067">
                  <c:v>45</c:v>
                </c:pt>
                <c:pt idx="1068">
                  <c:v>67</c:v>
                </c:pt>
                <c:pt idx="1069">
                  <c:v>166</c:v>
                </c:pt>
                <c:pt idx="1070">
                  <c:v>102</c:v>
                </c:pt>
                <c:pt idx="1071">
                  <c:v>95</c:v>
                </c:pt>
                <c:pt idx="1072">
                  <c:v>90</c:v>
                </c:pt>
                <c:pt idx="1073">
                  <c:v>110</c:v>
                </c:pt>
                <c:pt idx="1074">
                  <c:v>48</c:v>
                </c:pt>
                <c:pt idx="1075">
                  <c:v>74</c:v>
                </c:pt>
                <c:pt idx="1076">
                  <c:v>142</c:v>
                </c:pt>
                <c:pt idx="1077">
                  <c:v>143</c:v>
                </c:pt>
                <c:pt idx="1078">
                  <c:v>112</c:v>
                </c:pt>
                <c:pt idx="1079">
                  <c:v>131</c:v>
                </c:pt>
                <c:pt idx="1080">
                  <c:v>101</c:v>
                </c:pt>
                <c:pt idx="1081">
                  <c:v>68</c:v>
                </c:pt>
                <c:pt idx="1082">
                  <c:v>84</c:v>
                </c:pt>
                <c:pt idx="1083">
                  <c:v>117</c:v>
                </c:pt>
                <c:pt idx="1084">
                  <c:v>141</c:v>
                </c:pt>
                <c:pt idx="1085">
                  <c:v>156</c:v>
                </c:pt>
                <c:pt idx="1086">
                  <c:v>134</c:v>
                </c:pt>
                <c:pt idx="1087">
                  <c:v>98</c:v>
                </c:pt>
                <c:pt idx="1088">
                  <c:v>44</c:v>
                </c:pt>
                <c:pt idx="1089">
                  <c:v>36</c:v>
                </c:pt>
                <c:pt idx="1090">
                  <c:v>76</c:v>
                </c:pt>
                <c:pt idx="1091">
                  <c:v>204</c:v>
                </c:pt>
                <c:pt idx="1092">
                  <c:v>114</c:v>
                </c:pt>
                <c:pt idx="1093">
                  <c:v>150</c:v>
                </c:pt>
                <c:pt idx="1094">
                  <c:v>126</c:v>
                </c:pt>
                <c:pt idx="1095">
                  <c:v>54</c:v>
                </c:pt>
                <c:pt idx="1096">
                  <c:v>86</c:v>
                </c:pt>
                <c:pt idx="1097">
                  <c:v>140</c:v>
                </c:pt>
                <c:pt idx="1098">
                  <c:v>97</c:v>
                </c:pt>
                <c:pt idx="1099">
                  <c:v>122</c:v>
                </c:pt>
                <c:pt idx="1100">
                  <c:v>71</c:v>
                </c:pt>
                <c:pt idx="1101">
                  <c:v>44</c:v>
                </c:pt>
                <c:pt idx="1102">
                  <c:v>53</c:v>
                </c:pt>
                <c:pt idx="1103">
                  <c:v>65</c:v>
                </c:pt>
                <c:pt idx="1104">
                  <c:v>150</c:v>
                </c:pt>
                <c:pt idx="1105">
                  <c:v>89</c:v>
                </c:pt>
                <c:pt idx="1106">
                  <c:v>104</c:v>
                </c:pt>
                <c:pt idx="1107">
                  <c:v>86</c:v>
                </c:pt>
                <c:pt idx="1108">
                  <c:v>79</c:v>
                </c:pt>
                <c:pt idx="1109">
                  <c:v>29</c:v>
                </c:pt>
                <c:pt idx="1110">
                  <c:v>74</c:v>
                </c:pt>
                <c:pt idx="1111">
                  <c:v>78</c:v>
                </c:pt>
                <c:pt idx="1112">
                  <c:v>73</c:v>
                </c:pt>
                <c:pt idx="1113">
                  <c:v>76</c:v>
                </c:pt>
                <c:pt idx="1114">
                  <c:v>54</c:v>
                </c:pt>
                <c:pt idx="1115">
                  <c:v>59</c:v>
                </c:pt>
                <c:pt idx="1116">
                  <c:v>16</c:v>
                </c:pt>
                <c:pt idx="1117">
                  <c:v>44</c:v>
                </c:pt>
                <c:pt idx="1118">
                  <c:v>73</c:v>
                </c:pt>
                <c:pt idx="1119">
                  <c:v>54</c:v>
                </c:pt>
                <c:pt idx="1120">
                  <c:v>45</c:v>
                </c:pt>
                <c:pt idx="1121">
                  <c:v>38</c:v>
                </c:pt>
                <c:pt idx="1122">
                  <c:v>33</c:v>
                </c:pt>
                <c:pt idx="1123">
                  <c:v>25</c:v>
                </c:pt>
                <c:pt idx="1124">
                  <c:v>33</c:v>
                </c:pt>
                <c:pt idx="1125">
                  <c:v>115</c:v>
                </c:pt>
                <c:pt idx="1126">
                  <c:v>147</c:v>
                </c:pt>
                <c:pt idx="1127">
                  <c:v>48</c:v>
                </c:pt>
                <c:pt idx="1128">
                  <c:v>57</c:v>
                </c:pt>
                <c:pt idx="1129">
                  <c:v>30</c:v>
                </c:pt>
                <c:pt idx="1130">
                  <c:v>18</c:v>
                </c:pt>
                <c:pt idx="1131">
                  <c:v>32</c:v>
                </c:pt>
                <c:pt idx="1132">
                  <c:v>64</c:v>
                </c:pt>
                <c:pt idx="1133">
                  <c:v>40</c:v>
                </c:pt>
                <c:pt idx="1134">
                  <c:v>38</c:v>
                </c:pt>
                <c:pt idx="1135">
                  <c:v>45</c:v>
                </c:pt>
                <c:pt idx="1136">
                  <c:v>22</c:v>
                </c:pt>
                <c:pt idx="1137">
                  <c:v>12</c:v>
                </c:pt>
                <c:pt idx="1138">
                  <c:v>26</c:v>
                </c:pt>
                <c:pt idx="1139">
                  <c:v>66</c:v>
                </c:pt>
                <c:pt idx="1140">
                  <c:v>63</c:v>
                </c:pt>
                <c:pt idx="1141">
                  <c:v>65</c:v>
                </c:pt>
                <c:pt idx="1142">
                  <c:v>48</c:v>
                </c:pt>
                <c:pt idx="1143">
                  <c:v>29</c:v>
                </c:pt>
                <c:pt idx="1144">
                  <c:v>18</c:v>
                </c:pt>
                <c:pt idx="1145">
                  <c:v>19</c:v>
                </c:pt>
                <c:pt idx="1146">
                  <c:v>56</c:v>
                </c:pt>
                <c:pt idx="1147">
                  <c:v>34</c:v>
                </c:pt>
                <c:pt idx="1148">
                  <c:v>40</c:v>
                </c:pt>
                <c:pt idx="1149">
                  <c:v>49</c:v>
                </c:pt>
                <c:pt idx="1150">
                  <c:v>31</c:v>
                </c:pt>
                <c:pt idx="1151">
                  <c:v>13</c:v>
                </c:pt>
                <c:pt idx="1152">
                  <c:v>31</c:v>
                </c:pt>
                <c:pt idx="1153">
                  <c:v>44</c:v>
                </c:pt>
                <c:pt idx="1154">
                  <c:v>32</c:v>
                </c:pt>
                <c:pt idx="1155">
                  <c:v>28</c:v>
                </c:pt>
                <c:pt idx="1156">
                  <c:v>51</c:v>
                </c:pt>
                <c:pt idx="1157">
                  <c:v>23</c:v>
                </c:pt>
                <c:pt idx="1158">
                  <c:v>9</c:v>
                </c:pt>
                <c:pt idx="1159">
                  <c:v>25</c:v>
                </c:pt>
                <c:pt idx="1160">
                  <c:v>45</c:v>
                </c:pt>
                <c:pt idx="1161">
                  <c:v>27</c:v>
                </c:pt>
                <c:pt idx="1162">
                  <c:v>36</c:v>
                </c:pt>
                <c:pt idx="1163">
                  <c:v>32</c:v>
                </c:pt>
                <c:pt idx="1164">
                  <c:v>24</c:v>
                </c:pt>
                <c:pt idx="1165">
                  <c:v>27</c:v>
                </c:pt>
                <c:pt idx="1166">
                  <c:v>37</c:v>
                </c:pt>
                <c:pt idx="1167">
                  <c:v>38</c:v>
                </c:pt>
                <c:pt idx="1168">
                  <c:v>28</c:v>
                </c:pt>
                <c:pt idx="1169">
                  <c:v>26</c:v>
                </c:pt>
                <c:pt idx="1170">
                  <c:v>24</c:v>
                </c:pt>
                <c:pt idx="1171">
                  <c:v>21</c:v>
                </c:pt>
                <c:pt idx="1172">
                  <c:v>7</c:v>
                </c:pt>
                <c:pt idx="1173">
                  <c:v>21</c:v>
                </c:pt>
                <c:pt idx="1174">
                  <c:v>46</c:v>
                </c:pt>
                <c:pt idx="1175">
                  <c:v>30</c:v>
                </c:pt>
                <c:pt idx="1176">
                  <c:v>34</c:v>
                </c:pt>
                <c:pt idx="1177">
                  <c:v>22</c:v>
                </c:pt>
                <c:pt idx="1178">
                  <c:v>19</c:v>
                </c:pt>
                <c:pt idx="1179">
                  <c:v>9</c:v>
                </c:pt>
                <c:pt idx="1180">
                  <c:v>16</c:v>
                </c:pt>
                <c:pt idx="1181">
                  <c:v>38</c:v>
                </c:pt>
                <c:pt idx="1182">
                  <c:v>23</c:v>
                </c:pt>
                <c:pt idx="1183">
                  <c:v>29</c:v>
                </c:pt>
                <c:pt idx="1184">
                  <c:v>42</c:v>
                </c:pt>
                <c:pt idx="1185">
                  <c:v>24</c:v>
                </c:pt>
                <c:pt idx="1186">
                  <c:v>12</c:v>
                </c:pt>
                <c:pt idx="1187">
                  <c:v>15</c:v>
                </c:pt>
                <c:pt idx="1188">
                  <c:v>39</c:v>
                </c:pt>
                <c:pt idx="1189">
                  <c:v>30</c:v>
                </c:pt>
                <c:pt idx="1190">
                  <c:v>11</c:v>
                </c:pt>
                <c:pt idx="1191">
                  <c:v>19</c:v>
                </c:pt>
                <c:pt idx="1192">
                  <c:v>22</c:v>
                </c:pt>
                <c:pt idx="1193">
                  <c:v>6</c:v>
                </c:pt>
                <c:pt idx="1194">
                  <c:v>6</c:v>
                </c:pt>
                <c:pt idx="1195">
                  <c:v>22</c:v>
                </c:pt>
                <c:pt idx="1196">
                  <c:v>26</c:v>
                </c:pt>
                <c:pt idx="1197">
                  <c:v>28</c:v>
                </c:pt>
                <c:pt idx="1198">
                  <c:v>36</c:v>
                </c:pt>
                <c:pt idx="1199">
                  <c:v>13</c:v>
                </c:pt>
                <c:pt idx="1200">
                  <c:v>4</c:v>
                </c:pt>
                <c:pt idx="1201">
                  <c:v>18</c:v>
                </c:pt>
                <c:pt idx="1202">
                  <c:v>28</c:v>
                </c:pt>
                <c:pt idx="1203">
                  <c:v>70</c:v>
                </c:pt>
                <c:pt idx="1204">
                  <c:v>22</c:v>
                </c:pt>
                <c:pt idx="1205">
                  <c:v>21</c:v>
                </c:pt>
                <c:pt idx="1206">
                  <c:v>24</c:v>
                </c:pt>
                <c:pt idx="1207">
                  <c:v>16</c:v>
                </c:pt>
                <c:pt idx="1208">
                  <c:v>19</c:v>
                </c:pt>
                <c:pt idx="1209">
                  <c:v>25</c:v>
                </c:pt>
                <c:pt idx="1210">
                  <c:v>25</c:v>
                </c:pt>
                <c:pt idx="1211">
                  <c:v>26</c:v>
                </c:pt>
                <c:pt idx="1212">
                  <c:v>21</c:v>
                </c:pt>
                <c:pt idx="1213">
                  <c:v>27</c:v>
                </c:pt>
                <c:pt idx="1214">
                  <c:v>10</c:v>
                </c:pt>
                <c:pt idx="1215">
                  <c:v>8</c:v>
                </c:pt>
                <c:pt idx="1216">
                  <c:v>21</c:v>
                </c:pt>
                <c:pt idx="1217">
                  <c:v>48</c:v>
                </c:pt>
                <c:pt idx="1218">
                  <c:v>31</c:v>
                </c:pt>
                <c:pt idx="1219">
                  <c:v>32</c:v>
                </c:pt>
                <c:pt idx="1220">
                  <c:v>32</c:v>
                </c:pt>
                <c:pt idx="1221">
                  <c:v>14</c:v>
                </c:pt>
                <c:pt idx="1222">
                  <c:v>23</c:v>
                </c:pt>
                <c:pt idx="1223">
                  <c:v>32</c:v>
                </c:pt>
                <c:pt idx="1224">
                  <c:v>19</c:v>
                </c:pt>
                <c:pt idx="1225">
                  <c:v>24</c:v>
                </c:pt>
                <c:pt idx="1226">
                  <c:v>21</c:v>
                </c:pt>
                <c:pt idx="1227">
                  <c:v>21</c:v>
                </c:pt>
                <c:pt idx="1228">
                  <c:v>16</c:v>
                </c:pt>
                <c:pt idx="1229">
                  <c:v>19</c:v>
                </c:pt>
                <c:pt idx="1230">
                  <c:v>35</c:v>
                </c:pt>
                <c:pt idx="1231">
                  <c:v>32</c:v>
                </c:pt>
                <c:pt idx="1232">
                  <c:v>18</c:v>
                </c:pt>
                <c:pt idx="1233">
                  <c:v>34</c:v>
                </c:pt>
                <c:pt idx="1234">
                  <c:v>10</c:v>
                </c:pt>
                <c:pt idx="1235">
                  <c:v>8</c:v>
                </c:pt>
                <c:pt idx="1236">
                  <c:v>19</c:v>
                </c:pt>
                <c:pt idx="1237">
                  <c:v>28</c:v>
                </c:pt>
                <c:pt idx="1238">
                  <c:v>25</c:v>
                </c:pt>
                <c:pt idx="1239">
                  <c:v>26</c:v>
                </c:pt>
                <c:pt idx="1240">
                  <c:v>27</c:v>
                </c:pt>
                <c:pt idx="1241">
                  <c:v>21</c:v>
                </c:pt>
                <c:pt idx="1242">
                  <c:v>12</c:v>
                </c:pt>
                <c:pt idx="1243">
                  <c:v>6</c:v>
                </c:pt>
                <c:pt idx="1244">
                  <c:v>24</c:v>
                </c:pt>
                <c:pt idx="1245">
                  <c:v>17</c:v>
                </c:pt>
                <c:pt idx="1246">
                  <c:v>18</c:v>
                </c:pt>
                <c:pt idx="1247">
                  <c:v>24</c:v>
                </c:pt>
                <c:pt idx="1248">
                  <c:v>10</c:v>
                </c:pt>
                <c:pt idx="1249">
                  <c:v>5</c:v>
                </c:pt>
                <c:pt idx="1250">
                  <c:v>9</c:v>
                </c:pt>
                <c:pt idx="1251">
                  <c:v>23</c:v>
                </c:pt>
                <c:pt idx="1252">
                  <c:v>8</c:v>
                </c:pt>
                <c:pt idx="1253">
                  <c:v>29</c:v>
                </c:pt>
                <c:pt idx="1254">
                  <c:v>17</c:v>
                </c:pt>
                <c:pt idx="1255">
                  <c:v>13</c:v>
                </c:pt>
                <c:pt idx="1256">
                  <c:v>9</c:v>
                </c:pt>
                <c:pt idx="1257">
                  <c:v>4</c:v>
                </c:pt>
                <c:pt idx="1258">
                  <c:v>11</c:v>
                </c:pt>
                <c:pt idx="1259">
                  <c:v>14</c:v>
                </c:pt>
                <c:pt idx="1260">
                  <c:v>13</c:v>
                </c:pt>
                <c:pt idx="1261">
                  <c:v>15</c:v>
                </c:pt>
                <c:pt idx="1262">
                  <c:v>15</c:v>
                </c:pt>
                <c:pt idx="1263">
                  <c:v>8</c:v>
                </c:pt>
                <c:pt idx="1264">
                  <c:v>7</c:v>
                </c:pt>
                <c:pt idx="1265">
                  <c:v>13</c:v>
                </c:pt>
                <c:pt idx="1266">
                  <c:v>12</c:v>
                </c:pt>
                <c:pt idx="1267">
                  <c:v>6</c:v>
                </c:pt>
                <c:pt idx="1268">
                  <c:v>21</c:v>
                </c:pt>
                <c:pt idx="1269">
                  <c:v>17</c:v>
                </c:pt>
                <c:pt idx="1270">
                  <c:v>6</c:v>
                </c:pt>
                <c:pt idx="1271">
                  <c:v>10</c:v>
                </c:pt>
                <c:pt idx="1272">
                  <c:v>19</c:v>
                </c:pt>
                <c:pt idx="1273">
                  <c:v>9</c:v>
                </c:pt>
                <c:pt idx="1274">
                  <c:v>4</c:v>
                </c:pt>
                <c:pt idx="1275">
                  <c:v>9</c:v>
                </c:pt>
                <c:pt idx="1276">
                  <c:v>10</c:v>
                </c:pt>
                <c:pt idx="1277">
                  <c:v>1</c:v>
                </c:pt>
                <c:pt idx="1278">
                  <c:v>5</c:v>
                </c:pt>
                <c:pt idx="1279">
                  <c:v>7</c:v>
                </c:pt>
                <c:pt idx="1280">
                  <c:v>2</c:v>
                </c:pt>
                <c:pt idx="1281">
                  <c:v>4</c:v>
                </c:pt>
                <c:pt idx="1282">
                  <c:v>3</c:v>
                </c:pt>
                <c:pt idx="1283">
                  <c:v>7</c:v>
                </c:pt>
                <c:pt idx="1284">
                  <c:v>2</c:v>
                </c:pt>
                <c:pt idx="1285">
                  <c:v>1</c:v>
                </c:pt>
                <c:pt idx="1286">
                  <c:v>13</c:v>
                </c:pt>
                <c:pt idx="1287">
                  <c:v>2</c:v>
                </c:pt>
                <c:pt idx="1288">
                  <c:v>8</c:v>
                </c:pt>
                <c:pt idx="1289">
                  <c:v>13</c:v>
                </c:pt>
                <c:pt idx="1290">
                  <c:v>4</c:v>
                </c:pt>
                <c:pt idx="1291">
                  <c:v>2</c:v>
                </c:pt>
                <c:pt idx="1292">
                  <c:v>6</c:v>
                </c:pt>
                <c:pt idx="1293">
                  <c:v>12</c:v>
                </c:pt>
                <c:pt idx="1294">
                  <c:v>7</c:v>
                </c:pt>
                <c:pt idx="1295">
                  <c:v>1</c:v>
                </c:pt>
                <c:pt idx="1296">
                  <c:v>9</c:v>
                </c:pt>
                <c:pt idx="1297">
                  <c:v>6</c:v>
                </c:pt>
                <c:pt idx="1298">
                  <c:v>1</c:v>
                </c:pt>
                <c:pt idx="1299">
                  <c:v>1</c:v>
                </c:pt>
                <c:pt idx="1300">
                  <c:v>4</c:v>
                </c:pt>
                <c:pt idx="1301">
                  <c:v>1</c:v>
                </c:pt>
                <c:pt idx="1302">
                  <c:v>3</c:v>
                </c:pt>
                <c:pt idx="1303">
                  <c:v>5</c:v>
                </c:pt>
                <c:pt idx="1304">
                  <c:v>2</c:v>
                </c:pt>
                <c:pt idx="1305">
                  <c:v>1</c:v>
                </c:pt>
                <c:pt idx="1306">
                  <c:v>2</c:v>
                </c:pt>
                <c:pt idx="1307">
                  <c:v>9</c:v>
                </c:pt>
                <c:pt idx="1308">
                  <c:v>13</c:v>
                </c:pt>
                <c:pt idx="1309">
                  <c:v>9</c:v>
                </c:pt>
                <c:pt idx="1310">
                  <c:v>10</c:v>
                </c:pt>
                <c:pt idx="1311">
                  <c:v>5</c:v>
                </c:pt>
                <c:pt idx="1312">
                  <c:v>2</c:v>
                </c:pt>
                <c:pt idx="1313">
                  <c:v>11</c:v>
                </c:pt>
                <c:pt idx="1314">
                  <c:v>23</c:v>
                </c:pt>
                <c:pt idx="1315">
                  <c:v>7</c:v>
                </c:pt>
                <c:pt idx="1316">
                  <c:v>7</c:v>
                </c:pt>
                <c:pt idx="1317">
                  <c:v>17</c:v>
                </c:pt>
                <c:pt idx="1318">
                  <c:v>9</c:v>
                </c:pt>
                <c:pt idx="1319">
                  <c:v>3</c:v>
                </c:pt>
                <c:pt idx="1320">
                  <c:v>9</c:v>
                </c:pt>
                <c:pt idx="1321">
                  <c:v>6</c:v>
                </c:pt>
                <c:pt idx="1322">
                  <c:v>5</c:v>
                </c:pt>
                <c:pt idx="1323">
                  <c:v>8</c:v>
                </c:pt>
                <c:pt idx="1324">
                  <c:v>5</c:v>
                </c:pt>
                <c:pt idx="1325">
                  <c:v>2</c:v>
                </c:pt>
                <c:pt idx="1326">
                  <c:v>4</c:v>
                </c:pt>
                <c:pt idx="1327">
                  <c:v>3</c:v>
                </c:pt>
                <c:pt idx="1328">
                  <c:v>11</c:v>
                </c:pt>
                <c:pt idx="1329">
                  <c:v>11</c:v>
                </c:pt>
                <c:pt idx="1330">
                  <c:v>8</c:v>
                </c:pt>
                <c:pt idx="1331">
                  <c:v>14</c:v>
                </c:pt>
                <c:pt idx="1332">
                  <c:v>4</c:v>
                </c:pt>
                <c:pt idx="1333">
                  <c:v>10</c:v>
                </c:pt>
                <c:pt idx="1334">
                  <c:v>6</c:v>
                </c:pt>
                <c:pt idx="1335">
                  <c:v>13</c:v>
                </c:pt>
                <c:pt idx="1336">
                  <c:v>10</c:v>
                </c:pt>
                <c:pt idx="1337">
                  <c:v>16</c:v>
                </c:pt>
                <c:pt idx="1338">
                  <c:v>16</c:v>
                </c:pt>
                <c:pt idx="1339">
                  <c:v>10</c:v>
                </c:pt>
                <c:pt idx="1340">
                  <c:v>6</c:v>
                </c:pt>
                <c:pt idx="1341">
                  <c:v>13</c:v>
                </c:pt>
                <c:pt idx="1342">
                  <c:v>12</c:v>
                </c:pt>
                <c:pt idx="1343">
                  <c:v>21</c:v>
                </c:pt>
                <c:pt idx="1344">
                  <c:v>21</c:v>
                </c:pt>
                <c:pt idx="1345">
                  <c:v>10</c:v>
                </c:pt>
                <c:pt idx="1346">
                  <c:v>6</c:v>
                </c:pt>
                <c:pt idx="1347">
                  <c:v>8</c:v>
                </c:pt>
                <c:pt idx="1348">
                  <c:v>14</c:v>
                </c:pt>
                <c:pt idx="1349">
                  <c:v>18</c:v>
                </c:pt>
                <c:pt idx="1350">
                  <c:v>22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9-45FB-B8E3-C5CDE0AF5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926527"/>
        <c:axId val="505816095"/>
      </c:barChart>
      <c:lineChart>
        <c:grouping val="standard"/>
        <c:varyColors val="0"/>
        <c:ser>
          <c:idx val="1"/>
          <c:order val="1"/>
          <c:tx>
            <c:strRef>
              <c:f>BRASIL!$L$1</c:f>
              <c:strCache>
                <c:ptCount val="1"/>
                <c:pt idx="0">
                  <c:v>% da população vacinada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italia!$M$2:$M$1358</c:f>
              <c:numCache>
                <c:formatCode>0%</c:formatCode>
                <c:ptCount val="13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1.2222161914135385E-4</c:v>
                </c:pt>
                <c:pt idx="360">
                  <c:v>1.4780486487261081E-4</c:v>
                </c:pt>
                <c:pt idx="361">
                  <c:v>1.6648658384845892E-4</c:v>
                </c:pt>
                <c:pt idx="362">
                  <c:v>2.496278827664508E-4</c:v>
                </c:pt>
                <c:pt idx="363">
                  <c:v>6.9117260560326121E-4</c:v>
                </c:pt>
                <c:pt idx="364">
                  <c:v>8.8285146199239967E-4</c:v>
                </c:pt>
                <c:pt idx="365">
                  <c:v>1.5470469174458238E-3</c:v>
                </c:pt>
                <c:pt idx="366">
                  <c:v>2.1569310970777425E-3</c:v>
                </c:pt>
                <c:pt idx="367">
                  <c:v>3.3410868983302948E-3</c:v>
                </c:pt>
                <c:pt idx="368">
                  <c:v>4.7058043182920907E-3</c:v>
                </c:pt>
                <c:pt idx="369">
                  <c:v>5.8139583310632802E-3</c:v>
                </c:pt>
                <c:pt idx="370">
                  <c:v>7.3892403124025379E-3</c:v>
                </c:pt>
                <c:pt idx="371">
                  <c:v>9.0383482314234237E-3</c:v>
                </c:pt>
                <c:pt idx="372">
                  <c:v>1.0539073325203017E-2</c:v>
                </c:pt>
                <c:pt idx="373">
                  <c:v>1.1575016289558008E-2</c:v>
                </c:pt>
                <c:pt idx="374">
                  <c:v>1.2972745445872031E-2</c:v>
                </c:pt>
                <c:pt idx="375">
                  <c:v>1.4392964060061438E-2</c:v>
                </c:pt>
                <c:pt idx="376">
                  <c:v>1.6016641722860422E-2</c:v>
                </c:pt>
                <c:pt idx="377">
                  <c:v>1.7625275417239364E-2</c:v>
                </c:pt>
                <c:pt idx="378">
                  <c:v>1.9173223272906954E-2</c:v>
                </c:pt>
                <c:pt idx="379">
                  <c:v>2.0297730164344902E-2</c:v>
                </c:pt>
                <c:pt idx="380">
                  <c:v>2.088706275321995E-2</c:v>
                </c:pt>
                <c:pt idx="381">
                  <c:v>2.1560590568744112E-2</c:v>
                </c:pt>
                <c:pt idx="382">
                  <c:v>2.2102054440024992E-2</c:v>
                </c:pt>
                <c:pt idx="383">
                  <c:v>2.2560258020547272E-2</c:v>
                </c:pt>
                <c:pt idx="384">
                  <c:v>2.2844461532428261E-2</c:v>
                </c:pt>
                <c:pt idx="385">
                  <c:v>2.3070886006275663E-2</c:v>
                </c:pt>
                <c:pt idx="386">
                  <c:v>2.3175819810859751E-2</c:v>
                </c:pt>
                <c:pt idx="387">
                  <c:v>2.3233734839568317E-2</c:v>
                </c:pt>
                <c:pt idx="388">
                  <c:v>2.3322502752663746E-2</c:v>
                </c:pt>
                <c:pt idx="389">
                  <c:v>2.3401564331332236E-2</c:v>
                </c:pt>
                <c:pt idx="390">
                  <c:v>2.3514045618377902E-2</c:v>
                </c:pt>
                <c:pt idx="391">
                  <c:v>2.3605924318163579E-2</c:v>
                </c:pt>
                <c:pt idx="392">
                  <c:v>2.3698720955005394E-2</c:v>
                </c:pt>
                <c:pt idx="393">
                  <c:v>2.3775742673549132E-2</c:v>
                </c:pt>
                <c:pt idx="394">
                  <c:v>2.3824002364333876E-2</c:v>
                </c:pt>
                <c:pt idx="395">
                  <c:v>2.3905460778648947E-2</c:v>
                </c:pt>
                <c:pt idx="396">
                  <c:v>2.4021766803428522E-2</c:v>
                </c:pt>
                <c:pt idx="397">
                  <c:v>2.4181028882668487E-2</c:v>
                </c:pt>
                <c:pt idx="398">
                  <c:v>2.4417346678120934E-2</c:v>
                </c:pt>
                <c:pt idx="399">
                  <c:v>2.4730176227085933E-2</c:v>
                </c:pt>
                <c:pt idx="400">
                  <c:v>2.4985855694889147E-2</c:v>
                </c:pt>
                <c:pt idx="401">
                  <c:v>2.5148993508366139E-2</c:v>
                </c:pt>
                <c:pt idx="402">
                  <c:v>2.5608879973491337E-2</c:v>
                </c:pt>
                <c:pt idx="403">
                  <c:v>2.6197617603163335E-2</c:v>
                </c:pt>
                <c:pt idx="404">
                  <c:v>2.6965981915654063E-2</c:v>
                </c:pt>
                <c:pt idx="405">
                  <c:v>2.7908584280467306E-2</c:v>
                </c:pt>
                <c:pt idx="406">
                  <c:v>2.8913453375588583E-2</c:v>
                </c:pt>
                <c:pt idx="407">
                  <c:v>2.9698238562083559E-2</c:v>
                </c:pt>
                <c:pt idx="408">
                  <c:v>3.0164533587767352E-2</c:v>
                </c:pt>
                <c:pt idx="409">
                  <c:v>3.1133450148189887E-2</c:v>
                </c:pt>
                <c:pt idx="410">
                  <c:v>3.2243814009429557E-2</c:v>
                </c:pt>
                <c:pt idx="411">
                  <c:v>3.3454063021444554E-2</c:v>
                </c:pt>
                <c:pt idx="412">
                  <c:v>3.4856772836229843E-2</c:v>
                </c:pt>
                <c:pt idx="413">
                  <c:v>3.6333410581703002E-2</c:v>
                </c:pt>
                <c:pt idx="414">
                  <c:v>3.7592956213399489E-2</c:v>
                </c:pt>
                <c:pt idx="415">
                  <c:v>3.8426052087182333E-2</c:v>
                </c:pt>
                <c:pt idx="416">
                  <c:v>4.0141081485901432E-2</c:v>
                </c:pt>
                <c:pt idx="417">
                  <c:v>4.1867687090828498E-2</c:v>
                </c:pt>
                <c:pt idx="418">
                  <c:v>4.3815175549597386E-2</c:v>
                </c:pt>
                <c:pt idx="419">
                  <c:v>4.5799517481286793E-2</c:v>
                </c:pt>
                <c:pt idx="420">
                  <c:v>4.7904789120705206E-2</c:v>
                </c:pt>
                <c:pt idx="421">
                  <c:v>4.9866097631819289E-2</c:v>
                </c:pt>
                <c:pt idx="422">
                  <c:v>5.1061795641611056E-2</c:v>
                </c:pt>
                <c:pt idx="423">
                  <c:v>5.2961653366467007E-2</c:v>
                </c:pt>
                <c:pt idx="424">
                  <c:v>5.5204377580624922E-2</c:v>
                </c:pt>
                <c:pt idx="425">
                  <c:v>5.7688179263859697E-2</c:v>
                </c:pt>
                <c:pt idx="426">
                  <c:v>6.0268092356639012E-2</c:v>
                </c:pt>
                <c:pt idx="427">
                  <c:v>6.2896112150693712E-2</c:v>
                </c:pt>
                <c:pt idx="428">
                  <c:v>6.5268605466454563E-2</c:v>
                </c:pt>
                <c:pt idx="429">
                  <c:v>6.6677179879098505E-2</c:v>
                </c:pt>
                <c:pt idx="430">
                  <c:v>6.8971495555578258E-2</c:v>
                </c:pt>
                <c:pt idx="431">
                  <c:v>7.1468845309808265E-2</c:v>
                </c:pt>
                <c:pt idx="432">
                  <c:v>7.4218134788279433E-2</c:v>
                </c:pt>
                <c:pt idx="433">
                  <c:v>7.7037289476023341E-2</c:v>
                </c:pt>
                <c:pt idx="434">
                  <c:v>7.9629866700410487E-2</c:v>
                </c:pt>
                <c:pt idx="435">
                  <c:v>8.1829124895076821E-2</c:v>
                </c:pt>
                <c:pt idx="436">
                  <c:v>8.3068050940678942E-2</c:v>
                </c:pt>
                <c:pt idx="437">
                  <c:v>8.4858895140701301E-2</c:v>
                </c:pt>
                <c:pt idx="438">
                  <c:v>8.6021989386165801E-2</c:v>
                </c:pt>
                <c:pt idx="439">
                  <c:v>8.7471089019954817E-2</c:v>
                </c:pt>
                <c:pt idx="440">
                  <c:v>8.8910312330973157E-2</c:v>
                </c:pt>
                <c:pt idx="441">
                  <c:v>9.057721802958249E-2</c:v>
                </c:pt>
                <c:pt idx="442">
                  <c:v>9.2521986674851717E-2</c:v>
                </c:pt>
                <c:pt idx="443">
                  <c:v>9.3977018901836878E-2</c:v>
                </c:pt>
                <c:pt idx="444">
                  <c:v>9.6204206181377941E-2</c:v>
                </c:pt>
                <c:pt idx="445">
                  <c:v>9.8854460450792422E-2</c:v>
                </c:pt>
                <c:pt idx="446">
                  <c:v>0.10178405656545725</c:v>
                </c:pt>
                <c:pt idx="447">
                  <c:v>0.10497363285302164</c:v>
                </c:pt>
                <c:pt idx="448">
                  <c:v>0.10828437683199625</c:v>
                </c:pt>
                <c:pt idx="449">
                  <c:v>0.11125045244522538</c:v>
                </c:pt>
                <c:pt idx="450">
                  <c:v>0.11334232900315792</c:v>
                </c:pt>
                <c:pt idx="451">
                  <c:v>0.11637408811240404</c:v>
                </c:pt>
                <c:pt idx="452">
                  <c:v>0.11968546104825047</c:v>
                </c:pt>
                <c:pt idx="453">
                  <c:v>0.12337051936011696</c:v>
                </c:pt>
                <c:pt idx="454">
                  <c:v>0.12674896969639896</c:v>
                </c:pt>
                <c:pt idx="455">
                  <c:v>0.13023228584192753</c:v>
                </c:pt>
                <c:pt idx="456">
                  <c:v>0.13312723833214032</c:v>
                </c:pt>
                <c:pt idx="457">
                  <c:v>0.13441879276896104</c:v>
                </c:pt>
                <c:pt idx="458">
                  <c:v>0.13669174091063402</c:v>
                </c:pt>
                <c:pt idx="459">
                  <c:v>0.14027917491669678</c:v>
                </c:pt>
                <c:pt idx="460">
                  <c:v>0.14445405464101921</c:v>
                </c:pt>
                <c:pt idx="461">
                  <c:v>0.14872494378187992</c:v>
                </c:pt>
                <c:pt idx="462">
                  <c:v>0.15306338629053867</c:v>
                </c:pt>
                <c:pt idx="463">
                  <c:v>0.15737270979591658</c:v>
                </c:pt>
                <c:pt idx="464">
                  <c:v>0.16011628766603844</c:v>
                </c:pt>
                <c:pt idx="465">
                  <c:v>0.16361820053637102</c:v>
                </c:pt>
                <c:pt idx="466">
                  <c:v>0.16741166041503369</c:v>
                </c:pt>
                <c:pt idx="467">
                  <c:v>0.17153967435298995</c:v>
                </c:pt>
                <c:pt idx="468">
                  <c:v>0.17586393983378165</c:v>
                </c:pt>
                <c:pt idx="469">
                  <c:v>0.18066308475161549</c:v>
                </c:pt>
                <c:pt idx="470">
                  <c:v>0.18537164288107599</c:v>
                </c:pt>
                <c:pt idx="471">
                  <c:v>0.18857554918601677</c:v>
                </c:pt>
                <c:pt idx="472">
                  <c:v>0.19239075057384239</c:v>
                </c:pt>
                <c:pt idx="473">
                  <c:v>0.19643099952993123</c:v>
                </c:pt>
                <c:pt idx="474">
                  <c:v>0.20078259913639462</c:v>
                </c:pt>
                <c:pt idx="475">
                  <c:v>0.20529255988387621</c:v>
                </c:pt>
                <c:pt idx="476">
                  <c:v>0.20999918014621818</c:v>
                </c:pt>
                <c:pt idx="477">
                  <c:v>0.21465412395206648</c:v>
                </c:pt>
                <c:pt idx="478">
                  <c:v>0.2184155920244393</c:v>
                </c:pt>
                <c:pt idx="479">
                  <c:v>0.22290185639680501</c:v>
                </c:pt>
                <c:pt idx="480">
                  <c:v>0.22738429603143684</c:v>
                </c:pt>
                <c:pt idx="481">
                  <c:v>0.23199398894018439</c:v>
                </c:pt>
                <c:pt idx="482">
                  <c:v>0.23806503764230383</c:v>
                </c:pt>
                <c:pt idx="483">
                  <c:v>0.24385696548401981</c:v>
                </c:pt>
                <c:pt idx="484">
                  <c:v>0.24870615497024753</c:v>
                </c:pt>
                <c:pt idx="485">
                  <c:v>0.2530122316982602</c:v>
                </c:pt>
                <c:pt idx="486">
                  <c:v>0.25798201091552952</c:v>
                </c:pt>
                <c:pt idx="487">
                  <c:v>0.26336438584069854</c:v>
                </c:pt>
                <c:pt idx="488">
                  <c:v>0.26917083068696895</c:v>
                </c:pt>
                <c:pt idx="489">
                  <c:v>0.2751010270474743</c:v>
                </c:pt>
                <c:pt idx="490">
                  <c:v>0.28117170177523759</c:v>
                </c:pt>
                <c:pt idx="491">
                  <c:v>0.28674706446704246</c:v>
                </c:pt>
                <c:pt idx="492">
                  <c:v>0.29112105153837498</c:v>
                </c:pt>
                <c:pt idx="493">
                  <c:v>0.29612122467150304</c:v>
                </c:pt>
                <c:pt idx="494">
                  <c:v>0.30126848871846007</c:v>
                </c:pt>
                <c:pt idx="495">
                  <c:v>0.306813678479253</c:v>
                </c:pt>
                <c:pt idx="496">
                  <c:v>0.31270544047524118</c:v>
                </c:pt>
                <c:pt idx="497">
                  <c:v>0.31871005773263122</c:v>
                </c:pt>
                <c:pt idx="498">
                  <c:v>0.32489877236628006</c:v>
                </c:pt>
                <c:pt idx="499">
                  <c:v>0.32954757959291975</c:v>
                </c:pt>
                <c:pt idx="500">
                  <c:v>0.33420136747803064</c:v>
                </c:pt>
                <c:pt idx="501">
                  <c:v>0.33900853584568852</c:v>
                </c:pt>
                <c:pt idx="502">
                  <c:v>0.34423467448413597</c:v>
                </c:pt>
                <c:pt idx="503">
                  <c:v>0.34954738818604469</c:v>
                </c:pt>
                <c:pt idx="504">
                  <c:v>0.35515241384383034</c:v>
                </c:pt>
                <c:pt idx="505">
                  <c:v>0.36064978588353219</c:v>
                </c:pt>
                <c:pt idx="506">
                  <c:v>0.364933305158332</c:v>
                </c:pt>
                <c:pt idx="507">
                  <c:v>0.36962228063059488</c:v>
                </c:pt>
                <c:pt idx="508">
                  <c:v>0.3742268398913618</c:v>
                </c:pt>
                <c:pt idx="509">
                  <c:v>0.37914701650993088</c:v>
                </c:pt>
                <c:pt idx="510">
                  <c:v>0.38442590253143749</c:v>
                </c:pt>
                <c:pt idx="511">
                  <c:v>0.38995555535761356</c:v>
                </c:pt>
                <c:pt idx="512">
                  <c:v>0.39540771049788342</c:v>
                </c:pt>
                <c:pt idx="513">
                  <c:v>0.39976531069288046</c:v>
                </c:pt>
                <c:pt idx="514">
                  <c:v>0.40534592602450659</c:v>
                </c:pt>
                <c:pt idx="515">
                  <c:v>0.41106428291105651</c:v>
                </c:pt>
                <c:pt idx="516">
                  <c:v>0.41687380454634843</c:v>
                </c:pt>
                <c:pt idx="517">
                  <c:v>0.42482109959237985</c:v>
                </c:pt>
                <c:pt idx="518">
                  <c:v>0.43346674075211988</c:v>
                </c:pt>
                <c:pt idx="519">
                  <c:v>0.44198959933118426</c:v>
                </c:pt>
                <c:pt idx="520">
                  <c:v>0.4493194287174534</c:v>
                </c:pt>
                <c:pt idx="521">
                  <c:v>0.45711208536719428</c:v>
                </c:pt>
                <c:pt idx="522">
                  <c:v>0.46499505682395853</c:v>
                </c:pt>
                <c:pt idx="523">
                  <c:v>0.4730477956396052</c:v>
                </c:pt>
                <c:pt idx="524">
                  <c:v>0.48165609036022788</c:v>
                </c:pt>
                <c:pt idx="525">
                  <c:v>0.4899950045525428</c:v>
                </c:pt>
                <c:pt idx="526">
                  <c:v>0.4979019443657729</c:v>
                </c:pt>
                <c:pt idx="527">
                  <c:v>0.50401057749069089</c:v>
                </c:pt>
                <c:pt idx="528">
                  <c:v>0.50970671690071545</c:v>
                </c:pt>
                <c:pt idx="529">
                  <c:v>0.51522241368387134</c:v>
                </c:pt>
                <c:pt idx="530">
                  <c:v>0.52070446977380314</c:v>
                </c:pt>
                <c:pt idx="531">
                  <c:v>0.52616000768211324</c:v>
                </c:pt>
                <c:pt idx="532">
                  <c:v>0.53159128825377311</c:v>
                </c:pt>
                <c:pt idx="533">
                  <c:v>0.53664806750536309</c:v>
                </c:pt>
                <c:pt idx="534">
                  <c:v>0.54050117629384031</c:v>
                </c:pt>
                <c:pt idx="535">
                  <c:v>0.54534683002251849</c:v>
                </c:pt>
                <c:pt idx="536">
                  <c:v>0.55028405647196366</c:v>
                </c:pt>
                <c:pt idx="537">
                  <c:v>0.55506419669296858</c:v>
                </c:pt>
                <c:pt idx="538">
                  <c:v>0.56009484873612736</c:v>
                </c:pt>
                <c:pt idx="539">
                  <c:v>0.56493514783197807</c:v>
                </c:pt>
                <c:pt idx="540">
                  <c:v>0.56949685303129083</c:v>
                </c:pt>
                <c:pt idx="541">
                  <c:v>0.57313608248568793</c:v>
                </c:pt>
                <c:pt idx="542">
                  <c:v>0.57767876598933732</c:v>
                </c:pt>
                <c:pt idx="543">
                  <c:v>0.58189209707701128</c:v>
                </c:pt>
                <c:pt idx="544">
                  <c:v>0.58609590881743645</c:v>
                </c:pt>
                <c:pt idx="545">
                  <c:v>0.58988063129523149</c:v>
                </c:pt>
                <c:pt idx="546">
                  <c:v>0.59331167602506329</c:v>
                </c:pt>
                <c:pt idx="547">
                  <c:v>0.59615570000749474</c:v>
                </c:pt>
                <c:pt idx="548">
                  <c:v>0.59854831994315316</c:v>
                </c:pt>
                <c:pt idx="549">
                  <c:v>0.60144725016060918</c:v>
                </c:pt>
                <c:pt idx="550">
                  <c:v>0.60426088022718194</c:v>
                </c:pt>
                <c:pt idx="551">
                  <c:v>0.60677954651971555</c:v>
                </c:pt>
                <c:pt idx="552">
                  <c:v>0.60876502737330795</c:v>
                </c:pt>
                <c:pt idx="553">
                  <c:v>0.61064751228943481</c:v>
                </c:pt>
                <c:pt idx="554">
                  <c:v>0.61238960383247565</c:v>
                </c:pt>
                <c:pt idx="555">
                  <c:v>0.61340424725736131</c:v>
                </c:pt>
                <c:pt idx="556">
                  <c:v>0.61496120449524661</c:v>
                </c:pt>
                <c:pt idx="557">
                  <c:v>0.61648550697230142</c:v>
                </c:pt>
                <c:pt idx="558">
                  <c:v>0.61816431185497178</c:v>
                </c:pt>
                <c:pt idx="559">
                  <c:v>0.61992498312398225</c:v>
                </c:pt>
                <c:pt idx="560">
                  <c:v>0.62158886303007321</c:v>
                </c:pt>
                <c:pt idx="561">
                  <c:v>0.62299128386467406</c:v>
                </c:pt>
                <c:pt idx="562">
                  <c:v>0.62447572407512442</c:v>
                </c:pt>
                <c:pt idx="563">
                  <c:v>0.62656969148968489</c:v>
                </c:pt>
                <c:pt idx="564">
                  <c:v>0.62863788867133596</c:v>
                </c:pt>
                <c:pt idx="565">
                  <c:v>0.6309547618010285</c:v>
                </c:pt>
                <c:pt idx="566">
                  <c:v>0.6334536414503521</c:v>
                </c:pt>
                <c:pt idx="567">
                  <c:v>0.63621576504877486</c:v>
                </c:pt>
                <c:pt idx="568">
                  <c:v>0.63827546281323944</c:v>
                </c:pt>
                <c:pt idx="569">
                  <c:v>0.63969943816982522</c:v>
                </c:pt>
                <c:pt idx="570">
                  <c:v>0.64222199719543027</c:v>
                </c:pt>
                <c:pt idx="571">
                  <c:v>0.64474119045182954</c:v>
                </c:pt>
                <c:pt idx="572">
                  <c:v>0.64754851395084989</c:v>
                </c:pt>
                <c:pt idx="573">
                  <c:v>0.65068252104884916</c:v>
                </c:pt>
                <c:pt idx="574">
                  <c:v>0.65394689220765445</c:v>
                </c:pt>
                <c:pt idx="575">
                  <c:v>0.65664350229840385</c:v>
                </c:pt>
                <c:pt idx="576">
                  <c:v>0.65858381724906745</c:v>
                </c:pt>
                <c:pt idx="577">
                  <c:v>0.66126030071991937</c:v>
                </c:pt>
                <c:pt idx="578">
                  <c:v>0.66395910366030286</c:v>
                </c:pt>
                <c:pt idx="579">
                  <c:v>0.66703738857922779</c:v>
                </c:pt>
                <c:pt idx="580">
                  <c:v>0.67015276495475429</c:v>
                </c:pt>
                <c:pt idx="581">
                  <c:v>0.67347154938238729</c:v>
                </c:pt>
                <c:pt idx="582">
                  <c:v>0.67615287752103548</c:v>
                </c:pt>
                <c:pt idx="583">
                  <c:v>0.67808260219788474</c:v>
                </c:pt>
                <c:pt idx="584">
                  <c:v>0.68127807708097643</c:v>
                </c:pt>
                <c:pt idx="585">
                  <c:v>0.68446081983712292</c:v>
                </c:pt>
                <c:pt idx="586">
                  <c:v>0.68751891014081279</c:v>
                </c:pt>
                <c:pt idx="587">
                  <c:v>0.69068110130620231</c:v>
                </c:pt>
                <c:pt idx="588">
                  <c:v>0.69340921023704483</c:v>
                </c:pt>
                <c:pt idx="589">
                  <c:v>0.69455226285678362</c:v>
                </c:pt>
                <c:pt idx="590">
                  <c:v>0.69503703561543084</c:v>
                </c:pt>
                <c:pt idx="591">
                  <c:v>0.69725533250459482</c:v>
                </c:pt>
                <c:pt idx="592">
                  <c:v>0.69952751569872107</c:v>
                </c:pt>
                <c:pt idx="593">
                  <c:v>0.70197210107105745</c:v>
                </c:pt>
                <c:pt idx="594">
                  <c:v>0.70416981237179588</c:v>
                </c:pt>
                <c:pt idx="595">
                  <c:v>0.70618385126713479</c:v>
                </c:pt>
                <c:pt idx="596">
                  <c:v>0.70754861968359972</c:v>
                </c:pt>
                <c:pt idx="597">
                  <c:v>0.70839677652463695</c:v>
                </c:pt>
                <c:pt idx="598">
                  <c:v>0.7109524322807661</c:v>
                </c:pt>
                <c:pt idx="599">
                  <c:v>0.7133116325080473</c:v>
                </c:pt>
                <c:pt idx="600">
                  <c:v>0.71556635789927248</c:v>
                </c:pt>
                <c:pt idx="601">
                  <c:v>0.71766712484758211</c:v>
                </c:pt>
                <c:pt idx="602">
                  <c:v>0.71967188237935331</c:v>
                </c:pt>
                <c:pt idx="603">
                  <c:v>0.72131825348604017</c:v>
                </c:pt>
                <c:pt idx="604">
                  <c:v>0.72248287762659824</c:v>
                </c:pt>
                <c:pt idx="605">
                  <c:v>0.72517231420924233</c:v>
                </c:pt>
                <c:pt idx="606">
                  <c:v>0.72763663522828581</c:v>
                </c:pt>
                <c:pt idx="607">
                  <c:v>0.72994968362024448</c:v>
                </c:pt>
                <c:pt idx="608">
                  <c:v>0.73202908303374725</c:v>
                </c:pt>
                <c:pt idx="609">
                  <c:v>0.73403134173686579</c:v>
                </c:pt>
                <c:pt idx="610">
                  <c:v>0.73573703877551411</c:v>
                </c:pt>
                <c:pt idx="611">
                  <c:v>0.73678309604632097</c:v>
                </c:pt>
                <c:pt idx="612">
                  <c:v>0.73863042737296458</c:v>
                </c:pt>
                <c:pt idx="613">
                  <c:v>0.74029884596783313</c:v>
                </c:pt>
                <c:pt idx="614">
                  <c:v>0.74191451717964252</c:v>
                </c:pt>
                <c:pt idx="615">
                  <c:v>0.74340864672568541</c:v>
                </c:pt>
                <c:pt idx="616">
                  <c:v>0.74487991283949673</c:v>
                </c:pt>
                <c:pt idx="617">
                  <c:v>0.74611759797018962</c:v>
                </c:pt>
                <c:pt idx="618">
                  <c:v>0.74693819970070829</c:v>
                </c:pt>
                <c:pt idx="619">
                  <c:v>0.74818751203411227</c:v>
                </c:pt>
                <c:pt idx="620">
                  <c:v>0.74938757874433792</c:v>
                </c:pt>
                <c:pt idx="621">
                  <c:v>0.75055539866575804</c:v>
                </c:pt>
                <c:pt idx="622">
                  <c:v>0.75162559428137454</c:v>
                </c:pt>
                <c:pt idx="623">
                  <c:v>0.75291204906788334</c:v>
                </c:pt>
                <c:pt idx="624">
                  <c:v>0.75439349748348405</c:v>
                </c:pt>
                <c:pt idx="625">
                  <c:v>0.7553203929253367</c:v>
                </c:pt>
                <c:pt idx="626">
                  <c:v>0.75678161272803368</c:v>
                </c:pt>
                <c:pt idx="627">
                  <c:v>0.75829631086366778</c:v>
                </c:pt>
                <c:pt idx="628">
                  <c:v>0.75985707584045259</c:v>
                </c:pt>
                <c:pt idx="629">
                  <c:v>0.76140978336974452</c:v>
                </c:pt>
                <c:pt idx="630">
                  <c:v>0.7630195389871921</c:v>
                </c:pt>
                <c:pt idx="631">
                  <c:v>0.76451499444231608</c:v>
                </c:pt>
                <c:pt idx="632">
                  <c:v>0.76547153585131511</c:v>
                </c:pt>
                <c:pt idx="633">
                  <c:v>0.76690596549104029</c:v>
                </c:pt>
                <c:pt idx="634">
                  <c:v>0.76828705278850329</c:v>
                </c:pt>
                <c:pt idx="635">
                  <c:v>0.76965627489957389</c:v>
                </c:pt>
                <c:pt idx="636">
                  <c:v>0.77114861956800762</c:v>
                </c:pt>
                <c:pt idx="637">
                  <c:v>0.77231895531691497</c:v>
                </c:pt>
                <c:pt idx="638">
                  <c:v>0.77339746336253978</c:v>
                </c:pt>
                <c:pt idx="639">
                  <c:v>0.77396969512403568</c:v>
                </c:pt>
                <c:pt idx="640">
                  <c:v>0.77495350266336882</c:v>
                </c:pt>
                <c:pt idx="641">
                  <c:v>0.77592573399649412</c:v>
                </c:pt>
                <c:pt idx="642">
                  <c:v>0.77692096475252592</c:v>
                </c:pt>
                <c:pt idx="643">
                  <c:v>0.77795352494884074</c:v>
                </c:pt>
                <c:pt idx="644">
                  <c:v>0.7790558313625876</c:v>
                </c:pt>
                <c:pt idx="645">
                  <c:v>0.78000382235789711</c:v>
                </c:pt>
                <c:pt idx="646">
                  <c:v>0.78049070297200651</c:v>
                </c:pt>
                <c:pt idx="647">
                  <c:v>0.78150998707867603</c:v>
                </c:pt>
                <c:pt idx="648">
                  <c:v>0.78259680755430916</c:v>
                </c:pt>
                <c:pt idx="649">
                  <c:v>0.78379233557575723</c:v>
                </c:pt>
                <c:pt idx="650">
                  <c:v>0.78518414913770951</c:v>
                </c:pt>
                <c:pt idx="651">
                  <c:v>0.78649319537509998</c:v>
                </c:pt>
                <c:pt idx="652">
                  <c:v>0.78746852049608107</c:v>
                </c:pt>
                <c:pt idx="653">
                  <c:v>0.78800791050956842</c:v>
                </c:pt>
                <c:pt idx="654">
                  <c:v>0.7888957256311977</c:v>
                </c:pt>
                <c:pt idx="655">
                  <c:v>0.78962364971671528</c:v>
                </c:pt>
                <c:pt idx="656">
                  <c:v>0.79028589030621577</c:v>
                </c:pt>
                <c:pt idx="657">
                  <c:v>0.79089606346603203</c:v>
                </c:pt>
                <c:pt idx="658">
                  <c:v>0.79147847752931733</c:v>
                </c:pt>
                <c:pt idx="659">
                  <c:v>0.79189119222905768</c:v>
                </c:pt>
                <c:pt idx="660">
                  <c:v>0.79210216476246009</c:v>
                </c:pt>
                <c:pt idx="661">
                  <c:v>0.79256040234065106</c:v>
                </c:pt>
                <c:pt idx="662">
                  <c:v>0.79297524189468804</c:v>
                </c:pt>
                <c:pt idx="663">
                  <c:v>0.79338423384970069</c:v>
                </c:pt>
                <c:pt idx="664">
                  <c:v>0.79377682192954346</c:v>
                </c:pt>
                <c:pt idx="665">
                  <c:v>0.79413735020775889</c:v>
                </c:pt>
                <c:pt idx="666">
                  <c:v>0.79444247928475298</c:v>
                </c:pt>
                <c:pt idx="667">
                  <c:v>0.79458819329299768</c:v>
                </c:pt>
                <c:pt idx="668">
                  <c:v>0.79469404503463792</c:v>
                </c:pt>
                <c:pt idx="669">
                  <c:v>0.79500835348219334</c:v>
                </c:pt>
                <c:pt idx="670">
                  <c:v>0.79533360917908502</c:v>
                </c:pt>
                <c:pt idx="671">
                  <c:v>0.79566833322672226</c:v>
                </c:pt>
                <c:pt idx="672">
                  <c:v>0.7960136305493396</c:v>
                </c:pt>
                <c:pt idx="673">
                  <c:v>0.79631226607160321</c:v>
                </c:pt>
                <c:pt idx="674">
                  <c:v>0.79644676084916177</c:v>
                </c:pt>
                <c:pt idx="675">
                  <c:v>0.79679341807852899</c:v>
                </c:pt>
                <c:pt idx="676">
                  <c:v>0.79712537131616346</c:v>
                </c:pt>
                <c:pt idx="677">
                  <c:v>0.79747122960031502</c:v>
                </c:pt>
                <c:pt idx="678">
                  <c:v>0.7978212016023849</c:v>
                </c:pt>
                <c:pt idx="679">
                  <c:v>0.79816847078978947</c:v>
                </c:pt>
                <c:pt idx="680">
                  <c:v>0.79848985075244405</c:v>
                </c:pt>
                <c:pt idx="681">
                  <c:v>0.79862334259877465</c:v>
                </c:pt>
                <c:pt idx="682">
                  <c:v>0.7989555168212561</c:v>
                </c:pt>
                <c:pt idx="683">
                  <c:v>0.7992811804901726</c:v>
                </c:pt>
                <c:pt idx="684">
                  <c:v>0.79960601121620489</c:v>
                </c:pt>
                <c:pt idx="685">
                  <c:v>0.79997225110276959</c:v>
                </c:pt>
                <c:pt idx="686">
                  <c:v>0.80033631513853465</c:v>
                </c:pt>
                <c:pt idx="687">
                  <c:v>0.80065359838210537</c:v>
                </c:pt>
                <c:pt idx="688">
                  <c:v>0.80080682587514296</c:v>
                </c:pt>
                <c:pt idx="689">
                  <c:v>0.80119091453779923</c:v>
                </c:pt>
                <c:pt idx="690">
                  <c:v>0.80156327400473826</c:v>
                </c:pt>
                <c:pt idx="691">
                  <c:v>0.80194326594831067</c:v>
                </c:pt>
                <c:pt idx="692">
                  <c:v>0.80240969696466946</c:v>
                </c:pt>
                <c:pt idx="693">
                  <c:v>0.80291476633155789</c:v>
                </c:pt>
                <c:pt idx="694">
                  <c:v>0.80342214753992103</c:v>
                </c:pt>
                <c:pt idx="695">
                  <c:v>0.80368421856944849</c:v>
                </c:pt>
                <c:pt idx="696">
                  <c:v>0.80426217893812801</c:v>
                </c:pt>
                <c:pt idx="697">
                  <c:v>0.80482623426029054</c:v>
                </c:pt>
                <c:pt idx="698">
                  <c:v>0.80537830540422017</c:v>
                </c:pt>
                <c:pt idx="699">
                  <c:v>0.80595067315639102</c:v>
                </c:pt>
                <c:pt idx="700">
                  <c:v>0.80654716225453704</c:v>
                </c:pt>
                <c:pt idx="701">
                  <c:v>0.80710200420846945</c:v>
                </c:pt>
                <c:pt idx="702">
                  <c:v>0.80749907998058668</c:v>
                </c:pt>
                <c:pt idx="703">
                  <c:v>0.80826044077331571</c:v>
                </c:pt>
                <c:pt idx="704">
                  <c:v>0.80899266556392957</c:v>
                </c:pt>
                <c:pt idx="705">
                  <c:v>0.80939926068329571</c:v>
                </c:pt>
                <c:pt idx="706">
                  <c:v>0.81005704757819053</c:v>
                </c:pt>
                <c:pt idx="707">
                  <c:v>0.810677488033968</c:v>
                </c:pt>
                <c:pt idx="708">
                  <c:v>0.81122529247047004</c:v>
                </c:pt>
                <c:pt idx="709">
                  <c:v>0.8115893225085663</c:v>
                </c:pt>
                <c:pt idx="710">
                  <c:v>0.81215269787735389</c:v>
                </c:pt>
                <c:pt idx="711">
                  <c:v>0.812714866328901</c:v>
                </c:pt>
                <c:pt idx="712">
                  <c:v>0.81324720182612353</c:v>
                </c:pt>
                <c:pt idx="713">
                  <c:v>0.81403234398814039</c:v>
                </c:pt>
                <c:pt idx="714">
                  <c:v>0.81473310393633003</c:v>
                </c:pt>
                <c:pt idx="715">
                  <c:v>0.81563509608582629</c:v>
                </c:pt>
                <c:pt idx="716">
                  <c:v>0.81627930091205714</c:v>
                </c:pt>
                <c:pt idx="717">
                  <c:v>0.81698969919933617</c:v>
                </c:pt>
                <c:pt idx="718">
                  <c:v>0.81768935422329159</c:v>
                </c:pt>
                <c:pt idx="719">
                  <c:v>0.81840663703849159</c:v>
                </c:pt>
                <c:pt idx="720">
                  <c:v>0.81913418714965291</c:v>
                </c:pt>
                <c:pt idx="721">
                  <c:v>0.81939284141347146</c:v>
                </c:pt>
                <c:pt idx="722">
                  <c:v>0.81942063450767122</c:v>
                </c:pt>
                <c:pt idx="723">
                  <c:v>0.81970981867802339</c:v>
                </c:pt>
                <c:pt idx="724">
                  <c:v>0.82056429908544737</c:v>
                </c:pt>
                <c:pt idx="725">
                  <c:v>0.82158706795316339</c:v>
                </c:pt>
                <c:pt idx="726">
                  <c:v>0.82262634268905543</c:v>
                </c:pt>
                <c:pt idx="727">
                  <c:v>0.82357761445939892</c:v>
                </c:pt>
                <c:pt idx="728">
                  <c:v>0.82394659115829771</c:v>
                </c:pt>
                <c:pt idx="729">
                  <c:v>0.82403801088955531</c:v>
                </c:pt>
                <c:pt idx="730">
                  <c:v>0.82478388574417061</c:v>
                </c:pt>
                <c:pt idx="731">
                  <c:v>0.82590619978597446</c:v>
                </c:pt>
                <c:pt idx="732">
                  <c:v>0.82721789784152711</c:v>
                </c:pt>
                <c:pt idx="733">
                  <c:v>0.82844891942914578</c:v>
                </c:pt>
                <c:pt idx="734">
                  <c:v>0.82924133709227421</c:v>
                </c:pt>
                <c:pt idx="735">
                  <c:v>0.83054523268284974</c:v>
                </c:pt>
                <c:pt idx="736">
                  <c:v>0.83197500464195673</c:v>
                </c:pt>
                <c:pt idx="737">
                  <c:v>0.83306581984366745</c:v>
                </c:pt>
                <c:pt idx="738">
                  <c:v>0.83427062922868311</c:v>
                </c:pt>
                <c:pt idx="739">
                  <c:v>0.83567580387445251</c:v>
                </c:pt>
                <c:pt idx="740">
                  <c:v>0.83703288881778093</c:v>
                </c:pt>
                <c:pt idx="741">
                  <c:v>0.83829999893077334</c:v>
                </c:pt>
                <c:pt idx="742">
                  <c:v>0.83963044670063924</c:v>
                </c:pt>
                <c:pt idx="743">
                  <c:v>0.84130308100643236</c:v>
                </c:pt>
                <c:pt idx="744">
                  <c:v>0.84242359317179261</c:v>
                </c:pt>
                <c:pt idx="745">
                  <c:v>0.84342397457463947</c:v>
                </c:pt>
                <c:pt idx="746">
                  <c:v>0.84443482725945995</c:v>
                </c:pt>
                <c:pt idx="747">
                  <c:v>0.84536881121524621</c:v>
                </c:pt>
                <c:pt idx="748">
                  <c:v>0.84629138895316813</c:v>
                </c:pt>
                <c:pt idx="749">
                  <c:v>0.84721770643465211</c:v>
                </c:pt>
                <c:pt idx="750">
                  <c:v>0.84841110960180355</c:v>
                </c:pt>
                <c:pt idx="751">
                  <c:v>0.84910367611182536</c:v>
                </c:pt>
                <c:pt idx="752">
                  <c:v>0.84979292784914451</c:v>
                </c:pt>
                <c:pt idx="753">
                  <c:v>0.85049089998849692</c:v>
                </c:pt>
                <c:pt idx="754">
                  <c:v>0.8511665356594833</c:v>
                </c:pt>
                <c:pt idx="755">
                  <c:v>0.85184822291550644</c:v>
                </c:pt>
                <c:pt idx="756">
                  <c:v>0.85253761064350053</c:v>
                </c:pt>
                <c:pt idx="757">
                  <c:v>0.85341106175008474</c:v>
                </c:pt>
                <c:pt idx="758">
                  <c:v>0.85403140021285595</c:v>
                </c:pt>
                <c:pt idx="759">
                  <c:v>0.85465571640287052</c:v>
                </c:pt>
                <c:pt idx="760">
                  <c:v>0.85522704722614462</c:v>
                </c:pt>
                <c:pt idx="761">
                  <c:v>0.85573874613843859</c:v>
                </c:pt>
                <c:pt idx="762">
                  <c:v>0.85622142804045787</c:v>
                </c:pt>
                <c:pt idx="763">
                  <c:v>0.85671590713353196</c:v>
                </c:pt>
                <c:pt idx="764">
                  <c:v>0.85732856212316666</c:v>
                </c:pt>
                <c:pt idx="765">
                  <c:v>0.85767967304713943</c:v>
                </c:pt>
                <c:pt idx="766">
                  <c:v>0.85803336779393702</c:v>
                </c:pt>
                <c:pt idx="767">
                  <c:v>0.8584041803669481</c:v>
                </c:pt>
                <c:pt idx="768">
                  <c:v>0.85873757850550425</c:v>
                </c:pt>
                <c:pt idx="769">
                  <c:v>0.85904750125379148</c:v>
                </c:pt>
                <c:pt idx="770">
                  <c:v>0.85936056878643774</c:v>
                </c:pt>
                <c:pt idx="771">
                  <c:v>0.85971310761249786</c:v>
                </c:pt>
                <c:pt idx="772">
                  <c:v>0.85988467684782388</c:v>
                </c:pt>
                <c:pt idx="773">
                  <c:v>0.86007210599561978</c:v>
                </c:pt>
                <c:pt idx="774">
                  <c:v>0.86029128896602436</c:v>
                </c:pt>
                <c:pt idx="775">
                  <c:v>0.86047258153461159</c:v>
                </c:pt>
                <c:pt idx="776">
                  <c:v>0.86063335651011075</c:v>
                </c:pt>
                <c:pt idx="777">
                  <c:v>0.86080883547734244</c:v>
                </c:pt>
                <c:pt idx="778">
                  <c:v>0.86099041702611412</c:v>
                </c:pt>
                <c:pt idx="779">
                  <c:v>0.86106352901275207</c:v>
                </c:pt>
                <c:pt idx="780">
                  <c:v>0.8611784241342787</c:v>
                </c:pt>
                <c:pt idx="781">
                  <c:v>0.86129755196556412</c:v>
                </c:pt>
                <c:pt idx="782">
                  <c:v>0.86140965927825364</c:v>
                </c:pt>
                <c:pt idx="783">
                  <c:v>0.86152028769235267</c:v>
                </c:pt>
                <c:pt idx="784">
                  <c:v>0.86162238269159641</c:v>
                </c:pt>
                <c:pt idx="785">
                  <c:v>0.8617254296255652</c:v>
                </c:pt>
                <c:pt idx="786">
                  <c:v>0.86176792671149749</c:v>
                </c:pt>
                <c:pt idx="787">
                  <c:v>0.86186194726441412</c:v>
                </c:pt>
                <c:pt idx="788">
                  <c:v>0.86196909091746665</c:v>
                </c:pt>
                <c:pt idx="789">
                  <c:v>0.86205729786902785</c:v>
                </c:pt>
                <c:pt idx="790">
                  <c:v>0.86215781197667496</c:v>
                </c:pt>
                <c:pt idx="791">
                  <c:v>0.86224476101449243</c:v>
                </c:pt>
                <c:pt idx="792">
                  <c:v>0.86233313795439737</c:v>
                </c:pt>
                <c:pt idx="793">
                  <c:v>0.86236213796583749</c:v>
                </c:pt>
                <c:pt idx="794">
                  <c:v>0.86242833142688569</c:v>
                </c:pt>
                <c:pt idx="795">
                  <c:v>0.86249746568628038</c:v>
                </c:pt>
                <c:pt idx="796">
                  <c:v>0.8625580665308199</c:v>
                </c:pt>
                <c:pt idx="797">
                  <c:v>0.86262750676923328</c:v>
                </c:pt>
                <c:pt idx="798">
                  <c:v>0.8626995478293058</c:v>
                </c:pt>
                <c:pt idx="799">
                  <c:v>0.86276937904090978</c:v>
                </c:pt>
                <c:pt idx="800">
                  <c:v>0.86279292242651628</c:v>
                </c:pt>
                <c:pt idx="801">
                  <c:v>0.8628510924377405</c:v>
                </c:pt>
                <c:pt idx="802">
                  <c:v>0.86291126831142062</c:v>
                </c:pt>
                <c:pt idx="803">
                  <c:v>0.86296748345669194</c:v>
                </c:pt>
                <c:pt idx="804">
                  <c:v>0.86302565346791604</c:v>
                </c:pt>
                <c:pt idx="805">
                  <c:v>0.8630820386015311</c:v>
                </c:pt>
                <c:pt idx="806">
                  <c:v>0.86313803276195544</c:v>
                </c:pt>
                <c:pt idx="807">
                  <c:v>0.8631532127210505</c:v>
                </c:pt>
                <c:pt idx="808">
                  <c:v>0.86319650875219833</c:v>
                </c:pt>
                <c:pt idx="809">
                  <c:v>0.86323757793604339</c:v>
                </c:pt>
                <c:pt idx="810">
                  <c:v>0.86327778017933532</c:v>
                </c:pt>
                <c:pt idx="811">
                  <c:v>0.8633222321312205</c:v>
                </c:pt>
                <c:pt idx="812">
                  <c:v>0.86336442323813412</c:v>
                </c:pt>
                <c:pt idx="813">
                  <c:v>0.86341178199069712</c:v>
                </c:pt>
                <c:pt idx="814">
                  <c:v>0.86342533006169231</c:v>
                </c:pt>
                <c:pt idx="815">
                  <c:v>0.86345742386098845</c:v>
                </c:pt>
                <c:pt idx="816">
                  <c:v>0.86349109855188122</c:v>
                </c:pt>
                <c:pt idx="817">
                  <c:v>0.86352424627890845</c:v>
                </c:pt>
                <c:pt idx="818">
                  <c:v>0.86355803996164182</c:v>
                </c:pt>
                <c:pt idx="819">
                  <c:v>0.86358197432043893</c:v>
                </c:pt>
                <c:pt idx="820">
                  <c:v>0.86360934244377929</c:v>
                </c:pt>
                <c:pt idx="821">
                  <c:v>0.86361641395887845</c:v>
                </c:pt>
                <c:pt idx="822">
                  <c:v>0.86363494268834495</c:v>
                </c:pt>
                <c:pt idx="823">
                  <c:v>0.86365675219284543</c:v>
                </c:pt>
                <c:pt idx="824">
                  <c:v>0.86367987060759255</c:v>
                </c:pt>
                <c:pt idx="825">
                  <c:v>0.86370314201184906</c:v>
                </c:pt>
                <c:pt idx="826">
                  <c:v>0.86372926922028026</c:v>
                </c:pt>
                <c:pt idx="827">
                  <c:v>0.86375551542055207</c:v>
                </c:pt>
                <c:pt idx="828">
                  <c:v>0.86376245094497628</c:v>
                </c:pt>
                <c:pt idx="829">
                  <c:v>0.86378443043782049</c:v>
                </c:pt>
                <c:pt idx="830">
                  <c:v>0.86380564498311785</c:v>
                </c:pt>
                <c:pt idx="831">
                  <c:v>0.86382937535590243</c:v>
                </c:pt>
                <c:pt idx="832">
                  <c:v>0.86385473761678688</c:v>
                </c:pt>
                <c:pt idx="833">
                  <c:v>0.86387459225533447</c:v>
                </c:pt>
                <c:pt idx="834">
                  <c:v>0.86388827631700471</c:v>
                </c:pt>
                <c:pt idx="835">
                  <c:v>0.8638889392715452</c:v>
                </c:pt>
                <c:pt idx="836">
                  <c:v>0.86388977221442953</c:v>
                </c:pt>
                <c:pt idx="837">
                  <c:v>0.86391168371193616</c:v>
                </c:pt>
                <c:pt idx="838">
                  <c:v>0.86393330622925857</c:v>
                </c:pt>
                <c:pt idx="839">
                  <c:v>0.86395412980136543</c:v>
                </c:pt>
                <c:pt idx="840">
                  <c:v>0.86397595630470025</c:v>
                </c:pt>
                <c:pt idx="841">
                  <c:v>0.86399621891527278</c:v>
                </c:pt>
                <c:pt idx="842">
                  <c:v>0.86400004365300664</c:v>
                </c:pt>
                <c:pt idx="843">
                  <c:v>0.86400125057024713</c:v>
                </c:pt>
                <c:pt idx="844">
                  <c:v>0.86402142818664784</c:v>
                </c:pt>
                <c:pt idx="845">
                  <c:v>0.86404067086715797</c:v>
                </c:pt>
                <c:pt idx="846">
                  <c:v>0.86405704074465906</c:v>
                </c:pt>
                <c:pt idx="847">
                  <c:v>0.86407800030744086</c:v>
                </c:pt>
                <c:pt idx="848">
                  <c:v>0.86409817792384158</c:v>
                </c:pt>
                <c:pt idx="849">
                  <c:v>0.86409931684574459</c:v>
                </c:pt>
                <c:pt idx="850">
                  <c:v>0.8641118959831805</c:v>
                </c:pt>
                <c:pt idx="851">
                  <c:v>0.86412600501571002</c:v>
                </c:pt>
                <c:pt idx="852">
                  <c:v>0.86414223890253616</c:v>
                </c:pt>
                <c:pt idx="853">
                  <c:v>0.86415735086629375</c:v>
                </c:pt>
                <c:pt idx="854">
                  <c:v>0.86417258182189194</c:v>
                </c:pt>
                <c:pt idx="855">
                  <c:v>0.86418789777166194</c:v>
                </c:pt>
                <c:pt idx="856">
                  <c:v>0.86419224947326134</c:v>
                </c:pt>
                <c:pt idx="857">
                  <c:v>0.86420328171676941</c:v>
                </c:pt>
                <c:pt idx="858">
                  <c:v>0.86421611583672098</c:v>
                </c:pt>
                <c:pt idx="859">
                  <c:v>0.86423032686225676</c:v>
                </c:pt>
                <c:pt idx="860">
                  <c:v>0.86424159708944603</c:v>
                </c:pt>
                <c:pt idx="861">
                  <c:v>0.86425591010798797</c:v>
                </c:pt>
                <c:pt idx="862">
                  <c:v>0.86427149803910797</c:v>
                </c:pt>
                <c:pt idx="863">
                  <c:v>0.86427542476984809</c:v>
                </c:pt>
                <c:pt idx="864">
                  <c:v>0.86428535208912194</c:v>
                </c:pt>
                <c:pt idx="865">
                  <c:v>0.86429742126152664</c:v>
                </c:pt>
                <c:pt idx="866">
                  <c:v>0.86431212525325929</c:v>
                </c:pt>
                <c:pt idx="867">
                  <c:v>0.86432662525897941</c:v>
                </c:pt>
                <c:pt idx="868">
                  <c:v>0.86433971436144652</c:v>
                </c:pt>
                <c:pt idx="869">
                  <c:v>0.86435270147090748</c:v>
                </c:pt>
                <c:pt idx="870">
                  <c:v>0.86435571026459146</c:v>
                </c:pt>
                <c:pt idx="871">
                  <c:v>0.86436250979834062</c:v>
                </c:pt>
                <c:pt idx="872">
                  <c:v>0.86437219913393315</c:v>
                </c:pt>
                <c:pt idx="873">
                  <c:v>0.86438462528185978</c:v>
                </c:pt>
                <c:pt idx="874">
                  <c:v>0.86439620148806773</c:v>
                </c:pt>
                <c:pt idx="875">
                  <c:v>0.86440864463482869</c:v>
                </c:pt>
                <c:pt idx="876">
                  <c:v>0.86442045882471796</c:v>
                </c:pt>
                <c:pt idx="877">
                  <c:v>0.86442379059625507</c:v>
                </c:pt>
                <c:pt idx="878">
                  <c:v>0.8644325789936258</c:v>
                </c:pt>
                <c:pt idx="879">
                  <c:v>0.86444220033388086</c:v>
                </c:pt>
                <c:pt idx="880">
                  <c:v>0.86445168568346098</c:v>
                </c:pt>
                <c:pt idx="881">
                  <c:v>0.86445231464033279</c:v>
                </c:pt>
                <c:pt idx="882">
                  <c:v>0.86445993011813183</c:v>
                </c:pt>
                <c:pt idx="883">
                  <c:v>0.86446892250151519</c:v>
                </c:pt>
                <c:pt idx="884">
                  <c:v>0.86446989143507436</c:v>
                </c:pt>
                <c:pt idx="885">
                  <c:v>0.86447657197698302</c:v>
                </c:pt>
                <c:pt idx="886">
                  <c:v>0.86448568335220688</c:v>
                </c:pt>
                <c:pt idx="887">
                  <c:v>0.86449496471577447</c:v>
                </c:pt>
                <c:pt idx="888">
                  <c:v>0.86450497702922013</c:v>
                </c:pt>
                <c:pt idx="889">
                  <c:v>0.86451439438346278</c:v>
                </c:pt>
                <c:pt idx="890">
                  <c:v>0.86452449169108025</c:v>
                </c:pt>
                <c:pt idx="891">
                  <c:v>0.86452610658034568</c:v>
                </c:pt>
                <c:pt idx="892">
                  <c:v>0.86453224315955435</c:v>
                </c:pt>
                <c:pt idx="893">
                  <c:v>0.86454140553128134</c:v>
                </c:pt>
                <c:pt idx="894">
                  <c:v>0.86455206380043315</c:v>
                </c:pt>
                <c:pt idx="895">
                  <c:v>0.86456090319430712</c:v>
                </c:pt>
                <c:pt idx="896">
                  <c:v>0.86456967459284351</c:v>
                </c:pt>
                <c:pt idx="897">
                  <c:v>0.86457757905082688</c:v>
                </c:pt>
                <c:pt idx="898">
                  <c:v>0.86457820800769869</c:v>
                </c:pt>
                <c:pt idx="899">
                  <c:v>0.8645852625239635</c:v>
                </c:pt>
                <c:pt idx="900">
                  <c:v>0.86459408491900303</c:v>
                </c:pt>
                <c:pt idx="901">
                  <c:v>0.86460314529772375</c:v>
                </c:pt>
                <c:pt idx="902">
                  <c:v>0.86461091376503219</c:v>
                </c:pt>
                <c:pt idx="903">
                  <c:v>0.86461878422534688</c:v>
                </c:pt>
                <c:pt idx="904">
                  <c:v>0.86462996945836423</c:v>
                </c:pt>
                <c:pt idx="905">
                  <c:v>0.86463095539075785</c:v>
                </c:pt>
                <c:pt idx="906">
                  <c:v>0.86463840088021326</c:v>
                </c:pt>
                <c:pt idx="907">
                  <c:v>0.86464761424844339</c:v>
                </c:pt>
                <c:pt idx="908">
                  <c:v>0.86465706560035471</c:v>
                </c:pt>
                <c:pt idx="909">
                  <c:v>0.86466726490097845</c:v>
                </c:pt>
                <c:pt idx="910">
                  <c:v>0.86467510136362435</c:v>
                </c:pt>
                <c:pt idx="911">
                  <c:v>0.86468225787289543</c:v>
                </c:pt>
                <c:pt idx="912">
                  <c:v>0.86468315881111713</c:v>
                </c:pt>
                <c:pt idx="913">
                  <c:v>0.86469050230756628</c:v>
                </c:pt>
                <c:pt idx="914">
                  <c:v>0.864699562686287</c:v>
                </c:pt>
                <c:pt idx="915">
                  <c:v>0.86470920102537652</c:v>
                </c:pt>
                <c:pt idx="916">
                  <c:v>0.86471753045421917</c:v>
                </c:pt>
                <c:pt idx="917">
                  <c:v>0.86472594487723387</c:v>
                </c:pt>
                <c:pt idx="918">
                  <c:v>0.86473466527926712</c:v>
                </c:pt>
                <c:pt idx="919">
                  <c:v>0.86473577020350134</c:v>
                </c:pt>
                <c:pt idx="920">
                  <c:v>0.86474403163700664</c:v>
                </c:pt>
                <c:pt idx="921">
                  <c:v>0.86475394195744604</c:v>
                </c:pt>
                <c:pt idx="922">
                  <c:v>0.86476522918346965</c:v>
                </c:pt>
                <c:pt idx="923">
                  <c:v>0.86477558147360278</c:v>
                </c:pt>
                <c:pt idx="924">
                  <c:v>0.86478627374042338</c:v>
                </c:pt>
                <c:pt idx="925">
                  <c:v>0.86479584408417531</c:v>
                </c:pt>
                <c:pt idx="926">
                  <c:v>0.86479681301773459</c:v>
                </c:pt>
                <c:pt idx="927">
                  <c:v>0.86480507445123977</c:v>
                </c:pt>
                <c:pt idx="928">
                  <c:v>0.86481551173554483</c:v>
                </c:pt>
                <c:pt idx="929">
                  <c:v>0.8648254900513217</c:v>
                </c:pt>
                <c:pt idx="930">
                  <c:v>0.86483652229482977</c:v>
                </c:pt>
                <c:pt idx="931">
                  <c:v>0.86484573566305989</c:v>
                </c:pt>
                <c:pt idx="932">
                  <c:v>0.86485146427024351</c:v>
                </c:pt>
                <c:pt idx="933">
                  <c:v>0.86485207622828097</c:v>
                </c:pt>
                <c:pt idx="934">
                  <c:v>0.86485986169442375</c:v>
                </c:pt>
                <c:pt idx="935">
                  <c:v>0.86486795313958531</c:v>
                </c:pt>
                <c:pt idx="936">
                  <c:v>0.86487798245186531</c:v>
                </c:pt>
                <c:pt idx="937">
                  <c:v>0.86488996663009821</c:v>
                </c:pt>
                <c:pt idx="938">
                  <c:v>0.86489878902513773</c:v>
                </c:pt>
                <c:pt idx="939">
                  <c:v>0.86490587753907122</c:v>
                </c:pt>
                <c:pt idx="940">
                  <c:v>0.86490671048195555</c:v>
                </c:pt>
                <c:pt idx="941">
                  <c:v>0.86491340802269845</c:v>
                </c:pt>
                <c:pt idx="942">
                  <c:v>0.86492136347718496</c:v>
                </c:pt>
                <c:pt idx="943">
                  <c:v>0.86493059384424953</c:v>
                </c:pt>
                <c:pt idx="944">
                  <c:v>0.86493909326143592</c:v>
                </c:pt>
                <c:pt idx="945">
                  <c:v>0.86494754168211929</c:v>
                </c:pt>
                <c:pt idx="946">
                  <c:v>0.86495230135574375</c:v>
                </c:pt>
                <c:pt idx="947">
                  <c:v>0.86495277732310616</c:v>
                </c:pt>
                <c:pt idx="948">
                  <c:v>0.8649587099163023</c:v>
                </c:pt>
                <c:pt idx="949">
                  <c:v>0.86496549245121712</c:v>
                </c:pt>
                <c:pt idx="950">
                  <c:v>0.86497373688588797</c:v>
                </c:pt>
                <c:pt idx="951">
                  <c:v>0.86498057041730592</c:v>
                </c:pt>
                <c:pt idx="952">
                  <c:v>0.86498516010258664</c:v>
                </c:pt>
                <c:pt idx="953">
                  <c:v>0.86498767593007375</c:v>
                </c:pt>
                <c:pt idx="954">
                  <c:v>0.86498776092424567</c:v>
                </c:pt>
                <c:pt idx="955">
                  <c:v>0.86498777792308001</c:v>
                </c:pt>
                <c:pt idx="956">
                  <c:v>0.86499182364566074</c:v>
                </c:pt>
                <c:pt idx="957">
                  <c:v>0.86499765424585073</c:v>
                </c:pt>
                <c:pt idx="958">
                  <c:v>0.8650043007900905</c:v>
                </c:pt>
                <c:pt idx="959">
                  <c:v>0.86500860149518688</c:v>
                </c:pt>
                <c:pt idx="960">
                  <c:v>0.86501206925739893</c:v>
                </c:pt>
                <c:pt idx="961">
                  <c:v>0.86501254522476134</c:v>
                </c:pt>
                <c:pt idx="962">
                  <c:v>0.8650169139251952</c:v>
                </c:pt>
                <c:pt idx="963">
                  <c:v>0.86502276152421953</c:v>
                </c:pt>
                <c:pt idx="964">
                  <c:v>0.86503012201950302</c:v>
                </c:pt>
                <c:pt idx="965">
                  <c:v>0.86503804347632074</c:v>
                </c:pt>
                <c:pt idx="966">
                  <c:v>0.86504486000890435</c:v>
                </c:pt>
                <c:pt idx="967">
                  <c:v>0.86504914371516628</c:v>
                </c:pt>
                <c:pt idx="968">
                  <c:v>0.86504953468835688</c:v>
                </c:pt>
                <c:pt idx="969">
                  <c:v>0.86505539928621555</c:v>
                </c:pt>
                <c:pt idx="970">
                  <c:v>0.86506175685027098</c:v>
                </c:pt>
                <c:pt idx="971">
                  <c:v>0.86507025626745748</c:v>
                </c:pt>
                <c:pt idx="972">
                  <c:v>0.86507634185016302</c:v>
                </c:pt>
                <c:pt idx="973">
                  <c:v>0.86508249542820603</c:v>
                </c:pt>
                <c:pt idx="974">
                  <c:v>0.86508626916943676</c:v>
                </c:pt>
                <c:pt idx="975">
                  <c:v>0.86508681313213676</c:v>
                </c:pt>
                <c:pt idx="976">
                  <c:v>0.86509347667521086</c:v>
                </c:pt>
                <c:pt idx="977">
                  <c:v>0.86509971524742579</c:v>
                </c:pt>
                <c:pt idx="978">
                  <c:v>0.86511169942565869</c:v>
                </c:pt>
                <c:pt idx="979">
                  <c:v>0.86511737703633929</c:v>
                </c:pt>
                <c:pt idx="980">
                  <c:v>0.8651236496062229</c:v>
                </c:pt>
                <c:pt idx="981">
                  <c:v>0.86512852827168785</c:v>
                </c:pt>
                <c:pt idx="982">
                  <c:v>0.86512900423905037</c:v>
                </c:pt>
                <c:pt idx="983">
                  <c:v>0.86513383190801219</c:v>
                </c:pt>
                <c:pt idx="984">
                  <c:v>0.86513925453617724</c:v>
                </c:pt>
                <c:pt idx="985">
                  <c:v>0.86514381022378917</c:v>
                </c:pt>
                <c:pt idx="986">
                  <c:v>0.86514923285195411</c:v>
                </c:pt>
                <c:pt idx="987">
                  <c:v>0.8651544004976035</c:v>
                </c:pt>
                <c:pt idx="988">
                  <c:v>0.86515825923300615</c:v>
                </c:pt>
                <c:pt idx="989">
                  <c:v>0.8651585142155217</c:v>
                </c:pt>
                <c:pt idx="990">
                  <c:v>0.86516186298589315</c:v>
                </c:pt>
                <c:pt idx="991">
                  <c:v>0.86516578971663338</c:v>
                </c:pt>
                <c:pt idx="992">
                  <c:v>0.86516949546252664</c:v>
                </c:pt>
                <c:pt idx="993">
                  <c:v>0.86517342219326676</c:v>
                </c:pt>
                <c:pt idx="994">
                  <c:v>0.86517699194848507</c:v>
                </c:pt>
                <c:pt idx="995">
                  <c:v>0.8651804087141941</c:v>
                </c:pt>
                <c:pt idx="996">
                  <c:v>0.86518054470486905</c:v>
                </c:pt>
                <c:pt idx="997">
                  <c:v>0.86518418245542483</c:v>
                </c:pt>
                <c:pt idx="998">
                  <c:v>0.86518873814303676</c:v>
                </c:pt>
                <c:pt idx="999">
                  <c:v>0.86519205291573953</c:v>
                </c:pt>
                <c:pt idx="1000">
                  <c:v>0.86519591165114218</c:v>
                </c:pt>
                <c:pt idx="1001">
                  <c:v>0.8651999913713917</c:v>
                </c:pt>
                <c:pt idx="1002">
                  <c:v>0.86520277918022881</c:v>
                </c:pt>
                <c:pt idx="1003">
                  <c:v>0.86520303416274447</c:v>
                </c:pt>
                <c:pt idx="1004">
                  <c:v>0.86520575397624411</c:v>
                </c:pt>
                <c:pt idx="1005">
                  <c:v>0.86521019067201543</c:v>
                </c:pt>
                <c:pt idx="1006">
                  <c:v>0.86521430438993363</c:v>
                </c:pt>
                <c:pt idx="1007">
                  <c:v>0.86521807813116447</c:v>
                </c:pt>
                <c:pt idx="1008">
                  <c:v>0.86522429970454495</c:v>
                </c:pt>
                <c:pt idx="1009">
                  <c:v>0.86522732549706338</c:v>
                </c:pt>
                <c:pt idx="1010">
                  <c:v>0.86522739349240085</c:v>
                </c:pt>
                <c:pt idx="1011">
                  <c:v>0.86523033429074736</c:v>
                </c:pt>
                <c:pt idx="1012">
                  <c:v>0.86523381905179375</c:v>
                </c:pt>
                <c:pt idx="1013">
                  <c:v>0.86523803476271832</c:v>
                </c:pt>
                <c:pt idx="1014">
                  <c:v>0.86524337239671134</c:v>
                </c:pt>
                <c:pt idx="1015">
                  <c:v>0.86524770709947652</c:v>
                </c:pt>
                <c:pt idx="1016">
                  <c:v>0.86525120885935736</c:v>
                </c:pt>
                <c:pt idx="1017">
                  <c:v>0.8652513448500323</c:v>
                </c:pt>
                <c:pt idx="1018">
                  <c:v>0.86525607052598796</c:v>
                </c:pt>
                <c:pt idx="1019">
                  <c:v>0.86526094919145302</c:v>
                </c:pt>
                <c:pt idx="1020">
                  <c:v>0.86526523289771495</c:v>
                </c:pt>
                <c:pt idx="1021">
                  <c:v>0.86526949960514254</c:v>
                </c:pt>
                <c:pt idx="1022">
                  <c:v>0.86527431027527013</c:v>
                </c:pt>
                <c:pt idx="1023">
                  <c:v>0.86527782903398531</c:v>
                </c:pt>
                <c:pt idx="1024">
                  <c:v>0.86527806701766652</c:v>
                </c:pt>
                <c:pt idx="1025">
                  <c:v>0.86528126279852868</c:v>
                </c:pt>
                <c:pt idx="1026">
                  <c:v>0.86528617546166242</c:v>
                </c:pt>
                <c:pt idx="1027">
                  <c:v>0.86529299199424592</c:v>
                </c:pt>
                <c:pt idx="1028">
                  <c:v>0.86529870360259531</c:v>
                </c:pt>
                <c:pt idx="1029">
                  <c:v>0.86530434721560712</c:v>
                </c:pt>
                <c:pt idx="1030">
                  <c:v>0.86530679504775676</c:v>
                </c:pt>
                <c:pt idx="1031">
                  <c:v>0.8653070840279411</c:v>
                </c:pt>
                <c:pt idx="1032">
                  <c:v>0.86531053479131881</c:v>
                </c:pt>
                <c:pt idx="1033">
                  <c:v>0.86531070477966254</c:v>
                </c:pt>
                <c:pt idx="1034">
                  <c:v>0.86531384956402158</c:v>
                </c:pt>
                <c:pt idx="1035">
                  <c:v>0.86531775929592736</c:v>
                </c:pt>
                <c:pt idx="1036">
                  <c:v>0.86532127805464254</c:v>
                </c:pt>
                <c:pt idx="1037">
                  <c:v>0.86532353889961411</c:v>
                </c:pt>
                <c:pt idx="1038">
                  <c:v>0.86532372588679218</c:v>
                </c:pt>
                <c:pt idx="1039">
                  <c:v>0.86532688766998556</c:v>
                </c:pt>
                <c:pt idx="1040">
                  <c:v>0.86533265027483797</c:v>
                </c:pt>
                <c:pt idx="1041">
                  <c:v>0.8653361860323876</c:v>
                </c:pt>
                <c:pt idx="1042">
                  <c:v>0.865340537733987</c:v>
                </c:pt>
                <c:pt idx="1043">
                  <c:v>0.86534443046705845</c:v>
                </c:pt>
                <c:pt idx="1044">
                  <c:v>0.86534691229687688</c:v>
                </c:pt>
                <c:pt idx="1045">
                  <c:v>0.86534701428988314</c:v>
                </c:pt>
                <c:pt idx="1046">
                  <c:v>0.86534992109056086</c:v>
                </c:pt>
                <c:pt idx="1047">
                  <c:v>0.86535367783295736</c:v>
                </c:pt>
                <c:pt idx="1048">
                  <c:v>0.86535828451707242</c:v>
                </c:pt>
                <c:pt idx="1049">
                  <c:v>0.86536309518719989</c:v>
                </c:pt>
                <c:pt idx="1050">
                  <c:v>0.86536678393425881</c:v>
                </c:pt>
                <c:pt idx="1051">
                  <c:v>0.86536870480254302</c:v>
                </c:pt>
                <c:pt idx="1052">
                  <c:v>0.86536884079321796</c:v>
                </c:pt>
                <c:pt idx="1053">
                  <c:v>0.86537149261138013</c:v>
                </c:pt>
                <c:pt idx="1054">
                  <c:v>0.86537450140506411</c:v>
                </c:pt>
                <c:pt idx="1055">
                  <c:v>0.86537830914396374</c:v>
                </c:pt>
                <c:pt idx="1056">
                  <c:v>0.86538165791433519</c:v>
                </c:pt>
                <c:pt idx="1057">
                  <c:v>0.86538504068237532</c:v>
                </c:pt>
                <c:pt idx="1058">
                  <c:v>0.86538731852618134</c:v>
                </c:pt>
                <c:pt idx="1059">
                  <c:v>0.86538770949937194</c:v>
                </c:pt>
                <c:pt idx="1060">
                  <c:v>0.8653906332988841</c:v>
                </c:pt>
                <c:pt idx="1061">
                  <c:v>0.8653950189981523</c:v>
                </c:pt>
                <c:pt idx="1062">
                  <c:v>0.86539875874171435</c:v>
                </c:pt>
                <c:pt idx="1063">
                  <c:v>0.86540164854355772</c:v>
                </c:pt>
                <c:pt idx="1064">
                  <c:v>0.8654058302568135</c:v>
                </c:pt>
                <c:pt idx="1065">
                  <c:v>0.86540807410295073</c:v>
                </c:pt>
                <c:pt idx="1066">
                  <c:v>0.86540812509945375</c:v>
                </c:pt>
                <c:pt idx="1067">
                  <c:v>0.86541150786749399</c:v>
                </c:pt>
                <c:pt idx="1068">
                  <c:v>0.86541485663786544</c:v>
                </c:pt>
                <c:pt idx="1069">
                  <c:v>0.86541854538492446</c:v>
                </c:pt>
                <c:pt idx="1070">
                  <c:v>0.86541861338026194</c:v>
                </c:pt>
                <c:pt idx="1071">
                  <c:v>0.86542165617161471</c:v>
                </c:pt>
                <c:pt idx="1072">
                  <c:v>0.86542272709818013</c:v>
                </c:pt>
                <c:pt idx="1073">
                  <c:v>0.86542288008768953</c:v>
                </c:pt>
                <c:pt idx="1074">
                  <c:v>0.86542491994781423</c:v>
                </c:pt>
                <c:pt idx="1075">
                  <c:v>0.86542899966806375</c:v>
                </c:pt>
                <c:pt idx="1076">
                  <c:v>0.86543221244776025</c:v>
                </c:pt>
                <c:pt idx="1077">
                  <c:v>0.8654356802099723</c:v>
                </c:pt>
                <c:pt idx="1078">
                  <c:v>0.86543848501764387</c:v>
                </c:pt>
                <c:pt idx="1079">
                  <c:v>0.8654400659092405</c:v>
                </c:pt>
                <c:pt idx="1080">
                  <c:v>0.86544030389292181</c:v>
                </c:pt>
                <c:pt idx="1081">
                  <c:v>0.86544280272157459</c:v>
                </c:pt>
                <c:pt idx="1082">
                  <c:v>0.86544564152691483</c:v>
                </c:pt>
                <c:pt idx="1083">
                  <c:v>0.86544797036722398</c:v>
                </c:pt>
                <c:pt idx="1084">
                  <c:v>0.86545006122385182</c:v>
                </c:pt>
                <c:pt idx="1085">
                  <c:v>0.86545223707465158</c:v>
                </c:pt>
                <c:pt idx="1086">
                  <c:v>0.86545293402686085</c:v>
                </c:pt>
                <c:pt idx="1087">
                  <c:v>0.86545293402686085</c:v>
                </c:pt>
                <c:pt idx="1088">
                  <c:v>0.86545295102569519</c:v>
                </c:pt>
                <c:pt idx="1089">
                  <c:v>0.86545543285551363</c:v>
                </c:pt>
                <c:pt idx="1090">
                  <c:v>0.86545755770981025</c:v>
                </c:pt>
                <c:pt idx="1091">
                  <c:v>0.86546014153263495</c:v>
                </c:pt>
                <c:pt idx="1092">
                  <c:v>0.8654619604079129</c:v>
                </c:pt>
                <c:pt idx="1093">
                  <c:v>0.86546216439392532</c:v>
                </c:pt>
                <c:pt idx="1094">
                  <c:v>0.86546218139275977</c:v>
                </c:pt>
                <c:pt idx="1095">
                  <c:v>0.86546335431233146</c:v>
                </c:pt>
                <c:pt idx="1096">
                  <c:v>0.86546641410251857</c:v>
                </c:pt>
                <c:pt idx="1097">
                  <c:v>0.86546911691718387</c:v>
                </c:pt>
                <c:pt idx="1098">
                  <c:v>0.86547188772718664</c:v>
                </c:pt>
                <c:pt idx="1099">
                  <c:v>0.86547195572252411</c:v>
                </c:pt>
                <c:pt idx="1100">
                  <c:v>0.86547365560596146</c:v>
                </c:pt>
                <c:pt idx="1101">
                  <c:v>0.86547370660246459</c:v>
                </c:pt>
                <c:pt idx="1102">
                  <c:v>0.86547612043694555</c:v>
                </c:pt>
                <c:pt idx="1103">
                  <c:v>0.86547839828075146</c:v>
                </c:pt>
                <c:pt idx="1104">
                  <c:v>0.86548200203363856</c:v>
                </c:pt>
                <c:pt idx="1105">
                  <c:v>0.86548512981916315</c:v>
                </c:pt>
                <c:pt idx="1106">
                  <c:v>0.86548788363033158</c:v>
                </c:pt>
                <c:pt idx="1107">
                  <c:v>0.86549056944616254</c:v>
                </c:pt>
                <c:pt idx="1108">
                  <c:v>0.86549062044266567</c:v>
                </c:pt>
                <c:pt idx="1109">
                  <c:v>0.86549216733659351</c:v>
                </c:pt>
                <c:pt idx="1110">
                  <c:v>0.86549476815825266</c:v>
                </c:pt>
                <c:pt idx="1111">
                  <c:v>0.86549762396242724</c:v>
                </c:pt>
                <c:pt idx="1112">
                  <c:v>0.86550012279108013</c:v>
                </c:pt>
                <c:pt idx="1113">
                  <c:v>0.8655030125929235</c:v>
                </c:pt>
                <c:pt idx="1114">
                  <c:v>0.86550449149151398</c:v>
                </c:pt>
                <c:pt idx="1115">
                  <c:v>0.865504542488017</c:v>
                </c:pt>
                <c:pt idx="1116">
                  <c:v>0.86550590239476688</c:v>
                </c:pt>
                <c:pt idx="1117">
                  <c:v>0.86550846921875724</c:v>
                </c:pt>
                <c:pt idx="1118">
                  <c:v>0.86551110403808496</c:v>
                </c:pt>
                <c:pt idx="1119">
                  <c:v>0.86551378985391592</c:v>
                </c:pt>
                <c:pt idx="1120">
                  <c:v>0.86551554073385639</c:v>
                </c:pt>
                <c:pt idx="1121">
                  <c:v>0.86551657766275314</c:v>
                </c:pt>
                <c:pt idx="1122">
                  <c:v>0.86551661166042182</c:v>
                </c:pt>
                <c:pt idx="1123">
                  <c:v>0.86551792057066856</c:v>
                </c:pt>
                <c:pt idx="1124">
                  <c:v>0.86552002842613074</c:v>
                </c:pt>
                <c:pt idx="1125">
                  <c:v>0.86552109935269628</c:v>
                </c:pt>
                <c:pt idx="1126">
                  <c:v>0.8655225612524523</c:v>
                </c:pt>
                <c:pt idx="1127">
                  <c:v>0.86552397215570531</c:v>
                </c:pt>
                <c:pt idx="1128">
                  <c:v>0.86552499208576772</c:v>
                </c:pt>
                <c:pt idx="1129">
                  <c:v>0.86552500908460206</c:v>
                </c:pt>
                <c:pt idx="1130">
                  <c:v>0.86552626699834567</c:v>
                </c:pt>
                <c:pt idx="1131">
                  <c:v>0.86552754191092363</c:v>
                </c:pt>
                <c:pt idx="1132">
                  <c:v>0.86552881682350158</c:v>
                </c:pt>
                <c:pt idx="1133">
                  <c:v>0.86553010873491398</c:v>
                </c:pt>
                <c:pt idx="1134">
                  <c:v>0.86553119666031375</c:v>
                </c:pt>
                <c:pt idx="1135">
                  <c:v>0.86553257356589797</c:v>
                </c:pt>
                <c:pt idx="1136">
                  <c:v>0.86553259056473242</c:v>
                </c:pt>
                <c:pt idx="1137">
                  <c:v>0.8655334065087823</c:v>
                </c:pt>
                <c:pt idx="1138">
                  <c:v>0.86553473241786338</c:v>
                </c:pt>
                <c:pt idx="1139">
                  <c:v>0.86553593933510387</c:v>
                </c:pt>
                <c:pt idx="1140">
                  <c:v>0.86553714625234435</c:v>
                </c:pt>
                <c:pt idx="1141">
                  <c:v>0.8655380301917317</c:v>
                </c:pt>
                <c:pt idx="1142">
                  <c:v>0.86553845516259109</c:v>
                </c:pt>
                <c:pt idx="1143">
                  <c:v>0.86553845516259109</c:v>
                </c:pt>
                <c:pt idx="1144">
                  <c:v>0.86553918611246905</c:v>
                </c:pt>
                <c:pt idx="1145">
                  <c:v>0.86554080100173447</c:v>
                </c:pt>
                <c:pt idx="1146">
                  <c:v>0.8655431978373811</c:v>
                </c:pt>
                <c:pt idx="1147">
                  <c:v>0.86554426876394663</c:v>
                </c:pt>
                <c:pt idx="1148">
                  <c:v>0.86554503371149338</c:v>
                </c:pt>
                <c:pt idx="1149">
                  <c:v>0.86554559467302772</c:v>
                </c:pt>
                <c:pt idx="1150">
                  <c:v>0.86554559467302772</c:v>
                </c:pt>
                <c:pt idx="1151">
                  <c:v>0.86554622362989952</c:v>
                </c:pt>
                <c:pt idx="1152">
                  <c:v>0.86554727755763061</c:v>
                </c:pt>
                <c:pt idx="1153">
                  <c:v>0.86554809350168049</c:v>
                </c:pt>
                <c:pt idx="1154">
                  <c:v>0.86554958939910531</c:v>
                </c:pt>
                <c:pt idx="1155">
                  <c:v>0.86555025235364591</c:v>
                </c:pt>
                <c:pt idx="1156">
                  <c:v>0.86555060932916772</c:v>
                </c:pt>
                <c:pt idx="1157">
                  <c:v>0.86555062632800206</c:v>
                </c:pt>
                <c:pt idx="1158">
                  <c:v>0.86555110229536447</c:v>
                </c:pt>
                <c:pt idx="1159">
                  <c:v>0.8655518162464082</c:v>
                </c:pt>
                <c:pt idx="1160">
                  <c:v>0.86555241120561122</c:v>
                </c:pt>
                <c:pt idx="1161">
                  <c:v>0.86555336314033615</c:v>
                </c:pt>
                <c:pt idx="1162">
                  <c:v>0.8655540090960423</c:v>
                </c:pt>
                <c:pt idx="1163">
                  <c:v>0.86555436607156411</c:v>
                </c:pt>
                <c:pt idx="1164">
                  <c:v>0.86555436607156411</c:v>
                </c:pt>
                <c:pt idx="1165">
                  <c:v>0.86555480804125784</c:v>
                </c:pt>
                <c:pt idx="1166">
                  <c:v>0.8655556579829764</c:v>
                </c:pt>
                <c:pt idx="1167">
                  <c:v>0.86555720487690435</c:v>
                </c:pt>
                <c:pt idx="1168">
                  <c:v>0.86555788483027929</c:v>
                </c:pt>
                <c:pt idx="1169">
                  <c:v>0.86555841179414483</c:v>
                </c:pt>
                <c:pt idx="1170">
                  <c:v>0.86555871777316362</c:v>
                </c:pt>
                <c:pt idx="1171">
                  <c:v>0.86555871777316362</c:v>
                </c:pt>
                <c:pt idx="1172">
                  <c:v>0.86555931273236664</c:v>
                </c:pt>
                <c:pt idx="1173">
                  <c:v>0.865561063612307</c:v>
                </c:pt>
                <c:pt idx="1174">
                  <c:v>0.86556165857151013</c:v>
                </c:pt>
                <c:pt idx="1175">
                  <c:v>0.86556245751672567</c:v>
                </c:pt>
                <c:pt idx="1176">
                  <c:v>0.86556306947476302</c:v>
                </c:pt>
                <c:pt idx="1177">
                  <c:v>0.86556329045960989</c:v>
                </c:pt>
                <c:pt idx="1178">
                  <c:v>0.86556329045960989</c:v>
                </c:pt>
                <c:pt idx="1179">
                  <c:v>0.86556381742347543</c:v>
                </c:pt>
                <c:pt idx="1180">
                  <c:v>0.86556466736519411</c:v>
                </c:pt>
                <c:pt idx="1181">
                  <c:v>0.8655658402847658</c:v>
                </c:pt>
                <c:pt idx="1182">
                  <c:v>0.86556657123464387</c:v>
                </c:pt>
                <c:pt idx="1183">
                  <c:v>0.86556687721366254</c:v>
                </c:pt>
                <c:pt idx="1184">
                  <c:v>0.86556697920666881</c:v>
                </c:pt>
                <c:pt idx="1185">
                  <c:v>0.86556697920666881</c:v>
                </c:pt>
                <c:pt idx="1186">
                  <c:v>0.86556735318102507</c:v>
                </c:pt>
                <c:pt idx="1187">
                  <c:v>0.86556779515071869</c:v>
                </c:pt>
                <c:pt idx="1188">
                  <c:v>0.86556803313439989</c:v>
                </c:pt>
                <c:pt idx="1189">
                  <c:v>0.86556849210292797</c:v>
                </c:pt>
                <c:pt idx="1190">
                  <c:v>0.86556876408427796</c:v>
                </c:pt>
                <c:pt idx="1191">
                  <c:v>0.86556879808194676</c:v>
                </c:pt>
                <c:pt idx="1192">
                  <c:v>0.86556879808194676</c:v>
                </c:pt>
                <c:pt idx="1193">
                  <c:v>0.86556879808194676</c:v>
                </c:pt>
                <c:pt idx="1194">
                  <c:v>0.86556958002832785</c:v>
                </c:pt>
                <c:pt idx="1195">
                  <c:v>0.86556978401434037</c:v>
                </c:pt>
                <c:pt idx="1196">
                  <c:v>0.86557046396771531</c:v>
                </c:pt>
                <c:pt idx="1197">
                  <c:v>0.86557092293624338</c:v>
                </c:pt>
                <c:pt idx="1198">
                  <c:v>0.86557107592575266</c:v>
                </c:pt>
                <c:pt idx="1199">
                  <c:v>0.86557107592575266</c:v>
                </c:pt>
                <c:pt idx="1200">
                  <c:v>0.86557168788379013</c:v>
                </c:pt>
                <c:pt idx="1201">
                  <c:v>0.86557238483599941</c:v>
                </c:pt>
                <c:pt idx="1202">
                  <c:v>0.86557359175323989</c:v>
                </c:pt>
                <c:pt idx="1203">
                  <c:v>0.86557401672409917</c:v>
                </c:pt>
                <c:pt idx="1204">
                  <c:v>0.86557459468446785</c:v>
                </c:pt>
                <c:pt idx="1205">
                  <c:v>0.86557474767397724</c:v>
                </c:pt>
                <c:pt idx="1206">
                  <c:v>0.86557474767397724</c:v>
                </c:pt>
                <c:pt idx="1207">
                  <c:v>0.86557483266814916</c:v>
                </c:pt>
                <c:pt idx="1208">
                  <c:v>0.86557483266814916</c:v>
                </c:pt>
                <c:pt idx="1209">
                  <c:v>0.86557527463784278</c:v>
                </c:pt>
                <c:pt idx="1210">
                  <c:v>0.86557593759238338</c:v>
                </c:pt>
                <c:pt idx="1211">
                  <c:v>0.86557661754575832</c:v>
                </c:pt>
                <c:pt idx="1212">
                  <c:v>0.8655767705352676</c:v>
                </c:pt>
                <c:pt idx="1213">
                  <c:v>0.86557680453293639</c:v>
                </c:pt>
                <c:pt idx="1214">
                  <c:v>0.86557680453293639</c:v>
                </c:pt>
                <c:pt idx="1215">
                  <c:v>0.8655770425166176</c:v>
                </c:pt>
                <c:pt idx="1216">
                  <c:v>0.86557753548281435</c:v>
                </c:pt>
                <c:pt idx="1217">
                  <c:v>0.86557779046533001</c:v>
                </c:pt>
                <c:pt idx="1218">
                  <c:v>0.86557818143852061</c:v>
                </c:pt>
                <c:pt idx="1219">
                  <c:v>0.86557821543618929</c:v>
                </c:pt>
                <c:pt idx="1220">
                  <c:v>0.86557821543618929</c:v>
                </c:pt>
                <c:pt idx="1221">
                  <c:v>0.86557853841404242</c:v>
                </c:pt>
                <c:pt idx="1222">
                  <c:v>0.86557875939888929</c:v>
                </c:pt>
                <c:pt idx="1223">
                  <c:v>0.86557906537790796</c:v>
                </c:pt>
                <c:pt idx="1224">
                  <c:v>0.86557996631612977</c:v>
                </c:pt>
                <c:pt idx="1225">
                  <c:v>0.86558040828582339</c:v>
                </c:pt>
                <c:pt idx="1226">
                  <c:v>0.86558045928232652</c:v>
                </c:pt>
                <c:pt idx="1227">
                  <c:v>0.86558045928232652</c:v>
                </c:pt>
                <c:pt idx="1228">
                  <c:v>0.86558076526134531</c:v>
                </c:pt>
                <c:pt idx="1229">
                  <c:v>0.86558098624619206</c:v>
                </c:pt>
                <c:pt idx="1230">
                  <c:v>0.86558139421821712</c:v>
                </c:pt>
                <c:pt idx="1231">
                  <c:v>0.8655818191890764</c:v>
                </c:pt>
                <c:pt idx="1232">
                  <c:v>0.86558195517975134</c:v>
                </c:pt>
                <c:pt idx="1233">
                  <c:v>0.86558202317508881</c:v>
                </c:pt>
                <c:pt idx="1234">
                  <c:v>0.86558202317508881</c:v>
                </c:pt>
                <c:pt idx="1235">
                  <c:v>0.86558227815760447</c:v>
                </c:pt>
                <c:pt idx="1236">
                  <c:v>0.86558260113545749</c:v>
                </c:pt>
                <c:pt idx="1237">
                  <c:v>0.86558275412496688</c:v>
                </c:pt>
                <c:pt idx="1238">
                  <c:v>0.86558311110048869</c:v>
                </c:pt>
                <c:pt idx="1239">
                  <c:v>0.86558343407834182</c:v>
                </c:pt>
                <c:pt idx="1240">
                  <c:v>0.86558350207367929</c:v>
                </c:pt>
                <c:pt idx="1241">
                  <c:v>0.86558350207367929</c:v>
                </c:pt>
                <c:pt idx="1242">
                  <c:v>0.86558362106551989</c:v>
                </c:pt>
                <c:pt idx="1243">
                  <c:v>0.8655838590492011</c:v>
                </c:pt>
                <c:pt idx="1244">
                  <c:v>0.8655845220037417</c:v>
                </c:pt>
                <c:pt idx="1245">
                  <c:v>0.86558467499325109</c:v>
                </c:pt>
                <c:pt idx="1246">
                  <c:v>0.86558467499325109</c:v>
                </c:pt>
                <c:pt idx="1247">
                  <c:v>0.86558467499325109</c:v>
                </c:pt>
                <c:pt idx="1248">
                  <c:v>0.86558467499325109</c:v>
                </c:pt>
                <c:pt idx="1249">
                  <c:v>0.86558489597809785</c:v>
                </c:pt>
                <c:pt idx="1250">
                  <c:v>0.8655851509606135</c:v>
                </c:pt>
                <c:pt idx="1251">
                  <c:v>0.86558532094895724</c:v>
                </c:pt>
                <c:pt idx="1252">
                  <c:v>0.86558577991748531</c:v>
                </c:pt>
                <c:pt idx="1253">
                  <c:v>0.86558598390349772</c:v>
                </c:pt>
                <c:pt idx="1254">
                  <c:v>0.86558603490000086</c:v>
                </c:pt>
                <c:pt idx="1255">
                  <c:v>0.86558603490000086</c:v>
                </c:pt>
                <c:pt idx="1256">
                  <c:v>0.86558617089067591</c:v>
                </c:pt>
                <c:pt idx="1257">
                  <c:v>0.86558620488834459</c:v>
                </c:pt>
                <c:pt idx="1258">
                  <c:v>0.86558642587319146</c:v>
                </c:pt>
                <c:pt idx="1259">
                  <c:v>0.86558654486503206</c:v>
                </c:pt>
                <c:pt idx="1260">
                  <c:v>0.86558657886270085</c:v>
                </c:pt>
                <c:pt idx="1261">
                  <c:v>0.86558662985920387</c:v>
                </c:pt>
                <c:pt idx="1262">
                  <c:v>0.86558662985920387</c:v>
                </c:pt>
                <c:pt idx="1263">
                  <c:v>0.86558671485337579</c:v>
                </c:pt>
                <c:pt idx="1264">
                  <c:v>0.86558708882773194</c:v>
                </c:pt>
                <c:pt idx="1265">
                  <c:v>0.86558712282540073</c:v>
                </c:pt>
                <c:pt idx="1266">
                  <c:v>0.86558736080908194</c:v>
                </c:pt>
                <c:pt idx="1267">
                  <c:v>0.86558744580325386</c:v>
                </c:pt>
                <c:pt idx="1268">
                  <c:v>0.86558744580325386</c:v>
                </c:pt>
                <c:pt idx="1269">
                  <c:v>0.86558744580325386</c:v>
                </c:pt>
                <c:pt idx="1270">
                  <c:v>0.86558753079742567</c:v>
                </c:pt>
                <c:pt idx="1271">
                  <c:v>0.86558759879276315</c:v>
                </c:pt>
                <c:pt idx="1272">
                  <c:v>0.86558787077411314</c:v>
                </c:pt>
                <c:pt idx="1273">
                  <c:v>0.86558797276711941</c:v>
                </c:pt>
                <c:pt idx="1274">
                  <c:v>0.86558800676478809</c:v>
                </c:pt>
                <c:pt idx="1275">
                  <c:v>0.86558800676478809</c:v>
                </c:pt>
                <c:pt idx="1276">
                  <c:v>0.86558800676478809</c:v>
                </c:pt>
                <c:pt idx="1277">
                  <c:v>0.86558802376362254</c:v>
                </c:pt>
                <c:pt idx="1278">
                  <c:v>0.86558807476012567</c:v>
                </c:pt>
                <c:pt idx="1279">
                  <c:v>0.86558809175896001</c:v>
                </c:pt>
                <c:pt idx="1280">
                  <c:v>0.8655882447484694</c:v>
                </c:pt>
                <c:pt idx="1281">
                  <c:v>0.86558829574497242</c:v>
                </c:pt>
                <c:pt idx="1282">
                  <c:v>0.86558836374031001</c:v>
                </c:pt>
                <c:pt idx="1283">
                  <c:v>0.86558836374031001</c:v>
                </c:pt>
                <c:pt idx="1284">
                  <c:v>0.86558836374031001</c:v>
                </c:pt>
                <c:pt idx="1285">
                  <c:v>0.86558843173564748</c:v>
                </c:pt>
                <c:pt idx="1286">
                  <c:v>0.86558844873448182</c:v>
                </c:pt>
                <c:pt idx="1287">
                  <c:v>0.86558877171233495</c:v>
                </c:pt>
                <c:pt idx="1288">
                  <c:v>0.8655888737053411</c:v>
                </c:pt>
                <c:pt idx="1289">
                  <c:v>0.86558889070417555</c:v>
                </c:pt>
                <c:pt idx="1290">
                  <c:v>0.86558889070417555</c:v>
                </c:pt>
                <c:pt idx="1291">
                  <c:v>0.86558890770300989</c:v>
                </c:pt>
                <c:pt idx="1292">
                  <c:v>0.86558907769135363</c:v>
                </c:pt>
                <c:pt idx="1293">
                  <c:v>0.86558912868785676</c:v>
                </c:pt>
                <c:pt idx="1294">
                  <c:v>0.86558924767969736</c:v>
                </c:pt>
                <c:pt idx="1295">
                  <c:v>0.86558924767969736</c:v>
                </c:pt>
                <c:pt idx="1296">
                  <c:v>0.8655892646785317</c:v>
                </c:pt>
                <c:pt idx="1297">
                  <c:v>0.8655892646785317</c:v>
                </c:pt>
                <c:pt idx="1298">
                  <c:v>0.86558933267386917</c:v>
                </c:pt>
                <c:pt idx="1299">
                  <c:v>0.86558946866454423</c:v>
                </c:pt>
                <c:pt idx="1300">
                  <c:v>0.86558950266221291</c:v>
                </c:pt>
                <c:pt idx="1301">
                  <c:v>0.86558970664822543</c:v>
                </c:pt>
                <c:pt idx="1302">
                  <c:v>0.86558974064589422</c:v>
                </c:pt>
                <c:pt idx="1303">
                  <c:v>0.86558974064589422</c:v>
                </c:pt>
                <c:pt idx="1304">
                  <c:v>0.86558974064589422</c:v>
                </c:pt>
                <c:pt idx="1305">
                  <c:v>0.86558982564006604</c:v>
                </c:pt>
                <c:pt idx="1306">
                  <c:v>0.86558987663656917</c:v>
                </c:pt>
                <c:pt idx="1307">
                  <c:v>0.86558989363540351</c:v>
                </c:pt>
                <c:pt idx="1308">
                  <c:v>0.8655899276330723</c:v>
                </c:pt>
                <c:pt idx="1309">
                  <c:v>0.86558996163074098</c:v>
                </c:pt>
                <c:pt idx="1310">
                  <c:v>0.86558996163074098</c:v>
                </c:pt>
                <c:pt idx="1311">
                  <c:v>0.86558996163074098</c:v>
                </c:pt>
                <c:pt idx="1312">
                  <c:v>0.86559002962607856</c:v>
                </c:pt>
                <c:pt idx="1313">
                  <c:v>0.86559002962607856</c:v>
                </c:pt>
                <c:pt idx="1314">
                  <c:v>0.86559006362374724</c:v>
                </c:pt>
                <c:pt idx="1315">
                  <c:v>0.86559026760975977</c:v>
                </c:pt>
                <c:pt idx="1316">
                  <c:v>0.86559035260393158</c:v>
                </c:pt>
                <c:pt idx="1317">
                  <c:v>0.86559035260393158</c:v>
                </c:pt>
                <c:pt idx="1318">
                  <c:v>0.86559035260393158</c:v>
                </c:pt>
                <c:pt idx="1319">
                  <c:v>0.86559035260393158</c:v>
                </c:pt>
                <c:pt idx="1320">
                  <c:v>0.86559035260393158</c:v>
                </c:pt>
                <c:pt idx="1321">
                  <c:v>0.86559035260393158</c:v>
                </c:pt>
                <c:pt idx="1322">
                  <c:v>0.86559045459693784</c:v>
                </c:pt>
                <c:pt idx="1323">
                  <c:v>0.86559050559344097</c:v>
                </c:pt>
                <c:pt idx="1324">
                  <c:v>0.86559050559344097</c:v>
                </c:pt>
                <c:pt idx="1325">
                  <c:v>0.86559050559344097</c:v>
                </c:pt>
                <c:pt idx="1326">
                  <c:v>0.86559053959110965</c:v>
                </c:pt>
                <c:pt idx="1327">
                  <c:v>0.86559057358877844</c:v>
                </c:pt>
                <c:pt idx="1328">
                  <c:v>0.86559069258061905</c:v>
                </c:pt>
                <c:pt idx="1329">
                  <c:v>0.86559070957945339</c:v>
                </c:pt>
                <c:pt idx="1330">
                  <c:v>0.86559101555847218</c:v>
                </c:pt>
                <c:pt idx="1331">
                  <c:v>0.86559108355380965</c:v>
                </c:pt>
                <c:pt idx="1332">
                  <c:v>0.86559108355380965</c:v>
                </c:pt>
                <c:pt idx="1333">
                  <c:v>0.86559111755147833</c:v>
                </c:pt>
                <c:pt idx="1334">
                  <c:v>0.86559113455031278</c:v>
                </c:pt>
                <c:pt idx="1335">
                  <c:v>0.86559132153749085</c:v>
                </c:pt>
                <c:pt idx="1336">
                  <c:v>0.86559133853632519</c:v>
                </c:pt>
                <c:pt idx="1337">
                  <c:v>0.86559133853632519</c:v>
                </c:pt>
                <c:pt idx="1338">
                  <c:v>0.86559133853632519</c:v>
                </c:pt>
                <c:pt idx="1339">
                  <c:v>0.86559133853632519</c:v>
                </c:pt>
                <c:pt idx="1340">
                  <c:v>0.86559133853632519</c:v>
                </c:pt>
                <c:pt idx="1341">
                  <c:v>0.86559133853632519</c:v>
                </c:pt>
                <c:pt idx="1342">
                  <c:v>0.86559133853632519</c:v>
                </c:pt>
                <c:pt idx="1343">
                  <c:v>0.86559133853632519</c:v>
                </c:pt>
                <c:pt idx="1344">
                  <c:v>0.86559133853632519</c:v>
                </c:pt>
                <c:pt idx="1345">
                  <c:v>0.86559133853632519</c:v>
                </c:pt>
                <c:pt idx="1346">
                  <c:v>0.86559133853632519</c:v>
                </c:pt>
                <c:pt idx="1347">
                  <c:v>0.86559133853632519</c:v>
                </c:pt>
                <c:pt idx="1348">
                  <c:v>0.86559133853632519</c:v>
                </c:pt>
                <c:pt idx="1349">
                  <c:v>0.86559133853632519</c:v>
                </c:pt>
                <c:pt idx="1350">
                  <c:v>0.86559133853632519</c:v>
                </c:pt>
                <c:pt idx="1351">
                  <c:v>0.86559133853632519</c:v>
                </c:pt>
                <c:pt idx="1352">
                  <c:v>0.86559133853632519</c:v>
                </c:pt>
                <c:pt idx="1353">
                  <c:v>0.86559133853632519</c:v>
                </c:pt>
                <c:pt idx="1354">
                  <c:v>0.86559133853632519</c:v>
                </c:pt>
                <c:pt idx="1355">
                  <c:v>0.86559133853632519</c:v>
                </c:pt>
                <c:pt idx="1356">
                  <c:v>0.86559133853632519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C9-45FB-B8E3-C5CDE0AF5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615263"/>
        <c:axId val="160587519"/>
      </c:lineChart>
      <c:catAx>
        <c:axId val="91792652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5816095"/>
        <c:crosses val="autoZero"/>
        <c:auto val="1"/>
        <c:lblAlgn val="ctr"/>
        <c:lblOffset val="100"/>
        <c:noMultiLvlLbl val="0"/>
      </c:catAx>
      <c:valAx>
        <c:axId val="5058160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MORTES DIÁRIAS</a:t>
                </a:r>
              </a:p>
            </c:rich>
          </c:tx>
          <c:layout>
            <c:manualLayout>
              <c:xMode val="edge"/>
              <c:yMode val="edge"/>
              <c:x val="2.9561926788619106E-2"/>
              <c:y val="0.360064378678923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7926527"/>
        <c:crosses val="autoZero"/>
        <c:crossBetween val="between"/>
      </c:valAx>
      <c:valAx>
        <c:axId val="160587519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615263"/>
        <c:crosses val="max"/>
        <c:crossBetween val="between"/>
      </c:valAx>
      <c:catAx>
        <c:axId val="251615263"/>
        <c:scaling>
          <c:orientation val="minMax"/>
        </c:scaling>
        <c:delete val="1"/>
        <c:axPos val="b"/>
        <c:majorTickMark val="out"/>
        <c:minorTickMark val="none"/>
        <c:tickLblPos val="nextTo"/>
        <c:crossAx val="1605875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909833667806183"/>
          <c:y val="5.084512869275417E-2"/>
          <c:w val="0.29681155236364098"/>
          <c:h val="3.5651659956285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95752936190506E-2"/>
          <c:y val="7.1567154905575858E-2"/>
          <c:w val="0.89059590504849206"/>
          <c:h val="0.87564754772360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BRASIL!$G$1</c:f>
              <c:strCache>
                <c:ptCount val="1"/>
                <c:pt idx="0">
                  <c:v>Novos óbitos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alemanha!$I$2:$I$1192</c:f>
              <c:numCache>
                <c:formatCode>General</c:formatCode>
                <c:ptCount val="119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3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3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12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84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479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1459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2273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1878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1226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727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388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258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165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111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65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44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35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41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21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26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25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31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33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37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34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31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31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18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35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68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82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110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121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247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464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1015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1621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1910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2536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3226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3601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4480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5762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6460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5728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5744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5759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5096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4107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3102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2268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1680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1478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1227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1049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1104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1277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1526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1590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1582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1627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1622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1307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1010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676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448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261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141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67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47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30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25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25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30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40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72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89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144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224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351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432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449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385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354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423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489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581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1051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1274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1672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2286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2710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3093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2865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2513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1994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1287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1029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870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693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867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1117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1504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1705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1786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1645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1606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1778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1934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1881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1536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1292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985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808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678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541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418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330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213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223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285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402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566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610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702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960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1129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1038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791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623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593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397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351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317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354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520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880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1284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1560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1477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1049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698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640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553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640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800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961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1139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1288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970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829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517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338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331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344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455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601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599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535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572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626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545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431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8-4670-B3CC-53B652FDD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926527"/>
        <c:axId val="505816095"/>
      </c:barChart>
      <c:lineChart>
        <c:grouping val="standard"/>
        <c:varyColors val="0"/>
        <c:ser>
          <c:idx val="1"/>
          <c:order val="1"/>
          <c:tx>
            <c:strRef>
              <c:f>BRASIL!$L$1</c:f>
              <c:strCache>
                <c:ptCount val="1"/>
                <c:pt idx="0">
                  <c:v>% da população vacinada</c:v>
                </c:pt>
              </c:strCache>
            </c:strRef>
          </c:tx>
          <c:spPr>
            <a:ln w="38100" cap="rnd">
              <a:solidFill>
                <a:srgbClr val="63A58D"/>
              </a:solidFill>
              <a:round/>
            </a:ln>
            <a:effectLst/>
          </c:spPr>
          <c:marker>
            <c:symbol val="none"/>
          </c:marker>
          <c:val>
            <c:numRef>
              <c:f>alemanha!$P$2:$P$1192</c:f>
              <c:numCache>
                <c:formatCode>0%</c:formatCode>
                <c:ptCount val="11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2.9538666182961484E-4</c:v>
                </c:pt>
                <c:pt idx="360">
                  <c:v>5.1393675554749381E-4</c:v>
                </c:pt>
                <c:pt idx="361">
                  <c:v>1.1213374448273777E-3</c:v>
                </c:pt>
                <c:pt idx="362">
                  <c:v>1.8978414656267005E-3</c:v>
                </c:pt>
                <c:pt idx="363">
                  <c:v>2.5022915532982646E-3</c:v>
                </c:pt>
                <c:pt idx="364">
                  <c:v>2.8133502630146925E-3</c:v>
                </c:pt>
                <c:pt idx="365">
                  <c:v>3.3918011971703246E-3</c:v>
                </c:pt>
                <c:pt idx="366">
                  <c:v>3.6652639216397604E-3</c:v>
                </c:pt>
                <c:pt idx="367">
                  <c:v>4.225902412479594E-3</c:v>
                </c:pt>
                <c:pt idx="368">
                  <c:v>4.8610315012999573E-3</c:v>
                </c:pt>
                <c:pt idx="369">
                  <c:v>5.6244150190458914E-3</c:v>
                </c:pt>
                <c:pt idx="370">
                  <c:v>6.2885543261382189E-3</c:v>
                </c:pt>
                <c:pt idx="371">
                  <c:v>7.049253280125763E-3</c:v>
                </c:pt>
                <c:pt idx="372">
                  <c:v>7.7821150009069473E-3</c:v>
                </c:pt>
                <c:pt idx="373">
                  <c:v>8.2157325110345236E-3</c:v>
                </c:pt>
                <c:pt idx="374">
                  <c:v>9.0477417014329774E-3</c:v>
                </c:pt>
                <c:pt idx="375">
                  <c:v>1.0007473245057137E-2</c:v>
                </c:pt>
                <c:pt idx="376">
                  <c:v>1.1367628030715279E-2</c:v>
                </c:pt>
                <c:pt idx="377">
                  <c:v>1.2385573492956043E-2</c:v>
                </c:pt>
                <c:pt idx="378">
                  <c:v>1.3485579539270815E-2</c:v>
                </c:pt>
                <c:pt idx="379">
                  <c:v>1.4173420400266038E-2</c:v>
                </c:pt>
                <c:pt idx="380">
                  <c:v>1.4545522703911965E-2</c:v>
                </c:pt>
                <c:pt idx="381">
                  <c:v>1.5362524941048431E-2</c:v>
                </c:pt>
                <c:pt idx="382">
                  <c:v>1.6376322631356188E-2</c:v>
                </c:pt>
                <c:pt idx="383">
                  <c:v>1.7332003144083681E-2</c:v>
                </c:pt>
                <c:pt idx="384">
                  <c:v>1.8112473547372877E-2</c:v>
                </c:pt>
                <c:pt idx="385">
                  <c:v>1.8944579478807667E-2</c:v>
                </c:pt>
                <c:pt idx="386">
                  <c:v>1.9437777374690126E-2</c:v>
                </c:pt>
                <c:pt idx="387">
                  <c:v>1.9748666787592961E-2</c:v>
                </c:pt>
                <c:pt idx="388">
                  <c:v>2.0381909426204728E-2</c:v>
                </c:pt>
                <c:pt idx="389">
                  <c:v>2.1001475300804161E-2</c:v>
                </c:pt>
                <c:pt idx="390">
                  <c:v>2.1620291432371968E-2</c:v>
                </c:pt>
                <c:pt idx="391">
                  <c:v>2.2189007799746054E-2</c:v>
                </c:pt>
                <c:pt idx="392">
                  <c:v>2.2792296994981559E-2</c:v>
                </c:pt>
                <c:pt idx="393">
                  <c:v>2.321180240643328E-2</c:v>
                </c:pt>
                <c:pt idx="394">
                  <c:v>2.3524070379103937E-2</c:v>
                </c:pt>
                <c:pt idx="395">
                  <c:v>2.4230328314892073E-2</c:v>
                </c:pt>
                <c:pt idx="396">
                  <c:v>2.5022806699316766E-2</c:v>
                </c:pt>
                <c:pt idx="397">
                  <c:v>2.5805175645444101E-2</c:v>
                </c:pt>
                <c:pt idx="398">
                  <c:v>2.6557627426083801E-2</c:v>
                </c:pt>
                <c:pt idx="399">
                  <c:v>2.7397291250982527E-2</c:v>
                </c:pt>
                <c:pt idx="400">
                  <c:v>2.7948993288590605E-2</c:v>
                </c:pt>
                <c:pt idx="401">
                  <c:v>2.8291311445673862E-2</c:v>
                </c:pt>
                <c:pt idx="402">
                  <c:v>2.8932559405042628E-2</c:v>
                </c:pt>
                <c:pt idx="403">
                  <c:v>2.9661950541145173E-2</c:v>
                </c:pt>
                <c:pt idx="404">
                  <c:v>3.060327710260596E-2</c:v>
                </c:pt>
                <c:pt idx="405">
                  <c:v>3.1519450994618781E-2</c:v>
                </c:pt>
                <c:pt idx="406">
                  <c:v>3.2491130056230728E-2</c:v>
                </c:pt>
                <c:pt idx="407">
                  <c:v>3.3242058165548101E-2</c:v>
                </c:pt>
                <c:pt idx="408">
                  <c:v>3.3721748594231812E-2</c:v>
                </c:pt>
                <c:pt idx="409">
                  <c:v>3.4570651188100855E-2</c:v>
                </c:pt>
                <c:pt idx="410">
                  <c:v>3.5518290102182722E-2</c:v>
                </c:pt>
                <c:pt idx="411">
                  <c:v>3.6672821815103694E-2</c:v>
                </c:pt>
                <c:pt idx="412">
                  <c:v>3.7784291674224563E-2</c:v>
                </c:pt>
                <c:pt idx="413">
                  <c:v>3.9032214765100673E-2</c:v>
                </c:pt>
                <c:pt idx="414">
                  <c:v>3.9954120563516535E-2</c:v>
                </c:pt>
                <c:pt idx="415">
                  <c:v>4.0652651309027149E-2</c:v>
                </c:pt>
                <c:pt idx="416">
                  <c:v>4.1842082350807185E-2</c:v>
                </c:pt>
                <c:pt idx="417">
                  <c:v>4.3173130177157022E-2</c:v>
                </c:pt>
                <c:pt idx="418">
                  <c:v>4.4597001027873513E-2</c:v>
                </c:pt>
                <c:pt idx="419">
                  <c:v>4.6181401535763951E-2</c:v>
                </c:pt>
                <c:pt idx="420">
                  <c:v>4.7955100066509465E-2</c:v>
                </c:pt>
                <c:pt idx="421">
                  <c:v>4.9268214523248081E-2</c:v>
                </c:pt>
                <c:pt idx="422">
                  <c:v>5.0229699498155873E-2</c:v>
                </c:pt>
                <c:pt idx="423">
                  <c:v>5.2038466654574039E-2</c:v>
                </c:pt>
                <c:pt idx="424">
                  <c:v>5.407110466170869E-2</c:v>
                </c:pt>
                <c:pt idx="425">
                  <c:v>5.6222564846725921E-2</c:v>
                </c:pt>
                <c:pt idx="426">
                  <c:v>5.8431912449362113E-2</c:v>
                </c:pt>
                <c:pt idx="427">
                  <c:v>6.095562004957978E-2</c:v>
                </c:pt>
                <c:pt idx="428">
                  <c:v>6.2822226253098731E-2</c:v>
                </c:pt>
                <c:pt idx="429">
                  <c:v>6.4206783965173223E-2</c:v>
                </c:pt>
                <c:pt idx="430">
                  <c:v>6.6466328073039482E-2</c:v>
                </c:pt>
                <c:pt idx="431">
                  <c:v>6.8865916923635043E-2</c:v>
                </c:pt>
                <c:pt idx="432">
                  <c:v>7.1554398693996005E-2</c:v>
                </c:pt>
                <c:pt idx="433">
                  <c:v>7.4264441622830885E-2</c:v>
                </c:pt>
                <c:pt idx="434">
                  <c:v>7.7381171775802643E-2</c:v>
                </c:pt>
                <c:pt idx="435">
                  <c:v>7.9696063849083981E-2</c:v>
                </c:pt>
                <c:pt idx="436">
                  <c:v>8.1328193965777854E-2</c:v>
                </c:pt>
                <c:pt idx="437">
                  <c:v>8.3630812020073761E-2</c:v>
                </c:pt>
                <c:pt idx="438">
                  <c:v>8.497634681661527E-2</c:v>
                </c:pt>
                <c:pt idx="439">
                  <c:v>8.6487320877924906E-2</c:v>
                </c:pt>
                <c:pt idx="440">
                  <c:v>8.792069653546164E-2</c:v>
                </c:pt>
                <c:pt idx="441">
                  <c:v>8.9875288711530318E-2</c:v>
                </c:pt>
                <c:pt idx="442">
                  <c:v>9.190775742185138E-2</c:v>
                </c:pt>
                <c:pt idx="443">
                  <c:v>9.3439978233266829E-2</c:v>
                </c:pt>
                <c:pt idx="444">
                  <c:v>9.577825745208296E-2</c:v>
                </c:pt>
                <c:pt idx="445">
                  <c:v>9.8378063970010282E-2</c:v>
                </c:pt>
                <c:pt idx="446">
                  <c:v>0.1014034584920491</c:v>
                </c:pt>
                <c:pt idx="447">
                  <c:v>0.10444655662373784</c:v>
                </c:pt>
                <c:pt idx="448">
                  <c:v>0.10790249712800049</c:v>
                </c:pt>
                <c:pt idx="449">
                  <c:v>0.11056340770300502</c:v>
                </c:pt>
                <c:pt idx="450">
                  <c:v>0.11229919584013544</c:v>
                </c:pt>
                <c:pt idx="451">
                  <c:v>0.11492091420279339</c:v>
                </c:pt>
                <c:pt idx="452">
                  <c:v>0.11774831610133624</c:v>
                </c:pt>
                <c:pt idx="453">
                  <c:v>0.12056271842312111</c:v>
                </c:pt>
                <c:pt idx="454">
                  <c:v>0.12348515629723683</c:v>
                </c:pt>
                <c:pt idx="455">
                  <c:v>0.12540212830279945</c:v>
                </c:pt>
                <c:pt idx="456">
                  <c:v>0.12743229941350748</c:v>
                </c:pt>
                <c:pt idx="457">
                  <c:v>0.12916143660438961</c:v>
                </c:pt>
                <c:pt idx="458">
                  <c:v>0.13131617389201281</c:v>
                </c:pt>
                <c:pt idx="459">
                  <c:v>0.13491806034222142</c:v>
                </c:pt>
                <c:pt idx="460">
                  <c:v>0.14252993530443195</c:v>
                </c:pt>
                <c:pt idx="461">
                  <c:v>0.15016494346695688</c:v>
                </c:pt>
                <c:pt idx="462">
                  <c:v>0.15660713465142995</c:v>
                </c:pt>
                <c:pt idx="463">
                  <c:v>0.16028583348449121</c:v>
                </c:pt>
                <c:pt idx="464">
                  <c:v>0.16283462119837958</c:v>
                </c:pt>
                <c:pt idx="465">
                  <c:v>0.16689077936997401</c:v>
                </c:pt>
                <c:pt idx="466">
                  <c:v>0.17329914746961728</c:v>
                </c:pt>
                <c:pt idx="467">
                  <c:v>0.18206031803615697</c:v>
                </c:pt>
                <c:pt idx="468">
                  <c:v>0.18945795997339621</c:v>
                </c:pt>
                <c:pt idx="469">
                  <c:v>0.19560245480379709</c:v>
                </c:pt>
                <c:pt idx="470">
                  <c:v>0.19926145474333393</c:v>
                </c:pt>
                <c:pt idx="471">
                  <c:v>0.20202053328496281</c:v>
                </c:pt>
                <c:pt idx="472">
                  <c:v>0.20608925569865166</c:v>
                </c:pt>
                <c:pt idx="473">
                  <c:v>0.21244655662373782</c:v>
                </c:pt>
                <c:pt idx="474">
                  <c:v>0.22061243122316948</c:v>
                </c:pt>
                <c:pt idx="475">
                  <c:v>0.22752492895580143</c:v>
                </c:pt>
                <c:pt idx="476">
                  <c:v>0.23323319426809361</c:v>
                </c:pt>
                <c:pt idx="477">
                  <c:v>0.23690315012999577</c:v>
                </c:pt>
                <c:pt idx="478">
                  <c:v>0.2396978414656267</c:v>
                </c:pt>
                <c:pt idx="479">
                  <c:v>0.24407440594957375</c:v>
                </c:pt>
                <c:pt idx="480">
                  <c:v>0.25332328435818369</c:v>
                </c:pt>
                <c:pt idx="481">
                  <c:v>0.26577490779369972</c:v>
                </c:pt>
                <c:pt idx="482">
                  <c:v>0.27556210169901446</c:v>
                </c:pt>
                <c:pt idx="483">
                  <c:v>0.28317345667815469</c:v>
                </c:pt>
                <c:pt idx="484">
                  <c:v>0.28620726767035493</c:v>
                </c:pt>
                <c:pt idx="485">
                  <c:v>0.28855102485035372</c:v>
                </c:pt>
                <c:pt idx="486">
                  <c:v>0.29264213072132533</c:v>
                </c:pt>
                <c:pt idx="487">
                  <c:v>0.30152182115000908</c:v>
                </c:pt>
                <c:pt idx="488">
                  <c:v>0.31328126247052424</c:v>
                </c:pt>
                <c:pt idx="489">
                  <c:v>0.32268982405224017</c:v>
                </c:pt>
                <c:pt idx="490">
                  <c:v>0.33024031682689403</c:v>
                </c:pt>
                <c:pt idx="491">
                  <c:v>0.33340076183566114</c:v>
                </c:pt>
                <c:pt idx="492">
                  <c:v>0.33557391619807725</c:v>
                </c:pt>
                <c:pt idx="493">
                  <c:v>0.34055235503960335</c:v>
                </c:pt>
                <c:pt idx="494">
                  <c:v>0.35104982163371423</c:v>
                </c:pt>
                <c:pt idx="495">
                  <c:v>0.3643045407823931</c:v>
                </c:pt>
                <c:pt idx="496">
                  <c:v>0.36744246931495256</c:v>
                </c:pt>
                <c:pt idx="497">
                  <c:v>0.37371650039301046</c:v>
                </c:pt>
                <c:pt idx="498">
                  <c:v>0.37655081927565148</c:v>
                </c:pt>
                <c:pt idx="499">
                  <c:v>0.3784696293609045</c:v>
                </c:pt>
                <c:pt idx="500">
                  <c:v>0.38273700949271416</c:v>
                </c:pt>
                <c:pt idx="501">
                  <c:v>0.38949537456920008</c:v>
                </c:pt>
                <c:pt idx="502">
                  <c:v>0.39701769151702038</c:v>
                </c:pt>
                <c:pt idx="503">
                  <c:v>0.40286442953020135</c:v>
                </c:pt>
                <c:pt idx="504">
                  <c:v>0.40793253521978357</c:v>
                </c:pt>
                <c:pt idx="505">
                  <c:v>0.41018051877380735</c:v>
                </c:pt>
                <c:pt idx="506">
                  <c:v>0.41166602575730094</c:v>
                </c:pt>
                <c:pt idx="507">
                  <c:v>0.41338359030171112</c:v>
                </c:pt>
                <c:pt idx="508">
                  <c:v>0.41715591027268878</c:v>
                </c:pt>
                <c:pt idx="509">
                  <c:v>0.42435576516113427</c:v>
                </c:pt>
                <c:pt idx="510">
                  <c:v>0.43036384303766856</c:v>
                </c:pt>
                <c:pt idx="511">
                  <c:v>0.43567339016869217</c:v>
                </c:pt>
                <c:pt idx="512">
                  <c:v>0.43787335389080356</c:v>
                </c:pt>
                <c:pt idx="513">
                  <c:v>0.43911478323961545</c:v>
                </c:pt>
                <c:pt idx="514">
                  <c:v>0.44213213616300867</c:v>
                </c:pt>
                <c:pt idx="515">
                  <c:v>0.44818360239434063</c:v>
                </c:pt>
                <c:pt idx="516">
                  <c:v>0.45623700344639945</c:v>
                </c:pt>
                <c:pt idx="517">
                  <c:v>0.45969238768970311</c:v>
                </c:pt>
                <c:pt idx="518">
                  <c:v>0.46409070681419673</c:v>
                </c:pt>
                <c:pt idx="519">
                  <c:v>0.46566791220750953</c:v>
                </c:pt>
                <c:pt idx="520">
                  <c:v>0.46643362960275714</c:v>
                </c:pt>
                <c:pt idx="521">
                  <c:v>0.46939621500695328</c:v>
                </c:pt>
                <c:pt idx="522">
                  <c:v>0.47474300743696718</c:v>
                </c:pt>
                <c:pt idx="523">
                  <c:v>0.48173009250861598</c:v>
                </c:pt>
                <c:pt idx="524">
                  <c:v>0.48792436060221295</c:v>
                </c:pt>
                <c:pt idx="525">
                  <c:v>0.49348872362295182</c:v>
                </c:pt>
                <c:pt idx="526">
                  <c:v>0.49550760021766732</c:v>
                </c:pt>
                <c:pt idx="527">
                  <c:v>0.49632566660620353</c:v>
                </c:pt>
                <c:pt idx="528">
                  <c:v>0.49951681480137855</c:v>
                </c:pt>
                <c:pt idx="529">
                  <c:v>0.50490063486305092</c:v>
                </c:pt>
                <c:pt idx="530">
                  <c:v>0.51175430195295968</c:v>
                </c:pt>
                <c:pt idx="531">
                  <c:v>0.51756549972791588</c:v>
                </c:pt>
                <c:pt idx="532">
                  <c:v>0.52253212407037908</c:v>
                </c:pt>
                <c:pt idx="533">
                  <c:v>0.52432174859423186</c:v>
                </c:pt>
                <c:pt idx="534">
                  <c:v>0.52520449845818973</c:v>
                </c:pt>
                <c:pt idx="535">
                  <c:v>0.52808721204425901</c:v>
                </c:pt>
                <c:pt idx="536">
                  <c:v>0.53337854767519199</c:v>
                </c:pt>
                <c:pt idx="537">
                  <c:v>0.54018026482858694</c:v>
                </c:pt>
                <c:pt idx="538">
                  <c:v>0.54682458431585945</c:v>
                </c:pt>
                <c:pt idx="539">
                  <c:v>0.55184463389564065</c:v>
                </c:pt>
                <c:pt idx="540">
                  <c:v>0.55371589576153335</c:v>
                </c:pt>
                <c:pt idx="541">
                  <c:v>0.55478477537940629</c:v>
                </c:pt>
                <c:pt idx="542">
                  <c:v>0.55793301892496527</c:v>
                </c:pt>
                <c:pt idx="543">
                  <c:v>0.56329532619868194</c:v>
                </c:pt>
                <c:pt idx="544">
                  <c:v>0.56960212830279944</c:v>
                </c:pt>
                <c:pt idx="545">
                  <c:v>0.57523647137069955</c:v>
                </c:pt>
                <c:pt idx="546">
                  <c:v>0.57996673317612912</c:v>
                </c:pt>
                <c:pt idx="547">
                  <c:v>0.5819709293185803</c:v>
                </c:pt>
                <c:pt idx="548">
                  <c:v>0.58311148195175044</c:v>
                </c:pt>
                <c:pt idx="549">
                  <c:v>0.58561111312654934</c:v>
                </c:pt>
                <c:pt idx="550">
                  <c:v>0.58935031138521077</c:v>
                </c:pt>
                <c:pt idx="551">
                  <c:v>0.59371550879738799</c:v>
                </c:pt>
                <c:pt idx="552">
                  <c:v>0.59722702702702701</c:v>
                </c:pt>
                <c:pt idx="553">
                  <c:v>0.59994789285930228</c:v>
                </c:pt>
                <c:pt idx="554">
                  <c:v>0.60122229880887601</c:v>
                </c:pt>
                <c:pt idx="555">
                  <c:v>0.60203933732390114</c:v>
                </c:pt>
                <c:pt idx="556">
                  <c:v>0.60399758147409155</c:v>
                </c:pt>
                <c:pt idx="557">
                  <c:v>0.60653758993893225</c:v>
                </c:pt>
                <c:pt idx="558">
                  <c:v>0.60944827377713284</c:v>
                </c:pt>
                <c:pt idx="559">
                  <c:v>0.61188097224741522</c:v>
                </c:pt>
                <c:pt idx="560">
                  <c:v>0.61394895701070196</c:v>
                </c:pt>
                <c:pt idx="561">
                  <c:v>0.61503475421730458</c:v>
                </c:pt>
                <c:pt idx="562">
                  <c:v>0.6158647076606808</c:v>
                </c:pt>
                <c:pt idx="563">
                  <c:v>0.61711354979140209</c:v>
                </c:pt>
                <c:pt idx="564">
                  <c:v>0.61892416712014031</c:v>
                </c:pt>
                <c:pt idx="565">
                  <c:v>0.62109469738194567</c:v>
                </c:pt>
                <c:pt idx="566">
                  <c:v>0.62284145353407094</c:v>
                </c:pt>
                <c:pt idx="567">
                  <c:v>0.62433295846181758</c:v>
                </c:pt>
                <c:pt idx="568">
                  <c:v>0.62509867585706513</c:v>
                </c:pt>
                <c:pt idx="569">
                  <c:v>0.62554457947880771</c:v>
                </c:pt>
                <c:pt idx="570">
                  <c:v>0.62653758993893227</c:v>
                </c:pt>
                <c:pt idx="571">
                  <c:v>0.62796847451478321</c:v>
                </c:pt>
                <c:pt idx="572">
                  <c:v>0.6297094745752464</c:v>
                </c:pt>
                <c:pt idx="573">
                  <c:v>0.63119349416530623</c:v>
                </c:pt>
                <c:pt idx="574">
                  <c:v>0.63249304069169843</c:v>
                </c:pt>
                <c:pt idx="575">
                  <c:v>0.63321324142934876</c:v>
                </c:pt>
                <c:pt idx="576">
                  <c:v>0.63363460910575009</c:v>
                </c:pt>
                <c:pt idx="577">
                  <c:v>0.63448699437692724</c:v>
                </c:pt>
                <c:pt idx="578">
                  <c:v>0.63565620654211263</c:v>
                </c:pt>
                <c:pt idx="579">
                  <c:v>0.63710595562004957</c:v>
                </c:pt>
                <c:pt idx="580">
                  <c:v>0.63837430316222266</c:v>
                </c:pt>
                <c:pt idx="581">
                  <c:v>0.63952509825261505</c:v>
                </c:pt>
                <c:pt idx="582">
                  <c:v>0.64017380736441143</c:v>
                </c:pt>
                <c:pt idx="583">
                  <c:v>0.64049647499848839</c:v>
                </c:pt>
                <c:pt idx="584">
                  <c:v>0.64124872120442589</c:v>
                </c:pt>
                <c:pt idx="585">
                  <c:v>0.64237973275288707</c:v>
                </c:pt>
                <c:pt idx="586">
                  <c:v>0.64394165306245843</c:v>
                </c:pt>
                <c:pt idx="587">
                  <c:v>0.6454738375959852</c:v>
                </c:pt>
                <c:pt idx="588">
                  <c:v>0.64683707600217666</c:v>
                </c:pt>
                <c:pt idx="589">
                  <c:v>0.64765844367857794</c:v>
                </c:pt>
                <c:pt idx="590">
                  <c:v>0.6481110345244574</c:v>
                </c:pt>
                <c:pt idx="591">
                  <c:v>0.64914420460729183</c:v>
                </c:pt>
                <c:pt idx="592">
                  <c:v>0.65065011185682331</c:v>
                </c:pt>
                <c:pt idx="593">
                  <c:v>0.65244092145837107</c:v>
                </c:pt>
                <c:pt idx="594">
                  <c:v>0.65411862869580994</c:v>
                </c:pt>
                <c:pt idx="595">
                  <c:v>0.65561414837656451</c:v>
                </c:pt>
                <c:pt idx="596">
                  <c:v>0.65649409275046855</c:v>
                </c:pt>
                <c:pt idx="597">
                  <c:v>0.65696690247294276</c:v>
                </c:pt>
                <c:pt idx="598">
                  <c:v>0.65807503476630991</c:v>
                </c:pt>
                <c:pt idx="599">
                  <c:v>0.65967046375234295</c:v>
                </c:pt>
                <c:pt idx="600">
                  <c:v>0.66150288409214586</c:v>
                </c:pt>
                <c:pt idx="601">
                  <c:v>0.66320504262651914</c:v>
                </c:pt>
                <c:pt idx="602">
                  <c:v>0.66466698107503475</c:v>
                </c:pt>
                <c:pt idx="603">
                  <c:v>0.66552604147771932</c:v>
                </c:pt>
                <c:pt idx="604">
                  <c:v>0.6659617751980168</c:v>
                </c:pt>
                <c:pt idx="605">
                  <c:v>0.66700056835358845</c:v>
                </c:pt>
                <c:pt idx="606">
                  <c:v>0.66853752947578449</c:v>
                </c:pt>
                <c:pt idx="607">
                  <c:v>0.67018408609952229</c:v>
                </c:pt>
                <c:pt idx="608">
                  <c:v>0.67167331761291493</c:v>
                </c:pt>
                <c:pt idx="609">
                  <c:v>0.67285525122437873</c:v>
                </c:pt>
                <c:pt idx="610">
                  <c:v>0.67343443980893647</c:v>
                </c:pt>
                <c:pt idx="611">
                  <c:v>0.67375425358244145</c:v>
                </c:pt>
                <c:pt idx="612">
                  <c:v>0.67453698530745509</c:v>
                </c:pt>
                <c:pt idx="613">
                  <c:v>0.67577739887538546</c:v>
                </c:pt>
                <c:pt idx="614">
                  <c:v>0.67715474938025277</c:v>
                </c:pt>
                <c:pt idx="615">
                  <c:v>0.67850720116089247</c:v>
                </c:pt>
                <c:pt idx="616">
                  <c:v>0.67953827921881615</c:v>
                </c:pt>
                <c:pt idx="617">
                  <c:v>0.68006176915170202</c:v>
                </c:pt>
                <c:pt idx="618">
                  <c:v>0.68033726343793455</c:v>
                </c:pt>
                <c:pt idx="619">
                  <c:v>0.68108482979623919</c:v>
                </c:pt>
                <c:pt idx="620">
                  <c:v>0.68234526875869161</c:v>
                </c:pt>
                <c:pt idx="621">
                  <c:v>0.68372138581534558</c:v>
                </c:pt>
                <c:pt idx="622">
                  <c:v>0.6851005864925328</c:v>
                </c:pt>
                <c:pt idx="623">
                  <c:v>0.68617201765523916</c:v>
                </c:pt>
                <c:pt idx="624">
                  <c:v>0.68667288227825141</c:v>
                </c:pt>
                <c:pt idx="625">
                  <c:v>0.68693563093294641</c:v>
                </c:pt>
                <c:pt idx="626">
                  <c:v>0.68757270693512307</c:v>
                </c:pt>
                <c:pt idx="627">
                  <c:v>0.68865619444948301</c:v>
                </c:pt>
                <c:pt idx="628">
                  <c:v>0.68981806638853616</c:v>
                </c:pt>
                <c:pt idx="629">
                  <c:v>0.69101936029989719</c:v>
                </c:pt>
                <c:pt idx="630">
                  <c:v>0.69190998246568713</c:v>
                </c:pt>
                <c:pt idx="631">
                  <c:v>0.69230211016385512</c:v>
                </c:pt>
                <c:pt idx="632">
                  <c:v>0.69250629421367671</c:v>
                </c:pt>
                <c:pt idx="633">
                  <c:v>0.69307675191970497</c:v>
                </c:pt>
                <c:pt idx="634">
                  <c:v>0.69406819033798894</c:v>
                </c:pt>
                <c:pt idx="635">
                  <c:v>0.69506530019952839</c:v>
                </c:pt>
                <c:pt idx="636">
                  <c:v>0.69597490779369975</c:v>
                </c:pt>
                <c:pt idx="637">
                  <c:v>0.69650651188100854</c:v>
                </c:pt>
                <c:pt idx="638">
                  <c:v>0.69665402986879499</c:v>
                </c:pt>
                <c:pt idx="639">
                  <c:v>0.69669335510006647</c:v>
                </c:pt>
                <c:pt idx="640">
                  <c:v>0.69707713888385026</c:v>
                </c:pt>
                <c:pt idx="641">
                  <c:v>0.69786126126126125</c:v>
                </c:pt>
                <c:pt idx="642">
                  <c:v>0.6986555293548582</c:v>
                </c:pt>
                <c:pt idx="643">
                  <c:v>0.69951738315496703</c:v>
                </c:pt>
                <c:pt idx="644">
                  <c:v>0.70010359755728879</c:v>
                </c:pt>
                <c:pt idx="645">
                  <c:v>0.70028809480621557</c:v>
                </c:pt>
                <c:pt idx="646">
                  <c:v>0.70034942862325411</c:v>
                </c:pt>
                <c:pt idx="647">
                  <c:v>0.70072340528447907</c:v>
                </c:pt>
                <c:pt idx="648">
                  <c:v>0.70143151339258725</c:v>
                </c:pt>
                <c:pt idx="649">
                  <c:v>0.70217834210048979</c:v>
                </c:pt>
                <c:pt idx="650">
                  <c:v>0.70294612733538908</c:v>
                </c:pt>
                <c:pt idx="651">
                  <c:v>0.70346696898240524</c:v>
                </c:pt>
                <c:pt idx="652">
                  <c:v>0.70364974907793698</c:v>
                </c:pt>
                <c:pt idx="653">
                  <c:v>0.70370346453836385</c:v>
                </c:pt>
                <c:pt idx="654">
                  <c:v>0.70404248140758208</c:v>
                </c:pt>
                <c:pt idx="655">
                  <c:v>0.70468775621258839</c:v>
                </c:pt>
                <c:pt idx="656">
                  <c:v>0.70534531712920978</c:v>
                </c:pt>
                <c:pt idx="657">
                  <c:v>0.70601940867041535</c:v>
                </c:pt>
                <c:pt idx="658">
                  <c:v>0.70648688554326133</c:v>
                </c:pt>
                <c:pt idx="659">
                  <c:v>0.70665548098434006</c:v>
                </c:pt>
                <c:pt idx="660">
                  <c:v>0.70670428683717279</c:v>
                </c:pt>
                <c:pt idx="661">
                  <c:v>0.70701538182477774</c:v>
                </c:pt>
                <c:pt idx="662">
                  <c:v>0.70764581897333578</c:v>
                </c:pt>
                <c:pt idx="663">
                  <c:v>0.70830426265191371</c:v>
                </c:pt>
                <c:pt idx="664">
                  <c:v>0.7089772295785719</c:v>
                </c:pt>
                <c:pt idx="665">
                  <c:v>0.70945929016264586</c:v>
                </c:pt>
                <c:pt idx="666">
                  <c:v>0.70963528629300443</c:v>
                </c:pt>
                <c:pt idx="667">
                  <c:v>0.70968352379224864</c:v>
                </c:pt>
                <c:pt idx="668">
                  <c:v>0.70982938508978777</c:v>
                </c:pt>
                <c:pt idx="669">
                  <c:v>0.71035324989418946</c:v>
                </c:pt>
                <c:pt idx="670">
                  <c:v>0.71100688070620954</c:v>
                </c:pt>
                <c:pt idx="671">
                  <c:v>0.71171340467984767</c:v>
                </c:pt>
                <c:pt idx="672">
                  <c:v>0.71223624161073829</c:v>
                </c:pt>
                <c:pt idx="673">
                  <c:v>0.71246589273837591</c:v>
                </c:pt>
                <c:pt idx="674">
                  <c:v>0.7125384968861479</c:v>
                </c:pt>
                <c:pt idx="675">
                  <c:v>0.71291572646471979</c:v>
                </c:pt>
                <c:pt idx="676">
                  <c:v>0.71366024548037976</c:v>
                </c:pt>
                <c:pt idx="677">
                  <c:v>0.71445586794848537</c:v>
                </c:pt>
                <c:pt idx="678">
                  <c:v>0.71530341616784565</c:v>
                </c:pt>
                <c:pt idx="679">
                  <c:v>0.71596580204365434</c:v>
                </c:pt>
                <c:pt idx="680">
                  <c:v>0.71628157687889227</c:v>
                </c:pt>
                <c:pt idx="681">
                  <c:v>0.71637794304371483</c:v>
                </c:pt>
                <c:pt idx="682">
                  <c:v>0.71686069290767274</c:v>
                </c:pt>
                <c:pt idx="683">
                  <c:v>0.717738654090332</c:v>
                </c:pt>
                <c:pt idx="684">
                  <c:v>0.71864852772235321</c:v>
                </c:pt>
                <c:pt idx="685">
                  <c:v>0.71964839470342823</c:v>
                </c:pt>
                <c:pt idx="686">
                  <c:v>0.72052830279944369</c:v>
                </c:pt>
                <c:pt idx="687">
                  <c:v>0.72112017655239136</c:v>
                </c:pt>
                <c:pt idx="688">
                  <c:v>0.72129617268274981</c:v>
                </c:pt>
                <c:pt idx="689">
                  <c:v>0.72212287320877921</c:v>
                </c:pt>
                <c:pt idx="690">
                  <c:v>0.72364435576516117</c:v>
                </c:pt>
                <c:pt idx="691">
                  <c:v>0.72538964870911182</c:v>
                </c:pt>
                <c:pt idx="692">
                  <c:v>0.72714988814317671</c:v>
                </c:pt>
                <c:pt idx="693">
                  <c:v>0.72856530624584315</c:v>
                </c:pt>
                <c:pt idx="694">
                  <c:v>0.72989855493076972</c:v>
                </c:pt>
                <c:pt idx="695">
                  <c:v>0.73022073885966499</c:v>
                </c:pt>
                <c:pt idx="696">
                  <c:v>0.73123136828103275</c:v>
                </c:pt>
                <c:pt idx="697">
                  <c:v>0.73271746780337388</c:v>
                </c:pt>
                <c:pt idx="698">
                  <c:v>0.73423950662071469</c:v>
                </c:pt>
                <c:pt idx="699">
                  <c:v>0.73565695628514416</c:v>
                </c:pt>
                <c:pt idx="700">
                  <c:v>0.73684019590059857</c:v>
                </c:pt>
                <c:pt idx="701">
                  <c:v>0.73789929258117182</c:v>
                </c:pt>
                <c:pt idx="702">
                  <c:v>0.73815768788923153</c:v>
                </c:pt>
                <c:pt idx="703">
                  <c:v>0.73898273172501361</c:v>
                </c:pt>
                <c:pt idx="704">
                  <c:v>0.74012674285023283</c:v>
                </c:pt>
                <c:pt idx="705">
                  <c:v>0.74135425358244145</c:v>
                </c:pt>
                <c:pt idx="706">
                  <c:v>0.7424912872604148</c:v>
                </c:pt>
                <c:pt idx="707">
                  <c:v>0.74344441622830881</c:v>
                </c:pt>
                <c:pt idx="708">
                  <c:v>0.74432954834028664</c:v>
                </c:pt>
                <c:pt idx="709">
                  <c:v>0.74454535340709838</c:v>
                </c:pt>
                <c:pt idx="710">
                  <c:v>0.74520212830279942</c:v>
                </c:pt>
                <c:pt idx="711">
                  <c:v>0.74626451417860817</c:v>
                </c:pt>
                <c:pt idx="712">
                  <c:v>0.74752964508132291</c:v>
                </c:pt>
                <c:pt idx="713">
                  <c:v>0.74879611826591697</c:v>
                </c:pt>
                <c:pt idx="714">
                  <c:v>0.75007533708204854</c:v>
                </c:pt>
                <c:pt idx="715">
                  <c:v>0.75137767700586489</c:v>
                </c:pt>
                <c:pt idx="716">
                  <c:v>0.75188755063788626</c:v>
                </c:pt>
                <c:pt idx="717">
                  <c:v>0.75279827075397543</c:v>
                </c:pt>
                <c:pt idx="718">
                  <c:v>0.75400497007074185</c:v>
                </c:pt>
                <c:pt idx="719">
                  <c:v>0.75522702702702704</c:v>
                </c:pt>
                <c:pt idx="720">
                  <c:v>0.75594663522582983</c:v>
                </c:pt>
                <c:pt idx="721">
                  <c:v>0.75599512667029445</c:v>
                </c:pt>
                <c:pt idx="722">
                  <c:v>0.75601505532378011</c:v>
                </c:pt>
                <c:pt idx="723">
                  <c:v>0.75607919463087248</c:v>
                </c:pt>
                <c:pt idx="724">
                  <c:v>0.7566934276558438</c:v>
                </c:pt>
                <c:pt idx="725">
                  <c:v>0.75747574823145292</c:v>
                </c:pt>
                <c:pt idx="726">
                  <c:v>0.75826114033496583</c:v>
                </c:pt>
                <c:pt idx="727">
                  <c:v>0.75882702702702698</c:v>
                </c:pt>
                <c:pt idx="728">
                  <c:v>0.75888476933309146</c:v>
                </c:pt>
                <c:pt idx="729">
                  <c:v>0.75891157869278669</c:v>
                </c:pt>
                <c:pt idx="730">
                  <c:v>0.75911011548461216</c:v>
                </c:pt>
                <c:pt idx="731">
                  <c:v>0.75958889896608017</c:v>
                </c:pt>
                <c:pt idx="732">
                  <c:v>0.76028458794364839</c:v>
                </c:pt>
                <c:pt idx="733">
                  <c:v>0.76101529717637095</c:v>
                </c:pt>
                <c:pt idx="734">
                  <c:v>0.76163891408186712</c:v>
                </c:pt>
                <c:pt idx="735">
                  <c:v>0.76232588427353531</c:v>
                </c:pt>
                <c:pt idx="736">
                  <c:v>0.76287877138883853</c:v>
                </c:pt>
                <c:pt idx="737">
                  <c:v>0.76310504867283391</c:v>
                </c:pt>
                <c:pt idx="738">
                  <c:v>0.7635570832577544</c:v>
                </c:pt>
                <c:pt idx="739">
                  <c:v>0.7642147651006711</c:v>
                </c:pt>
                <c:pt idx="740">
                  <c:v>0.7649383034040752</c:v>
                </c:pt>
                <c:pt idx="741">
                  <c:v>0.7656436543926477</c:v>
                </c:pt>
                <c:pt idx="742">
                  <c:v>0.76640015720418408</c:v>
                </c:pt>
                <c:pt idx="743">
                  <c:v>0.76711059918979385</c:v>
                </c:pt>
                <c:pt idx="744">
                  <c:v>0.76733940383336352</c:v>
                </c:pt>
                <c:pt idx="745">
                  <c:v>0.76781809057379524</c:v>
                </c:pt>
                <c:pt idx="746">
                  <c:v>0.76843118689158962</c:v>
                </c:pt>
                <c:pt idx="747">
                  <c:v>0.76913971824173166</c:v>
                </c:pt>
                <c:pt idx="748">
                  <c:v>0.76983902291553297</c:v>
                </c:pt>
                <c:pt idx="749">
                  <c:v>0.77048534977930949</c:v>
                </c:pt>
                <c:pt idx="750">
                  <c:v>0.77094915049277468</c:v>
                </c:pt>
                <c:pt idx="751">
                  <c:v>0.77110976479835536</c:v>
                </c:pt>
                <c:pt idx="752">
                  <c:v>0.77148573674345489</c:v>
                </c:pt>
                <c:pt idx="753">
                  <c:v>0.77198822177882576</c:v>
                </c:pt>
                <c:pt idx="754">
                  <c:v>0.77249024729427418</c:v>
                </c:pt>
                <c:pt idx="755">
                  <c:v>0.7729961061732874</c:v>
                </c:pt>
                <c:pt idx="756">
                  <c:v>0.77346247052421546</c:v>
                </c:pt>
                <c:pt idx="757">
                  <c:v>0.77378323961545437</c:v>
                </c:pt>
                <c:pt idx="758">
                  <c:v>0.77389109377834209</c:v>
                </c:pt>
                <c:pt idx="759">
                  <c:v>0.77415177459338536</c:v>
                </c:pt>
                <c:pt idx="760">
                  <c:v>0.77446097103815226</c:v>
                </c:pt>
                <c:pt idx="761">
                  <c:v>0.77483151339258727</c:v>
                </c:pt>
                <c:pt idx="762">
                  <c:v>0.7751790313803737</c:v>
                </c:pt>
                <c:pt idx="763">
                  <c:v>0.77549536247657058</c:v>
                </c:pt>
                <c:pt idx="764">
                  <c:v>0.7756933671926961</c:v>
                </c:pt>
                <c:pt idx="765">
                  <c:v>0.77576089243606017</c:v>
                </c:pt>
                <c:pt idx="766">
                  <c:v>0.77591617389201284</c:v>
                </c:pt>
                <c:pt idx="767">
                  <c:v>0.77617689098494469</c:v>
                </c:pt>
                <c:pt idx="768">
                  <c:v>0.77641855009371785</c:v>
                </c:pt>
                <c:pt idx="769">
                  <c:v>0.77664581897333573</c:v>
                </c:pt>
                <c:pt idx="770">
                  <c:v>0.7768577181208054</c:v>
                </c:pt>
                <c:pt idx="771">
                  <c:v>0.77698483584255396</c:v>
                </c:pt>
                <c:pt idx="772">
                  <c:v>0.77702144023217845</c:v>
                </c:pt>
                <c:pt idx="773">
                  <c:v>0.77713693693693697</c:v>
                </c:pt>
                <c:pt idx="774">
                  <c:v>0.7773113126549368</c:v>
                </c:pt>
                <c:pt idx="775">
                  <c:v>0.77746923030412962</c:v>
                </c:pt>
                <c:pt idx="776">
                  <c:v>0.77762446338956404</c:v>
                </c:pt>
                <c:pt idx="777">
                  <c:v>0.7778206300259991</c:v>
                </c:pt>
                <c:pt idx="778">
                  <c:v>0.77790181994074614</c:v>
                </c:pt>
                <c:pt idx="779">
                  <c:v>0.77793067295483398</c:v>
                </c:pt>
                <c:pt idx="780">
                  <c:v>0.77805509402019468</c:v>
                </c:pt>
                <c:pt idx="781">
                  <c:v>0.77819663824898722</c:v>
                </c:pt>
                <c:pt idx="782">
                  <c:v>0.77832699679545314</c:v>
                </c:pt>
                <c:pt idx="783">
                  <c:v>0.77846485277223532</c:v>
                </c:pt>
                <c:pt idx="784">
                  <c:v>0.77858003506862572</c:v>
                </c:pt>
                <c:pt idx="785">
                  <c:v>0.77864034101215307</c:v>
                </c:pt>
                <c:pt idx="786">
                  <c:v>0.77866886752524334</c:v>
                </c:pt>
                <c:pt idx="787">
                  <c:v>0.7787753673136224</c:v>
                </c:pt>
                <c:pt idx="788">
                  <c:v>0.77889773263196083</c:v>
                </c:pt>
                <c:pt idx="789">
                  <c:v>0.77903021948122619</c:v>
                </c:pt>
                <c:pt idx="790">
                  <c:v>0.77916784569804709</c:v>
                </c:pt>
                <c:pt idx="791">
                  <c:v>0.77930538726646115</c:v>
                </c:pt>
                <c:pt idx="792">
                  <c:v>0.77938298567023401</c:v>
                </c:pt>
                <c:pt idx="793">
                  <c:v>0.77943498397726585</c:v>
                </c:pt>
                <c:pt idx="794">
                  <c:v>0.77953172501360424</c:v>
                </c:pt>
                <c:pt idx="795">
                  <c:v>0.77964303766854104</c:v>
                </c:pt>
                <c:pt idx="796">
                  <c:v>0.77974223350867644</c:v>
                </c:pt>
                <c:pt idx="797">
                  <c:v>0.77984587943648342</c:v>
                </c:pt>
                <c:pt idx="798">
                  <c:v>0.7799608803434307</c:v>
                </c:pt>
                <c:pt idx="799">
                  <c:v>0.7800153213616301</c:v>
                </c:pt>
                <c:pt idx="800">
                  <c:v>0.78003525001511576</c:v>
                </c:pt>
                <c:pt idx="801">
                  <c:v>0.78009473365983428</c:v>
                </c:pt>
                <c:pt idx="802">
                  <c:v>0.78018275591027264</c:v>
                </c:pt>
                <c:pt idx="803">
                  <c:v>0.78026192635588609</c:v>
                </c:pt>
                <c:pt idx="804">
                  <c:v>0.78033962150069536</c:v>
                </c:pt>
                <c:pt idx="805">
                  <c:v>0.78041771570227947</c:v>
                </c:pt>
                <c:pt idx="806">
                  <c:v>0.7804596166636435</c:v>
                </c:pt>
                <c:pt idx="807">
                  <c:v>0.7804814196747083</c:v>
                </c:pt>
                <c:pt idx="808">
                  <c:v>0.78052997158232063</c:v>
                </c:pt>
                <c:pt idx="809">
                  <c:v>0.78061480137855976</c:v>
                </c:pt>
                <c:pt idx="810">
                  <c:v>0.78068553116875261</c:v>
                </c:pt>
                <c:pt idx="811">
                  <c:v>0.78075851018804043</c:v>
                </c:pt>
                <c:pt idx="812">
                  <c:v>0.78082315738557351</c:v>
                </c:pt>
                <c:pt idx="813">
                  <c:v>0.78085756091662128</c:v>
                </c:pt>
                <c:pt idx="814">
                  <c:v>0.78086879496946615</c:v>
                </c:pt>
                <c:pt idx="815">
                  <c:v>0.78090935364895098</c:v>
                </c:pt>
                <c:pt idx="816">
                  <c:v>0.78097724167120142</c:v>
                </c:pt>
                <c:pt idx="817">
                  <c:v>0.78103885361871939</c:v>
                </c:pt>
                <c:pt idx="818">
                  <c:v>0.78110937783421008</c:v>
                </c:pt>
                <c:pt idx="819">
                  <c:v>0.78115800229759957</c:v>
                </c:pt>
                <c:pt idx="820">
                  <c:v>0.78118265916923635</c:v>
                </c:pt>
                <c:pt idx="821">
                  <c:v>0.78119434064937421</c:v>
                </c:pt>
                <c:pt idx="822">
                  <c:v>0.78122176673317612</c:v>
                </c:pt>
                <c:pt idx="823">
                  <c:v>0.78127267670354916</c:v>
                </c:pt>
                <c:pt idx="824">
                  <c:v>0.78134093959731543</c:v>
                </c:pt>
                <c:pt idx="825">
                  <c:v>0.78138808875990085</c:v>
                </c:pt>
                <c:pt idx="826">
                  <c:v>0.78143202128302802</c:v>
                </c:pt>
                <c:pt idx="827">
                  <c:v>0.78145098252615031</c:v>
                </c:pt>
                <c:pt idx="828">
                  <c:v>0.78145762137976904</c:v>
                </c:pt>
                <c:pt idx="829">
                  <c:v>0.78148103271056291</c:v>
                </c:pt>
                <c:pt idx="830">
                  <c:v>0.78151186891589575</c:v>
                </c:pt>
                <c:pt idx="831">
                  <c:v>0.78156479835540238</c:v>
                </c:pt>
                <c:pt idx="832">
                  <c:v>0.78159783541931194</c:v>
                </c:pt>
                <c:pt idx="833">
                  <c:v>0.78160159622709957</c:v>
                </c:pt>
                <c:pt idx="834">
                  <c:v>0.78160747324505708</c:v>
                </c:pt>
                <c:pt idx="835">
                  <c:v>0.78161016990144505</c:v>
                </c:pt>
                <c:pt idx="836">
                  <c:v>0.78161226192635591</c:v>
                </c:pt>
                <c:pt idx="837">
                  <c:v>0.78166677550033259</c:v>
                </c:pt>
                <c:pt idx="838">
                  <c:v>0.78169236350444404</c:v>
                </c:pt>
                <c:pt idx="839">
                  <c:v>0.78171813289799863</c:v>
                </c:pt>
                <c:pt idx="840">
                  <c:v>0.78174743333937968</c:v>
                </c:pt>
                <c:pt idx="841">
                  <c:v>0.78176150916016685</c:v>
                </c:pt>
                <c:pt idx="842">
                  <c:v>0.78176606808150428</c:v>
                </c:pt>
                <c:pt idx="843">
                  <c:v>0.78178957615333455</c:v>
                </c:pt>
                <c:pt idx="844">
                  <c:v>0.78185002720841645</c:v>
                </c:pt>
                <c:pt idx="845">
                  <c:v>0.78188100852530384</c:v>
                </c:pt>
                <c:pt idx="846">
                  <c:v>0.78191185682326625</c:v>
                </c:pt>
                <c:pt idx="847">
                  <c:v>0.78200331338049456</c:v>
                </c:pt>
                <c:pt idx="848">
                  <c:v>0.78201748594231812</c:v>
                </c:pt>
                <c:pt idx="849">
                  <c:v>0.78202060584074007</c:v>
                </c:pt>
                <c:pt idx="850">
                  <c:v>0.78203725739161978</c:v>
                </c:pt>
                <c:pt idx="851">
                  <c:v>0.7820729911119173</c:v>
                </c:pt>
                <c:pt idx="852">
                  <c:v>0.78210404498458186</c:v>
                </c:pt>
                <c:pt idx="853">
                  <c:v>0.78214139911723801</c:v>
                </c:pt>
                <c:pt idx="854">
                  <c:v>0.78216518531954771</c:v>
                </c:pt>
                <c:pt idx="855">
                  <c:v>0.78217539149888138</c:v>
                </c:pt>
                <c:pt idx="856">
                  <c:v>0.78217785839530807</c:v>
                </c:pt>
                <c:pt idx="857">
                  <c:v>0.78219044682266159</c:v>
                </c:pt>
                <c:pt idx="858">
                  <c:v>0.78221911844730641</c:v>
                </c:pt>
                <c:pt idx="859">
                  <c:v>0.78224078843944611</c:v>
                </c:pt>
                <c:pt idx="860">
                  <c:v>0.78226370397242884</c:v>
                </c:pt>
                <c:pt idx="861">
                  <c:v>0.78228140758207876</c:v>
                </c:pt>
                <c:pt idx="862">
                  <c:v>0.78228934034705844</c:v>
                </c:pt>
                <c:pt idx="863">
                  <c:v>0.78229252070862809</c:v>
                </c:pt>
                <c:pt idx="864">
                  <c:v>0.78230420218876595</c:v>
                </c:pt>
                <c:pt idx="865">
                  <c:v>0.7823317129209747</c:v>
                </c:pt>
                <c:pt idx="866">
                  <c:v>0.78234808634137498</c:v>
                </c:pt>
                <c:pt idx="867">
                  <c:v>0.78236874055263317</c:v>
                </c:pt>
                <c:pt idx="868">
                  <c:v>0.78238558558558557</c:v>
                </c:pt>
                <c:pt idx="869">
                  <c:v>0.78239407461152433</c:v>
                </c:pt>
                <c:pt idx="870">
                  <c:v>0.78239615454380551</c:v>
                </c:pt>
                <c:pt idx="871">
                  <c:v>0.78240701372513455</c:v>
                </c:pt>
                <c:pt idx="872">
                  <c:v>0.78243569744240882</c:v>
                </c:pt>
                <c:pt idx="873">
                  <c:v>0.78245823810387571</c:v>
                </c:pt>
                <c:pt idx="874">
                  <c:v>0.78246042686982287</c:v>
                </c:pt>
                <c:pt idx="875">
                  <c:v>0.78247193905314716</c:v>
                </c:pt>
                <c:pt idx="876">
                  <c:v>0.78247977507709054</c:v>
                </c:pt>
                <c:pt idx="877">
                  <c:v>0.78248255638188524</c:v>
                </c:pt>
                <c:pt idx="878">
                  <c:v>0.78249325835903016</c:v>
                </c:pt>
                <c:pt idx="879">
                  <c:v>0.78251165124856403</c:v>
                </c:pt>
                <c:pt idx="880">
                  <c:v>0.78252749259326437</c:v>
                </c:pt>
                <c:pt idx="881">
                  <c:v>0.7825452929439507</c:v>
                </c:pt>
                <c:pt idx="882">
                  <c:v>0.78256385513029814</c:v>
                </c:pt>
                <c:pt idx="883">
                  <c:v>0.78257007074188278</c:v>
                </c:pt>
                <c:pt idx="884">
                  <c:v>0.78257076002176673</c:v>
                </c:pt>
                <c:pt idx="885">
                  <c:v>0.78257148557953926</c:v>
                </c:pt>
                <c:pt idx="886">
                  <c:v>0.78258552512243784</c:v>
                </c:pt>
                <c:pt idx="887">
                  <c:v>0.78260041114940448</c:v>
                </c:pt>
                <c:pt idx="888">
                  <c:v>0.78261898542838138</c:v>
                </c:pt>
                <c:pt idx="889">
                  <c:v>0.78263502025515452</c:v>
                </c:pt>
                <c:pt idx="890">
                  <c:v>0.78264407763468169</c:v>
                </c:pt>
                <c:pt idx="891">
                  <c:v>0.78264659290162641</c:v>
                </c:pt>
                <c:pt idx="892">
                  <c:v>0.78265689582199649</c:v>
                </c:pt>
                <c:pt idx="893">
                  <c:v>0.78267314831610135</c:v>
                </c:pt>
                <c:pt idx="894">
                  <c:v>0.78269620896063852</c:v>
                </c:pt>
                <c:pt idx="895">
                  <c:v>0.78270826531229221</c:v>
                </c:pt>
                <c:pt idx="896">
                  <c:v>0.78272166394582499</c:v>
                </c:pt>
                <c:pt idx="897">
                  <c:v>0.78272890743092083</c:v>
                </c:pt>
                <c:pt idx="898">
                  <c:v>0.78273304311022429</c:v>
                </c:pt>
                <c:pt idx="899">
                  <c:v>0.78274428925569861</c:v>
                </c:pt>
                <c:pt idx="900">
                  <c:v>0.78276034826773078</c:v>
                </c:pt>
                <c:pt idx="901">
                  <c:v>0.78277620170506079</c:v>
                </c:pt>
                <c:pt idx="902">
                  <c:v>0.78279452203881739</c:v>
                </c:pt>
                <c:pt idx="903">
                  <c:v>0.782815454380555</c:v>
                </c:pt>
                <c:pt idx="904">
                  <c:v>0.78282414898119601</c:v>
                </c:pt>
                <c:pt idx="905">
                  <c:v>0.7828272205090997</c:v>
                </c:pt>
                <c:pt idx="906">
                  <c:v>0.78283716065058351</c:v>
                </c:pt>
                <c:pt idx="907">
                  <c:v>0.7828664127214463</c:v>
                </c:pt>
                <c:pt idx="908">
                  <c:v>0.78288371727432127</c:v>
                </c:pt>
                <c:pt idx="909">
                  <c:v>0.78290313803736622</c:v>
                </c:pt>
                <c:pt idx="910">
                  <c:v>0.78291920914202795</c:v>
                </c:pt>
                <c:pt idx="911">
                  <c:v>0.78292543684624216</c:v>
                </c:pt>
                <c:pt idx="912">
                  <c:v>0.78292669447971464</c:v>
                </c:pt>
                <c:pt idx="913">
                  <c:v>0.78293420400266034</c:v>
                </c:pt>
                <c:pt idx="914">
                  <c:v>0.78294824354555903</c:v>
                </c:pt>
                <c:pt idx="915">
                  <c:v>0.78296396396396395</c:v>
                </c:pt>
                <c:pt idx="916">
                  <c:v>0.78298276800290223</c:v>
                </c:pt>
                <c:pt idx="917">
                  <c:v>0.78299896003385938</c:v>
                </c:pt>
                <c:pt idx="918">
                  <c:v>0.78300626398210293</c:v>
                </c:pt>
                <c:pt idx="919">
                  <c:v>0.78300726767035489</c:v>
                </c:pt>
                <c:pt idx="920">
                  <c:v>0.78301914263256545</c:v>
                </c:pt>
                <c:pt idx="921">
                  <c:v>0.78303697926114035</c:v>
                </c:pt>
                <c:pt idx="922">
                  <c:v>0.78305129693451836</c:v>
                </c:pt>
                <c:pt idx="923">
                  <c:v>0.78306539694056476</c:v>
                </c:pt>
                <c:pt idx="924">
                  <c:v>0.78308235080718303</c:v>
                </c:pt>
                <c:pt idx="925">
                  <c:v>0.7830904770542354</c:v>
                </c:pt>
                <c:pt idx="926">
                  <c:v>0.78309238768970313</c:v>
                </c:pt>
                <c:pt idx="927">
                  <c:v>0.78310059858516234</c:v>
                </c:pt>
                <c:pt idx="928">
                  <c:v>0.78311294515992502</c:v>
                </c:pt>
                <c:pt idx="929">
                  <c:v>0.7831247475663583</c:v>
                </c:pt>
                <c:pt idx="930">
                  <c:v>0.78313992381643394</c:v>
                </c:pt>
                <c:pt idx="931">
                  <c:v>0.78316468952173646</c:v>
                </c:pt>
                <c:pt idx="932">
                  <c:v>0.78317136465324388</c:v>
                </c:pt>
                <c:pt idx="933">
                  <c:v>0.78317586311143361</c:v>
                </c:pt>
                <c:pt idx="934">
                  <c:v>0.78318282846604992</c:v>
                </c:pt>
                <c:pt idx="935">
                  <c:v>0.78319648104480322</c:v>
                </c:pt>
                <c:pt idx="936">
                  <c:v>0.78320928713948845</c:v>
                </c:pt>
                <c:pt idx="937">
                  <c:v>0.78322105326803315</c:v>
                </c:pt>
                <c:pt idx="938">
                  <c:v>0.78323713646532434</c:v>
                </c:pt>
                <c:pt idx="939">
                  <c:v>0.78324289255698654</c:v>
                </c:pt>
                <c:pt idx="940">
                  <c:v>0.78324439204304974</c:v>
                </c:pt>
                <c:pt idx="941">
                  <c:v>0.78325427172138584</c:v>
                </c:pt>
                <c:pt idx="942">
                  <c:v>0.7832637160650584</c:v>
                </c:pt>
                <c:pt idx="943">
                  <c:v>0.78327470826531231</c:v>
                </c:pt>
                <c:pt idx="944">
                  <c:v>0.78328537396456854</c:v>
                </c:pt>
                <c:pt idx="945">
                  <c:v>0.78329683777737469</c:v>
                </c:pt>
                <c:pt idx="946">
                  <c:v>0.78330237620170506</c:v>
                </c:pt>
                <c:pt idx="947">
                  <c:v>0.78330360964991841</c:v>
                </c:pt>
                <c:pt idx="948">
                  <c:v>0.78331006711409401</c:v>
                </c:pt>
                <c:pt idx="949">
                  <c:v>0.78331989842191185</c:v>
                </c:pt>
                <c:pt idx="950">
                  <c:v>0.78333038273172506</c:v>
                </c:pt>
                <c:pt idx="951">
                  <c:v>0.78334106052361085</c:v>
                </c:pt>
                <c:pt idx="952">
                  <c:v>0.78335171413023763</c:v>
                </c:pt>
                <c:pt idx="953">
                  <c:v>0.78335618840316823</c:v>
                </c:pt>
                <c:pt idx="954">
                  <c:v>0.78335757905556558</c:v>
                </c:pt>
                <c:pt idx="955">
                  <c:v>0.78336350444404135</c:v>
                </c:pt>
                <c:pt idx="956">
                  <c:v>0.78337344458552516</c:v>
                </c:pt>
                <c:pt idx="957">
                  <c:v>0.78338662555172622</c:v>
                </c:pt>
                <c:pt idx="958">
                  <c:v>0.78343336356490723</c:v>
                </c:pt>
                <c:pt idx="959">
                  <c:v>0.78344497248926781</c:v>
                </c:pt>
                <c:pt idx="960">
                  <c:v>0.78344861237076002</c:v>
                </c:pt>
                <c:pt idx="961">
                  <c:v>0.78344978535582566</c:v>
                </c:pt>
                <c:pt idx="962">
                  <c:v>0.78345670233992382</c:v>
                </c:pt>
                <c:pt idx="963">
                  <c:v>0.7834669689824052</c:v>
                </c:pt>
                <c:pt idx="964">
                  <c:v>0.78347814257210235</c:v>
                </c:pt>
                <c:pt idx="965">
                  <c:v>0.78348736924844309</c:v>
                </c:pt>
                <c:pt idx="966">
                  <c:v>0.78349723683414962</c:v>
                </c:pt>
                <c:pt idx="967">
                  <c:v>0.7835014329766008</c:v>
                </c:pt>
                <c:pt idx="968">
                  <c:v>0.78350265433218458</c:v>
                </c:pt>
                <c:pt idx="969">
                  <c:v>0.78350938992683961</c:v>
                </c:pt>
                <c:pt idx="970">
                  <c:v>0.78351881008525304</c:v>
                </c:pt>
                <c:pt idx="971">
                  <c:v>0.78353026180542962</c:v>
                </c:pt>
                <c:pt idx="972">
                  <c:v>0.78353976661224989</c:v>
                </c:pt>
                <c:pt idx="973">
                  <c:v>0.78355148437027633</c:v>
                </c:pt>
                <c:pt idx="974">
                  <c:v>0.78355595864320693</c:v>
                </c:pt>
                <c:pt idx="975">
                  <c:v>0.78355695023882943</c:v>
                </c:pt>
                <c:pt idx="976">
                  <c:v>0.78356443557651612</c:v>
                </c:pt>
                <c:pt idx="977">
                  <c:v>0.7835747989600339</c:v>
                </c:pt>
                <c:pt idx="978">
                  <c:v>0.78358426748896548</c:v>
                </c:pt>
                <c:pt idx="979">
                  <c:v>0.78359457040933556</c:v>
                </c:pt>
                <c:pt idx="980">
                  <c:v>0.78360523610859179</c:v>
                </c:pt>
                <c:pt idx="981">
                  <c:v>0.78360977084467021</c:v>
                </c:pt>
                <c:pt idx="982">
                  <c:v>0.78361104057077213</c:v>
                </c:pt>
                <c:pt idx="983">
                  <c:v>0.78361755849809545</c:v>
                </c:pt>
                <c:pt idx="984">
                  <c:v>0.78362778886268825</c:v>
                </c:pt>
                <c:pt idx="985">
                  <c:v>0.78363856339561033</c:v>
                </c:pt>
                <c:pt idx="986">
                  <c:v>0.78364914444645983</c:v>
                </c:pt>
                <c:pt idx="987">
                  <c:v>0.78365880645746422</c:v>
                </c:pt>
                <c:pt idx="988">
                  <c:v>0.78366257935788142</c:v>
                </c:pt>
                <c:pt idx="989">
                  <c:v>0.78366374025031749</c:v>
                </c:pt>
                <c:pt idx="990">
                  <c:v>0.78367088699437693</c:v>
                </c:pt>
                <c:pt idx="991">
                  <c:v>0.78367921881613156</c:v>
                </c:pt>
                <c:pt idx="992">
                  <c:v>0.78368932825442894</c:v>
                </c:pt>
                <c:pt idx="993">
                  <c:v>0.78369952234113305</c:v>
                </c:pt>
                <c:pt idx="994">
                  <c:v>0.78370812020073766</c:v>
                </c:pt>
                <c:pt idx="995">
                  <c:v>0.78371252191789109</c:v>
                </c:pt>
                <c:pt idx="996">
                  <c:v>0.78371435999758143</c:v>
                </c:pt>
                <c:pt idx="997">
                  <c:v>0.78372280065300204</c:v>
                </c:pt>
                <c:pt idx="998">
                  <c:v>0.78373318822177884</c:v>
                </c:pt>
                <c:pt idx="999">
                  <c:v>0.78374688917105029</c:v>
                </c:pt>
                <c:pt idx="1000">
                  <c:v>0.78375882459640844</c:v>
                </c:pt>
                <c:pt idx="1001">
                  <c:v>0.78377014329766004</c:v>
                </c:pt>
                <c:pt idx="1002">
                  <c:v>0.78377458129270206</c:v>
                </c:pt>
                <c:pt idx="1003">
                  <c:v>0.78377667331761292</c:v>
                </c:pt>
                <c:pt idx="1004">
                  <c:v>0.78378008343914385</c:v>
                </c:pt>
                <c:pt idx="1005">
                  <c:v>0.7837901686921821</c:v>
                </c:pt>
                <c:pt idx="1006">
                  <c:v>0.78380379708567627</c:v>
                </c:pt>
                <c:pt idx="1007">
                  <c:v>0.7838185259084588</c:v>
                </c:pt>
                <c:pt idx="1008">
                  <c:v>0.78383440353104783</c:v>
                </c:pt>
                <c:pt idx="1009">
                  <c:v>0.78383955499123281</c:v>
                </c:pt>
                <c:pt idx="1010">
                  <c:v>0.78384273535280247</c:v>
                </c:pt>
                <c:pt idx="1011">
                  <c:v>0.78385066811778226</c:v>
                </c:pt>
                <c:pt idx="1012">
                  <c:v>0.78386216820847698</c:v>
                </c:pt>
                <c:pt idx="1013">
                  <c:v>0.78387591752826657</c:v>
                </c:pt>
                <c:pt idx="1014">
                  <c:v>0.7838898482374993</c:v>
                </c:pt>
                <c:pt idx="1015">
                  <c:v>0.78391040570772119</c:v>
                </c:pt>
                <c:pt idx="1016">
                  <c:v>0.78391636737408554</c:v>
                </c:pt>
                <c:pt idx="1017">
                  <c:v>0.78391838684321902</c:v>
                </c:pt>
                <c:pt idx="1018">
                  <c:v>0.78392547312413086</c:v>
                </c:pt>
                <c:pt idx="1019">
                  <c:v>0.78393583650764864</c:v>
                </c:pt>
                <c:pt idx="1020">
                  <c:v>0.78395023882943349</c:v>
                </c:pt>
                <c:pt idx="1021">
                  <c:v>0.78396275470100973</c:v>
                </c:pt>
                <c:pt idx="1022">
                  <c:v>0.78397812443315795</c:v>
                </c:pt>
                <c:pt idx="1023">
                  <c:v>0.78398263498397724</c:v>
                </c:pt>
                <c:pt idx="1024">
                  <c:v>0.78398332426386119</c:v>
                </c:pt>
                <c:pt idx="1025">
                  <c:v>0.78399360299897214</c:v>
                </c:pt>
                <c:pt idx="1026">
                  <c:v>0.78400380917830581</c:v>
                </c:pt>
                <c:pt idx="1027">
                  <c:v>0.78401561158473909</c:v>
                </c:pt>
                <c:pt idx="1028">
                  <c:v>0.78402707539754524</c:v>
                </c:pt>
                <c:pt idx="1029">
                  <c:v>0.78404431948727249</c:v>
                </c:pt>
                <c:pt idx="1030">
                  <c:v>0.78404881794546222</c:v>
                </c:pt>
                <c:pt idx="1031">
                  <c:v>0.78404927746538489</c:v>
                </c:pt>
                <c:pt idx="1032">
                  <c:v>0.78405347360783606</c:v>
                </c:pt>
                <c:pt idx="1033">
                  <c:v>0.78405929016264586</c:v>
                </c:pt>
                <c:pt idx="1034">
                  <c:v>0.7840694116935728</c:v>
                </c:pt>
                <c:pt idx="1035">
                  <c:v>0.78408295543866013</c:v>
                </c:pt>
                <c:pt idx="1036">
                  <c:v>0.7840938992683959</c:v>
                </c:pt>
                <c:pt idx="1037">
                  <c:v>0.78409786565088579</c:v>
                </c:pt>
                <c:pt idx="1038">
                  <c:v>0.784099207932765</c:v>
                </c:pt>
                <c:pt idx="1039">
                  <c:v>0.78410536308120204</c:v>
                </c:pt>
                <c:pt idx="1040">
                  <c:v>0.78412086583227525</c:v>
                </c:pt>
                <c:pt idx="1041">
                  <c:v>0.78413258359030169</c:v>
                </c:pt>
                <c:pt idx="1042">
                  <c:v>0.7841471914867888</c:v>
                </c:pt>
                <c:pt idx="1043">
                  <c:v>0.78415663583046136</c:v>
                </c:pt>
                <c:pt idx="1044">
                  <c:v>0.7841595622468106</c:v>
                </c:pt>
                <c:pt idx="1045">
                  <c:v>0.78416046919402627</c:v>
                </c:pt>
                <c:pt idx="1046">
                  <c:v>0.78416692665820187</c:v>
                </c:pt>
                <c:pt idx="1047">
                  <c:v>0.78417629844609715</c:v>
                </c:pt>
                <c:pt idx="1048">
                  <c:v>0.78418716972005564</c:v>
                </c:pt>
                <c:pt idx="1049">
                  <c:v>0.78419540480077388</c:v>
                </c:pt>
                <c:pt idx="1050">
                  <c:v>0.78420481286655785</c:v>
                </c:pt>
                <c:pt idx="1051">
                  <c:v>0.78421002478989055</c:v>
                </c:pt>
                <c:pt idx="1052">
                  <c:v>0.78421060523610864</c:v>
                </c:pt>
                <c:pt idx="1053">
                  <c:v>0.78421559949210951</c:v>
                </c:pt>
                <c:pt idx="1054">
                  <c:v>0.78422309692242576</c:v>
                </c:pt>
                <c:pt idx="1055">
                  <c:v>0.78423205756091663</c:v>
                </c:pt>
                <c:pt idx="1056">
                  <c:v>0.78424089727311208</c:v>
                </c:pt>
                <c:pt idx="1057">
                  <c:v>0.78424788681298752</c:v>
                </c:pt>
                <c:pt idx="1058">
                  <c:v>0.78425202249229098</c:v>
                </c:pt>
                <c:pt idx="1059">
                  <c:v>0.7842531954773565</c:v>
                </c:pt>
                <c:pt idx="1060">
                  <c:v>0.78425739161980768</c:v>
                </c:pt>
                <c:pt idx="1061">
                  <c:v>0.78426384908398328</c:v>
                </c:pt>
                <c:pt idx="1062">
                  <c:v>0.7842709716427837</c:v>
                </c:pt>
                <c:pt idx="1063">
                  <c:v>0.7842786141846545</c:v>
                </c:pt>
                <c:pt idx="1064">
                  <c:v>0.78428665578330004</c:v>
                </c:pt>
                <c:pt idx="1065">
                  <c:v>0.7842898966080174</c:v>
                </c:pt>
                <c:pt idx="1066">
                  <c:v>0.78429013846060824</c:v>
                </c:pt>
                <c:pt idx="1067">
                  <c:v>0.78429281093173708</c:v>
                </c:pt>
                <c:pt idx="1068">
                  <c:v>0.78429774472459035</c:v>
                </c:pt>
                <c:pt idx="1069">
                  <c:v>0.78430322268577302</c:v>
                </c:pt>
                <c:pt idx="1070">
                  <c:v>0.78430965596468949</c:v>
                </c:pt>
                <c:pt idx="1071">
                  <c:v>0.78431604087308782</c:v>
                </c:pt>
                <c:pt idx="1072">
                  <c:v>0.78431789104540783</c:v>
                </c:pt>
                <c:pt idx="1073">
                  <c:v>0.78431901565995521</c:v>
                </c:pt>
                <c:pt idx="1074">
                  <c:v>0.78432316343188824</c:v>
                </c:pt>
                <c:pt idx="1075">
                  <c:v>0.78432795211318707</c:v>
                </c:pt>
                <c:pt idx="1076">
                  <c:v>0.78433395005744</c:v>
                </c:pt>
                <c:pt idx="1077">
                  <c:v>0.78434064937420644</c:v>
                </c:pt>
                <c:pt idx="1078">
                  <c:v>0.78434466412721449</c:v>
                </c:pt>
                <c:pt idx="1079">
                  <c:v>0.78434647802164581</c:v>
                </c:pt>
                <c:pt idx="1080">
                  <c:v>0.78434680452264349</c:v>
                </c:pt>
                <c:pt idx="1081">
                  <c:v>0.78435028719995159</c:v>
                </c:pt>
                <c:pt idx="1082">
                  <c:v>0.78435343128363266</c:v>
                </c:pt>
                <c:pt idx="1083">
                  <c:v>0.78435898180059249</c:v>
                </c:pt>
                <c:pt idx="1084">
                  <c:v>0.78436386722292761</c:v>
                </c:pt>
                <c:pt idx="1085">
                  <c:v>0.78436606808150433</c:v>
                </c:pt>
                <c:pt idx="1086">
                  <c:v>0.78436660015720416</c:v>
                </c:pt>
                <c:pt idx="1087">
                  <c:v>0.78436662434246329</c:v>
                </c:pt>
                <c:pt idx="1088">
                  <c:v>0.78436692665820185</c:v>
                </c:pt>
                <c:pt idx="1089">
                  <c:v>0.78436945401777614</c:v>
                </c:pt>
                <c:pt idx="1090">
                  <c:v>0.78437231997097767</c:v>
                </c:pt>
                <c:pt idx="1091">
                  <c:v>0.78437587520406316</c:v>
                </c:pt>
                <c:pt idx="1092">
                  <c:v>0.78437906765826226</c:v>
                </c:pt>
                <c:pt idx="1093">
                  <c:v>0.78437970856762806</c:v>
                </c:pt>
                <c:pt idx="1094">
                  <c:v>0.78437976903077578</c:v>
                </c:pt>
                <c:pt idx="1095">
                  <c:v>0.78438101457161857</c:v>
                </c:pt>
                <c:pt idx="1096">
                  <c:v>0.78438211500090693</c:v>
                </c:pt>
                <c:pt idx="1097">
                  <c:v>0.78438404982163368</c:v>
                </c:pt>
                <c:pt idx="1098">
                  <c:v>0.78438721809057377</c:v>
                </c:pt>
                <c:pt idx="1099">
                  <c:v>0.78438853618719395</c:v>
                </c:pt>
                <c:pt idx="1100">
                  <c:v>0.78439072495314111</c:v>
                </c:pt>
                <c:pt idx="1101">
                  <c:v>0.78439087006469554</c:v>
                </c:pt>
                <c:pt idx="1102">
                  <c:v>0.78439241792127701</c:v>
                </c:pt>
                <c:pt idx="1103">
                  <c:v>0.78439562246810568</c:v>
                </c:pt>
                <c:pt idx="1104">
                  <c:v>0.78439893584860032</c:v>
                </c:pt>
                <c:pt idx="1105">
                  <c:v>0.78440371243726947</c:v>
                </c:pt>
                <c:pt idx="1106">
                  <c:v>0.78440828345123648</c:v>
                </c:pt>
                <c:pt idx="1107">
                  <c:v>0.78440925086159985</c:v>
                </c:pt>
                <c:pt idx="1108">
                  <c:v>0.78440957736259753</c:v>
                </c:pt>
                <c:pt idx="1109">
                  <c:v>0.78441119777495616</c:v>
                </c:pt>
                <c:pt idx="1110">
                  <c:v>0.78441500695326194</c:v>
                </c:pt>
                <c:pt idx="1111">
                  <c:v>0.78442361690549611</c:v>
                </c:pt>
                <c:pt idx="1112">
                  <c:v>0.78442758328798601</c:v>
                </c:pt>
                <c:pt idx="1113">
                  <c:v>0.78443194872725075</c:v>
                </c:pt>
                <c:pt idx="1114">
                  <c:v>0.7844326380071347</c:v>
                </c:pt>
                <c:pt idx="1115">
                  <c:v>0.78443290404498456</c:v>
                </c:pt>
                <c:pt idx="1116">
                  <c:v>0.78443410121530932</c:v>
                </c:pt>
                <c:pt idx="1117">
                  <c:v>0.78443921639760561</c:v>
                </c:pt>
                <c:pt idx="1118">
                  <c:v>0.78444193723925271</c:v>
                </c:pt>
                <c:pt idx="1119">
                  <c:v>0.78444475482193599</c:v>
                </c:pt>
                <c:pt idx="1120">
                  <c:v>0.78444708869943769</c:v>
                </c:pt>
                <c:pt idx="1121">
                  <c:v>0.78444781425721022</c:v>
                </c:pt>
                <c:pt idx="1122">
                  <c:v>0.78444791099824662</c:v>
                </c:pt>
                <c:pt idx="1123">
                  <c:v>0.78444972489267795</c:v>
                </c:pt>
                <c:pt idx="1124">
                  <c:v>0.78445265130902719</c:v>
                </c:pt>
                <c:pt idx="1125">
                  <c:v>0.78445475542656751</c:v>
                </c:pt>
                <c:pt idx="1126">
                  <c:v>0.78445735534191907</c:v>
                </c:pt>
                <c:pt idx="1127">
                  <c:v>0.78445976177519805</c:v>
                </c:pt>
                <c:pt idx="1128">
                  <c:v>0.78446049942560014</c:v>
                </c:pt>
                <c:pt idx="1129">
                  <c:v>0.78446057198137731</c:v>
                </c:pt>
                <c:pt idx="1130">
                  <c:v>0.78446127335389082</c:v>
                </c:pt>
                <c:pt idx="1131">
                  <c:v>0.78446250680210416</c:v>
                </c:pt>
                <c:pt idx="1132">
                  <c:v>0.78446424814075821</c:v>
                </c:pt>
                <c:pt idx="1133">
                  <c:v>0.78446603784993052</c:v>
                </c:pt>
                <c:pt idx="1134">
                  <c:v>0.78446713827921877</c:v>
                </c:pt>
                <c:pt idx="1135">
                  <c:v>0.7844675131507346</c:v>
                </c:pt>
                <c:pt idx="1136">
                  <c:v>0.78446753733599373</c:v>
                </c:pt>
                <c:pt idx="1137">
                  <c:v>0.78446868613580023</c:v>
                </c:pt>
                <c:pt idx="1138">
                  <c:v>0.78447065723441567</c:v>
                </c:pt>
                <c:pt idx="1139">
                  <c:v>0.78447161255214948</c:v>
                </c:pt>
                <c:pt idx="1140">
                  <c:v>0.78447339016869222</c:v>
                </c:pt>
                <c:pt idx="1141">
                  <c:v>0.78447401898542835</c:v>
                </c:pt>
                <c:pt idx="1142">
                  <c:v>0.78447427293064875</c:v>
                </c:pt>
                <c:pt idx="1143">
                  <c:v>0.78447428502327832</c:v>
                </c:pt>
                <c:pt idx="1144">
                  <c:v>0.78447574823145294</c:v>
                </c:pt>
                <c:pt idx="1145">
                  <c:v>0.78447655843763231</c:v>
                </c:pt>
                <c:pt idx="1146">
                  <c:v>0.78447750166273655</c:v>
                </c:pt>
                <c:pt idx="1147">
                  <c:v>0.78447831186891592</c:v>
                </c:pt>
                <c:pt idx="1148">
                  <c:v>0.78448019831912452</c:v>
                </c:pt>
                <c:pt idx="1149">
                  <c:v>0.78448047644960395</c:v>
                </c:pt>
                <c:pt idx="1150">
                  <c:v>0.78448065783904708</c:v>
                </c:pt>
                <c:pt idx="1151">
                  <c:v>0.78448173408307631</c:v>
                </c:pt>
                <c:pt idx="1152">
                  <c:v>0.78448347542173047</c:v>
                </c:pt>
                <c:pt idx="1153">
                  <c:v>0.78448460003627785</c:v>
                </c:pt>
                <c:pt idx="1154">
                  <c:v>0.78448629300441386</c:v>
                </c:pt>
                <c:pt idx="1155">
                  <c:v>0.78448746598947938</c:v>
                </c:pt>
                <c:pt idx="1156">
                  <c:v>0.78448817945462246</c:v>
                </c:pt>
                <c:pt idx="1157">
                  <c:v>0.78448820363988148</c:v>
                </c:pt>
                <c:pt idx="1158">
                  <c:v>0.78448938871757667</c:v>
                </c:pt>
                <c:pt idx="1159">
                  <c:v>0.78449138400145113</c:v>
                </c:pt>
                <c:pt idx="1160">
                  <c:v>0.78449210955922366</c:v>
                </c:pt>
                <c:pt idx="1161">
                  <c:v>0.78449366950843458</c:v>
                </c:pt>
                <c:pt idx="1162">
                  <c:v>0.7844947820303525</c:v>
                </c:pt>
                <c:pt idx="1163">
                  <c:v>0.78449553177338416</c:v>
                </c:pt>
                <c:pt idx="1164">
                  <c:v>0.78449559223653187</c:v>
                </c:pt>
                <c:pt idx="1165">
                  <c:v>0.78449664429530197</c:v>
                </c:pt>
                <c:pt idx="1166">
                  <c:v>0.78449844609710384</c:v>
                </c:pt>
                <c:pt idx="1167">
                  <c:v>0.78449967954531707</c:v>
                </c:pt>
                <c:pt idx="1168">
                  <c:v>0.78450156599552567</c:v>
                </c:pt>
                <c:pt idx="1169">
                  <c:v>0.78450307757421855</c:v>
                </c:pt>
                <c:pt idx="1170">
                  <c:v>0.78450329524155027</c:v>
                </c:pt>
                <c:pt idx="1171">
                  <c:v>0.78450333151943885</c:v>
                </c:pt>
                <c:pt idx="1172">
                  <c:v>0.78450406916984095</c:v>
                </c:pt>
                <c:pt idx="1173">
                  <c:v>0.78450588306427238</c:v>
                </c:pt>
                <c:pt idx="1174">
                  <c:v>0.78450749138400144</c:v>
                </c:pt>
                <c:pt idx="1175">
                  <c:v>0.78450849507225351</c:v>
                </c:pt>
                <c:pt idx="1176">
                  <c:v>0.78450961968680089</c:v>
                </c:pt>
                <c:pt idx="1177">
                  <c:v>0.78451017594775985</c:v>
                </c:pt>
                <c:pt idx="1178">
                  <c:v>0.78451081685712554</c:v>
                </c:pt>
                <c:pt idx="1179">
                  <c:v>0.78451188100852531</c:v>
                </c:pt>
                <c:pt idx="1180">
                  <c:v>0.78451347723562492</c:v>
                </c:pt>
                <c:pt idx="1181">
                  <c:v>0.78451386419977021</c:v>
                </c:pt>
                <c:pt idx="1182">
                  <c:v>0.78451746780337384</c:v>
                </c:pt>
                <c:pt idx="1183">
                  <c:v>0.78452186952052727</c:v>
                </c:pt>
                <c:pt idx="1184">
                  <c:v>0.78452219602152484</c:v>
                </c:pt>
                <c:pt idx="1185">
                  <c:v>0.78452235322570896</c:v>
                </c:pt>
                <c:pt idx="1186">
                  <c:v>0.78452263135618838</c:v>
                </c:pt>
                <c:pt idx="1187">
                  <c:v>0.78452324808029505</c:v>
                </c:pt>
                <c:pt idx="1188">
                  <c:v>0.78452397363806758</c:v>
                </c:pt>
                <c:pt idx="1189">
                  <c:v>0.78452503778946736</c:v>
                </c:pt>
                <c:pt idx="1190">
                  <c:v>0.78452504988209681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D8-4670-B3CC-53B652FDD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615263"/>
        <c:axId val="160587519"/>
      </c:lineChart>
      <c:catAx>
        <c:axId val="91792652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5816095"/>
        <c:crosses val="autoZero"/>
        <c:auto val="1"/>
        <c:lblAlgn val="ctr"/>
        <c:lblOffset val="100"/>
        <c:noMultiLvlLbl val="0"/>
      </c:catAx>
      <c:valAx>
        <c:axId val="5058160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MORTES DIÁRIAS</a:t>
                </a:r>
              </a:p>
            </c:rich>
          </c:tx>
          <c:layout>
            <c:manualLayout>
              <c:xMode val="edge"/>
              <c:yMode val="edge"/>
              <c:x val="2.8085608757351593E-2"/>
              <c:y val="0.403030817770656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7926527"/>
        <c:crosses val="autoZero"/>
        <c:crossBetween val="between"/>
      </c:valAx>
      <c:valAx>
        <c:axId val="160587519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615263"/>
        <c:crosses val="max"/>
        <c:crossBetween val="between"/>
      </c:valAx>
      <c:catAx>
        <c:axId val="251615263"/>
        <c:scaling>
          <c:orientation val="minMax"/>
        </c:scaling>
        <c:delete val="1"/>
        <c:axPos val="b"/>
        <c:majorTickMark val="out"/>
        <c:minorTickMark val="none"/>
        <c:tickLblPos val="nextTo"/>
        <c:crossAx val="1605875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597278922569138"/>
          <c:y val="4.4507100172291238E-2"/>
          <c:w val="0.29681155236364098"/>
          <c:h val="3.5651659956285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95752936190506E-2"/>
          <c:y val="7.1567154905575858E-2"/>
          <c:w val="0.89059590504849206"/>
          <c:h val="0.87564754772360809"/>
        </c:manualLayout>
      </c:layout>
      <c:barChart>
        <c:barDir val="col"/>
        <c:grouping val="clustered"/>
        <c:varyColors val="0"/>
        <c:ser>
          <c:idx val="0"/>
          <c:order val="0"/>
          <c:tx>
            <c:v>Novos óbitos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'reino unido'!$I$2:$I$1359</c:f>
              <c:numCache>
                <c:formatCode>General</c:formatCode>
                <c:ptCount val="13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  <c:pt idx="64">
                  <c:v>2</c:v>
                </c:pt>
                <c:pt idx="65">
                  <c:v>2</c:v>
                </c:pt>
                <c:pt idx="66">
                  <c:v>0</c:v>
                </c:pt>
                <c:pt idx="67">
                  <c:v>2</c:v>
                </c:pt>
                <c:pt idx="68">
                  <c:v>5</c:v>
                </c:pt>
                <c:pt idx="69">
                  <c:v>3</c:v>
                </c:pt>
                <c:pt idx="70">
                  <c:v>7</c:v>
                </c:pt>
                <c:pt idx="71">
                  <c:v>13</c:v>
                </c:pt>
                <c:pt idx="72">
                  <c:v>16</c:v>
                </c:pt>
                <c:pt idx="73">
                  <c:v>21</c:v>
                </c:pt>
                <c:pt idx="74">
                  <c:v>30</c:v>
                </c:pt>
                <c:pt idx="75">
                  <c:v>50</c:v>
                </c:pt>
                <c:pt idx="76">
                  <c:v>58</c:v>
                </c:pt>
                <c:pt idx="77">
                  <c:v>73</c:v>
                </c:pt>
                <c:pt idx="78">
                  <c:v>79</c:v>
                </c:pt>
                <c:pt idx="79">
                  <c:v>118</c:v>
                </c:pt>
                <c:pt idx="80">
                  <c:v>143</c:v>
                </c:pt>
                <c:pt idx="81">
                  <c:v>183</c:v>
                </c:pt>
                <c:pt idx="82">
                  <c:v>206</c:v>
                </c:pt>
                <c:pt idx="83">
                  <c:v>263</c:v>
                </c:pt>
                <c:pt idx="84">
                  <c:v>337</c:v>
                </c:pt>
                <c:pt idx="85">
                  <c:v>410</c:v>
                </c:pt>
                <c:pt idx="86">
                  <c:v>463</c:v>
                </c:pt>
                <c:pt idx="87">
                  <c:v>516</c:v>
                </c:pt>
                <c:pt idx="88">
                  <c:v>585</c:v>
                </c:pt>
                <c:pt idx="89">
                  <c:v>710</c:v>
                </c:pt>
                <c:pt idx="90">
                  <c:v>827</c:v>
                </c:pt>
                <c:pt idx="91">
                  <c:v>922</c:v>
                </c:pt>
                <c:pt idx="92">
                  <c:v>1006</c:v>
                </c:pt>
                <c:pt idx="93">
                  <c:v>1056</c:v>
                </c:pt>
                <c:pt idx="94">
                  <c:v>1146</c:v>
                </c:pt>
                <c:pt idx="95">
                  <c:v>1219</c:v>
                </c:pt>
                <c:pt idx="96">
                  <c:v>1168</c:v>
                </c:pt>
                <c:pt idx="97">
                  <c:v>1292</c:v>
                </c:pt>
                <c:pt idx="98">
                  <c:v>1459</c:v>
                </c:pt>
                <c:pt idx="99">
                  <c:v>1371</c:v>
                </c:pt>
                <c:pt idx="100">
                  <c:v>1319</c:v>
                </c:pt>
                <c:pt idx="101">
                  <c:v>1362</c:v>
                </c:pt>
                <c:pt idx="102">
                  <c:v>1376</c:v>
                </c:pt>
                <c:pt idx="103">
                  <c:v>1230</c:v>
                </c:pt>
                <c:pt idx="104">
                  <c:v>1252</c:v>
                </c:pt>
                <c:pt idx="105">
                  <c:v>1275</c:v>
                </c:pt>
                <c:pt idx="106">
                  <c:v>1320</c:v>
                </c:pt>
                <c:pt idx="107">
                  <c:v>1267</c:v>
                </c:pt>
                <c:pt idx="108">
                  <c:v>1188</c:v>
                </c:pt>
                <c:pt idx="109">
                  <c:v>1122</c:v>
                </c:pt>
                <c:pt idx="110">
                  <c:v>1159</c:v>
                </c:pt>
                <c:pt idx="111">
                  <c:v>1082</c:v>
                </c:pt>
                <c:pt idx="112">
                  <c:v>1101</c:v>
                </c:pt>
                <c:pt idx="113">
                  <c:v>1037</c:v>
                </c:pt>
                <c:pt idx="114">
                  <c:v>1004</c:v>
                </c:pt>
                <c:pt idx="115">
                  <c:v>918</c:v>
                </c:pt>
                <c:pt idx="116">
                  <c:v>894</c:v>
                </c:pt>
                <c:pt idx="117">
                  <c:v>866</c:v>
                </c:pt>
                <c:pt idx="118">
                  <c:v>800</c:v>
                </c:pt>
                <c:pt idx="119">
                  <c:v>817</c:v>
                </c:pt>
                <c:pt idx="120">
                  <c:v>780</c:v>
                </c:pt>
                <c:pt idx="121">
                  <c:v>785</c:v>
                </c:pt>
                <c:pt idx="122">
                  <c:v>705</c:v>
                </c:pt>
                <c:pt idx="123">
                  <c:v>661</c:v>
                </c:pt>
                <c:pt idx="124">
                  <c:v>676</c:v>
                </c:pt>
                <c:pt idx="125">
                  <c:v>642</c:v>
                </c:pt>
                <c:pt idx="126">
                  <c:v>627</c:v>
                </c:pt>
                <c:pt idx="127">
                  <c:v>629</c:v>
                </c:pt>
                <c:pt idx="128">
                  <c:v>568</c:v>
                </c:pt>
                <c:pt idx="129">
                  <c:v>539</c:v>
                </c:pt>
                <c:pt idx="130">
                  <c:v>493</c:v>
                </c:pt>
                <c:pt idx="131">
                  <c:v>427</c:v>
                </c:pt>
                <c:pt idx="132">
                  <c:v>441</c:v>
                </c:pt>
                <c:pt idx="133">
                  <c:v>454</c:v>
                </c:pt>
                <c:pt idx="134">
                  <c:v>465</c:v>
                </c:pt>
                <c:pt idx="135">
                  <c:v>421</c:v>
                </c:pt>
                <c:pt idx="136">
                  <c:v>419</c:v>
                </c:pt>
                <c:pt idx="137">
                  <c:v>377</c:v>
                </c:pt>
                <c:pt idx="138">
                  <c:v>407</c:v>
                </c:pt>
                <c:pt idx="139">
                  <c:v>371</c:v>
                </c:pt>
                <c:pt idx="140">
                  <c:v>353</c:v>
                </c:pt>
                <c:pt idx="141">
                  <c:v>342</c:v>
                </c:pt>
                <c:pt idx="142">
                  <c:v>300</c:v>
                </c:pt>
                <c:pt idx="143">
                  <c:v>284</c:v>
                </c:pt>
                <c:pt idx="144">
                  <c:v>281</c:v>
                </c:pt>
                <c:pt idx="145">
                  <c:v>279</c:v>
                </c:pt>
                <c:pt idx="146">
                  <c:v>299</c:v>
                </c:pt>
                <c:pt idx="147">
                  <c:v>281</c:v>
                </c:pt>
                <c:pt idx="148">
                  <c:v>288</c:v>
                </c:pt>
                <c:pt idx="149">
                  <c:v>254</c:v>
                </c:pt>
                <c:pt idx="150">
                  <c:v>219</c:v>
                </c:pt>
                <c:pt idx="151">
                  <c:v>195</c:v>
                </c:pt>
                <c:pt idx="152">
                  <c:v>199</c:v>
                </c:pt>
                <c:pt idx="153">
                  <c:v>233</c:v>
                </c:pt>
                <c:pt idx="154">
                  <c:v>203</c:v>
                </c:pt>
                <c:pt idx="155">
                  <c:v>183</c:v>
                </c:pt>
                <c:pt idx="156">
                  <c:v>184</c:v>
                </c:pt>
                <c:pt idx="157">
                  <c:v>151</c:v>
                </c:pt>
                <c:pt idx="158">
                  <c:v>163</c:v>
                </c:pt>
                <c:pt idx="159">
                  <c:v>161</c:v>
                </c:pt>
                <c:pt idx="160">
                  <c:v>137</c:v>
                </c:pt>
                <c:pt idx="161">
                  <c:v>166</c:v>
                </c:pt>
                <c:pt idx="162">
                  <c:v>121</c:v>
                </c:pt>
                <c:pt idx="163">
                  <c:v>135</c:v>
                </c:pt>
                <c:pt idx="164">
                  <c:v>101</c:v>
                </c:pt>
                <c:pt idx="165">
                  <c:v>136</c:v>
                </c:pt>
                <c:pt idx="166">
                  <c:v>107</c:v>
                </c:pt>
                <c:pt idx="167">
                  <c:v>120</c:v>
                </c:pt>
                <c:pt idx="168">
                  <c:v>105</c:v>
                </c:pt>
                <c:pt idx="169">
                  <c:v>89</c:v>
                </c:pt>
                <c:pt idx="170">
                  <c:v>88</c:v>
                </c:pt>
                <c:pt idx="171">
                  <c:v>87</c:v>
                </c:pt>
                <c:pt idx="172">
                  <c:v>80</c:v>
                </c:pt>
                <c:pt idx="173">
                  <c:v>83</c:v>
                </c:pt>
                <c:pt idx="174">
                  <c:v>97</c:v>
                </c:pt>
                <c:pt idx="175">
                  <c:v>101</c:v>
                </c:pt>
                <c:pt idx="176">
                  <c:v>108</c:v>
                </c:pt>
                <c:pt idx="177">
                  <c:v>79</c:v>
                </c:pt>
                <c:pt idx="178">
                  <c:v>73</c:v>
                </c:pt>
                <c:pt idx="179">
                  <c:v>70</c:v>
                </c:pt>
                <c:pt idx="180">
                  <c:v>69</c:v>
                </c:pt>
                <c:pt idx="181">
                  <c:v>81</c:v>
                </c:pt>
                <c:pt idx="182">
                  <c:v>54</c:v>
                </c:pt>
                <c:pt idx="183">
                  <c:v>61</c:v>
                </c:pt>
                <c:pt idx="184">
                  <c:v>48</c:v>
                </c:pt>
                <c:pt idx="185">
                  <c:v>52</c:v>
                </c:pt>
                <c:pt idx="186">
                  <c:v>52</c:v>
                </c:pt>
                <c:pt idx="187">
                  <c:v>54</c:v>
                </c:pt>
                <c:pt idx="188">
                  <c:v>43</c:v>
                </c:pt>
                <c:pt idx="189">
                  <c:v>47</c:v>
                </c:pt>
                <c:pt idx="190">
                  <c:v>61</c:v>
                </c:pt>
                <c:pt idx="191">
                  <c:v>44</c:v>
                </c:pt>
                <c:pt idx="192">
                  <c:v>38</c:v>
                </c:pt>
                <c:pt idx="193">
                  <c:v>32</c:v>
                </c:pt>
                <c:pt idx="194">
                  <c:v>45</c:v>
                </c:pt>
                <c:pt idx="195">
                  <c:v>42</c:v>
                </c:pt>
                <c:pt idx="196">
                  <c:v>41</c:v>
                </c:pt>
                <c:pt idx="197">
                  <c:v>21</c:v>
                </c:pt>
                <c:pt idx="198">
                  <c:v>34</c:v>
                </c:pt>
                <c:pt idx="199">
                  <c:v>31</c:v>
                </c:pt>
                <c:pt idx="200">
                  <c:v>24</c:v>
                </c:pt>
                <c:pt idx="201">
                  <c:v>31</c:v>
                </c:pt>
                <c:pt idx="202">
                  <c:v>31</c:v>
                </c:pt>
                <c:pt idx="203">
                  <c:v>34</c:v>
                </c:pt>
                <c:pt idx="204">
                  <c:v>36</c:v>
                </c:pt>
                <c:pt idx="205">
                  <c:v>19</c:v>
                </c:pt>
                <c:pt idx="206">
                  <c:v>23</c:v>
                </c:pt>
                <c:pt idx="207">
                  <c:v>32</c:v>
                </c:pt>
                <c:pt idx="208">
                  <c:v>18</c:v>
                </c:pt>
                <c:pt idx="209">
                  <c:v>26</c:v>
                </c:pt>
                <c:pt idx="210">
                  <c:v>28</c:v>
                </c:pt>
                <c:pt idx="211">
                  <c:v>17</c:v>
                </c:pt>
                <c:pt idx="212">
                  <c:v>31</c:v>
                </c:pt>
                <c:pt idx="213">
                  <c:v>20</c:v>
                </c:pt>
                <c:pt idx="214">
                  <c:v>17</c:v>
                </c:pt>
                <c:pt idx="215">
                  <c:v>23</c:v>
                </c:pt>
                <c:pt idx="216">
                  <c:v>27</c:v>
                </c:pt>
                <c:pt idx="217">
                  <c:v>13</c:v>
                </c:pt>
                <c:pt idx="218">
                  <c:v>21</c:v>
                </c:pt>
                <c:pt idx="219">
                  <c:v>24</c:v>
                </c:pt>
                <c:pt idx="220">
                  <c:v>22</c:v>
                </c:pt>
                <c:pt idx="221">
                  <c:v>19</c:v>
                </c:pt>
                <c:pt idx="222">
                  <c:v>25</c:v>
                </c:pt>
                <c:pt idx="223">
                  <c:v>20</c:v>
                </c:pt>
                <c:pt idx="224">
                  <c:v>24</c:v>
                </c:pt>
                <c:pt idx="225">
                  <c:v>23</c:v>
                </c:pt>
                <c:pt idx="226">
                  <c:v>18</c:v>
                </c:pt>
                <c:pt idx="227">
                  <c:v>23</c:v>
                </c:pt>
                <c:pt idx="228">
                  <c:v>15</c:v>
                </c:pt>
                <c:pt idx="229">
                  <c:v>21</c:v>
                </c:pt>
                <c:pt idx="230">
                  <c:v>15</c:v>
                </c:pt>
                <c:pt idx="231">
                  <c:v>13</c:v>
                </c:pt>
                <c:pt idx="232">
                  <c:v>16</c:v>
                </c:pt>
                <c:pt idx="233">
                  <c:v>10</c:v>
                </c:pt>
                <c:pt idx="234">
                  <c:v>12</c:v>
                </c:pt>
                <c:pt idx="235">
                  <c:v>17</c:v>
                </c:pt>
                <c:pt idx="236">
                  <c:v>9</c:v>
                </c:pt>
                <c:pt idx="237">
                  <c:v>22</c:v>
                </c:pt>
                <c:pt idx="238">
                  <c:v>16</c:v>
                </c:pt>
                <c:pt idx="239">
                  <c:v>12</c:v>
                </c:pt>
                <c:pt idx="240">
                  <c:v>12</c:v>
                </c:pt>
                <c:pt idx="241">
                  <c:v>8</c:v>
                </c:pt>
                <c:pt idx="242">
                  <c:v>11</c:v>
                </c:pt>
                <c:pt idx="243">
                  <c:v>18</c:v>
                </c:pt>
                <c:pt idx="244">
                  <c:v>11</c:v>
                </c:pt>
                <c:pt idx="245">
                  <c:v>15</c:v>
                </c:pt>
                <c:pt idx="246">
                  <c:v>9</c:v>
                </c:pt>
                <c:pt idx="247">
                  <c:v>15</c:v>
                </c:pt>
                <c:pt idx="248">
                  <c:v>14</c:v>
                </c:pt>
                <c:pt idx="249">
                  <c:v>13</c:v>
                </c:pt>
                <c:pt idx="250">
                  <c:v>24</c:v>
                </c:pt>
                <c:pt idx="251">
                  <c:v>16</c:v>
                </c:pt>
                <c:pt idx="252">
                  <c:v>14</c:v>
                </c:pt>
                <c:pt idx="253">
                  <c:v>16</c:v>
                </c:pt>
                <c:pt idx="254">
                  <c:v>19</c:v>
                </c:pt>
                <c:pt idx="255">
                  <c:v>23</c:v>
                </c:pt>
                <c:pt idx="256">
                  <c:v>20</c:v>
                </c:pt>
                <c:pt idx="257">
                  <c:v>21</c:v>
                </c:pt>
                <c:pt idx="258">
                  <c:v>26</c:v>
                </c:pt>
                <c:pt idx="259">
                  <c:v>31</c:v>
                </c:pt>
                <c:pt idx="260">
                  <c:v>38</c:v>
                </c:pt>
                <c:pt idx="261">
                  <c:v>30</c:v>
                </c:pt>
                <c:pt idx="262">
                  <c:v>25</c:v>
                </c:pt>
                <c:pt idx="263">
                  <c:v>40</c:v>
                </c:pt>
                <c:pt idx="264">
                  <c:v>30</c:v>
                </c:pt>
                <c:pt idx="265">
                  <c:v>39</c:v>
                </c:pt>
                <c:pt idx="266">
                  <c:v>58</c:v>
                </c:pt>
                <c:pt idx="267">
                  <c:v>34</c:v>
                </c:pt>
                <c:pt idx="268">
                  <c:v>40</c:v>
                </c:pt>
                <c:pt idx="269">
                  <c:v>47</c:v>
                </c:pt>
                <c:pt idx="270">
                  <c:v>56</c:v>
                </c:pt>
                <c:pt idx="271">
                  <c:v>55</c:v>
                </c:pt>
                <c:pt idx="272">
                  <c:v>48</c:v>
                </c:pt>
                <c:pt idx="273">
                  <c:v>61</c:v>
                </c:pt>
                <c:pt idx="274">
                  <c:v>71</c:v>
                </c:pt>
                <c:pt idx="275">
                  <c:v>74</c:v>
                </c:pt>
                <c:pt idx="276">
                  <c:v>70</c:v>
                </c:pt>
                <c:pt idx="277">
                  <c:v>63</c:v>
                </c:pt>
                <c:pt idx="278">
                  <c:v>68</c:v>
                </c:pt>
                <c:pt idx="279">
                  <c:v>84</c:v>
                </c:pt>
                <c:pt idx="280">
                  <c:v>110</c:v>
                </c:pt>
                <c:pt idx="281">
                  <c:v>97</c:v>
                </c:pt>
                <c:pt idx="282">
                  <c:v>96</c:v>
                </c:pt>
                <c:pt idx="283">
                  <c:v>107</c:v>
                </c:pt>
                <c:pt idx="284">
                  <c:v>128</c:v>
                </c:pt>
                <c:pt idx="285">
                  <c:v>120</c:v>
                </c:pt>
                <c:pt idx="286">
                  <c:v>119</c:v>
                </c:pt>
                <c:pt idx="287">
                  <c:v>122</c:v>
                </c:pt>
                <c:pt idx="288">
                  <c:v>152</c:v>
                </c:pt>
                <c:pt idx="289">
                  <c:v>162</c:v>
                </c:pt>
                <c:pt idx="290">
                  <c:v>186</c:v>
                </c:pt>
                <c:pt idx="291">
                  <c:v>167</c:v>
                </c:pt>
                <c:pt idx="292">
                  <c:v>193</c:v>
                </c:pt>
                <c:pt idx="293">
                  <c:v>210</c:v>
                </c:pt>
                <c:pt idx="294">
                  <c:v>232</c:v>
                </c:pt>
                <c:pt idx="295">
                  <c:v>242</c:v>
                </c:pt>
                <c:pt idx="296">
                  <c:v>225</c:v>
                </c:pt>
                <c:pt idx="297">
                  <c:v>219</c:v>
                </c:pt>
                <c:pt idx="298">
                  <c:v>255</c:v>
                </c:pt>
                <c:pt idx="299">
                  <c:v>282</c:v>
                </c:pt>
                <c:pt idx="300">
                  <c:v>285</c:v>
                </c:pt>
                <c:pt idx="301">
                  <c:v>281</c:v>
                </c:pt>
                <c:pt idx="302">
                  <c:v>320</c:v>
                </c:pt>
                <c:pt idx="303">
                  <c:v>352</c:v>
                </c:pt>
                <c:pt idx="304">
                  <c:v>340</c:v>
                </c:pt>
                <c:pt idx="305">
                  <c:v>359</c:v>
                </c:pt>
                <c:pt idx="306">
                  <c:v>338</c:v>
                </c:pt>
                <c:pt idx="307">
                  <c:v>377</c:v>
                </c:pt>
                <c:pt idx="308">
                  <c:v>340</c:v>
                </c:pt>
                <c:pt idx="309">
                  <c:v>387</c:v>
                </c:pt>
                <c:pt idx="310">
                  <c:v>417</c:v>
                </c:pt>
                <c:pt idx="311">
                  <c:v>417</c:v>
                </c:pt>
                <c:pt idx="312">
                  <c:v>432</c:v>
                </c:pt>
                <c:pt idx="313">
                  <c:v>491</c:v>
                </c:pt>
                <c:pt idx="314">
                  <c:v>410</c:v>
                </c:pt>
                <c:pt idx="315">
                  <c:v>409</c:v>
                </c:pt>
                <c:pt idx="316">
                  <c:v>430</c:v>
                </c:pt>
                <c:pt idx="317">
                  <c:v>450</c:v>
                </c:pt>
                <c:pt idx="318">
                  <c:v>459</c:v>
                </c:pt>
                <c:pt idx="319">
                  <c:v>456</c:v>
                </c:pt>
                <c:pt idx="320">
                  <c:v>431</c:v>
                </c:pt>
                <c:pt idx="321">
                  <c:v>466</c:v>
                </c:pt>
                <c:pt idx="322">
                  <c:v>514</c:v>
                </c:pt>
                <c:pt idx="323">
                  <c:v>485</c:v>
                </c:pt>
                <c:pt idx="324">
                  <c:v>485</c:v>
                </c:pt>
                <c:pt idx="325">
                  <c:v>498</c:v>
                </c:pt>
                <c:pt idx="326">
                  <c:v>512</c:v>
                </c:pt>
                <c:pt idx="327">
                  <c:v>507</c:v>
                </c:pt>
                <c:pt idx="328">
                  <c:v>496</c:v>
                </c:pt>
                <c:pt idx="329">
                  <c:v>499</c:v>
                </c:pt>
                <c:pt idx="330">
                  <c:v>461</c:v>
                </c:pt>
                <c:pt idx="331">
                  <c:v>459</c:v>
                </c:pt>
                <c:pt idx="332">
                  <c:v>484</c:v>
                </c:pt>
                <c:pt idx="333">
                  <c:v>501</c:v>
                </c:pt>
                <c:pt idx="334">
                  <c:v>465</c:v>
                </c:pt>
                <c:pt idx="335">
                  <c:v>422</c:v>
                </c:pt>
                <c:pt idx="336">
                  <c:v>414</c:v>
                </c:pt>
                <c:pt idx="337">
                  <c:v>503</c:v>
                </c:pt>
                <c:pt idx="338">
                  <c:v>498</c:v>
                </c:pt>
                <c:pt idx="339">
                  <c:v>407</c:v>
                </c:pt>
                <c:pt idx="340">
                  <c:v>436</c:v>
                </c:pt>
                <c:pt idx="341">
                  <c:v>466</c:v>
                </c:pt>
                <c:pt idx="342">
                  <c:v>472</c:v>
                </c:pt>
                <c:pt idx="343">
                  <c:v>448</c:v>
                </c:pt>
                <c:pt idx="344">
                  <c:v>496</c:v>
                </c:pt>
                <c:pt idx="345">
                  <c:v>491</c:v>
                </c:pt>
                <c:pt idx="346">
                  <c:v>488</c:v>
                </c:pt>
                <c:pt idx="347">
                  <c:v>480</c:v>
                </c:pt>
                <c:pt idx="348">
                  <c:v>506</c:v>
                </c:pt>
                <c:pt idx="349">
                  <c:v>506</c:v>
                </c:pt>
                <c:pt idx="350">
                  <c:v>484</c:v>
                </c:pt>
                <c:pt idx="351">
                  <c:v>567</c:v>
                </c:pt>
                <c:pt idx="352">
                  <c:v>586</c:v>
                </c:pt>
                <c:pt idx="353">
                  <c:v>548</c:v>
                </c:pt>
                <c:pt idx="354">
                  <c:v>550</c:v>
                </c:pt>
                <c:pt idx="355">
                  <c:v>601</c:v>
                </c:pt>
                <c:pt idx="356">
                  <c:v>628</c:v>
                </c:pt>
                <c:pt idx="357">
                  <c:v>629</c:v>
                </c:pt>
                <c:pt idx="358">
                  <c:v>616</c:v>
                </c:pt>
                <c:pt idx="359">
                  <c:v>655</c:v>
                </c:pt>
                <c:pt idx="360">
                  <c:v>691</c:v>
                </c:pt>
                <c:pt idx="361">
                  <c:v>717</c:v>
                </c:pt>
                <c:pt idx="362">
                  <c:v>722</c:v>
                </c:pt>
                <c:pt idx="363">
                  <c:v>712</c:v>
                </c:pt>
                <c:pt idx="364">
                  <c:v>760</c:v>
                </c:pt>
                <c:pt idx="365">
                  <c:v>822</c:v>
                </c:pt>
                <c:pt idx="366">
                  <c:v>807</c:v>
                </c:pt>
                <c:pt idx="367">
                  <c:v>832</c:v>
                </c:pt>
                <c:pt idx="368">
                  <c:v>806</c:v>
                </c:pt>
                <c:pt idx="369">
                  <c:v>896</c:v>
                </c:pt>
                <c:pt idx="370">
                  <c:v>973</c:v>
                </c:pt>
                <c:pt idx="371">
                  <c:v>1013</c:v>
                </c:pt>
                <c:pt idx="372">
                  <c:v>1053</c:v>
                </c:pt>
                <c:pt idx="373">
                  <c:v>1052</c:v>
                </c:pt>
                <c:pt idx="374">
                  <c:v>1091</c:v>
                </c:pt>
                <c:pt idx="375">
                  <c:v>1172</c:v>
                </c:pt>
                <c:pt idx="376">
                  <c:v>1244</c:v>
                </c:pt>
                <c:pt idx="377">
                  <c:v>1318</c:v>
                </c:pt>
                <c:pt idx="378">
                  <c:v>1306</c:v>
                </c:pt>
                <c:pt idx="379">
                  <c:v>1341</c:v>
                </c:pt>
                <c:pt idx="380">
                  <c:v>1322</c:v>
                </c:pt>
                <c:pt idx="381">
                  <c:v>1415</c:v>
                </c:pt>
                <c:pt idx="382">
                  <c:v>1360</c:v>
                </c:pt>
                <c:pt idx="383">
                  <c:v>1398</c:v>
                </c:pt>
                <c:pt idx="384">
                  <c:v>1487</c:v>
                </c:pt>
                <c:pt idx="385">
                  <c:v>1382</c:v>
                </c:pt>
                <c:pt idx="386">
                  <c:v>1347</c:v>
                </c:pt>
                <c:pt idx="387">
                  <c:v>1334</c:v>
                </c:pt>
                <c:pt idx="388">
                  <c:v>1287</c:v>
                </c:pt>
                <c:pt idx="389">
                  <c:v>1239</c:v>
                </c:pt>
                <c:pt idx="390">
                  <c:v>1262</c:v>
                </c:pt>
                <c:pt idx="391">
                  <c:v>1172</c:v>
                </c:pt>
                <c:pt idx="392">
                  <c:v>1232</c:v>
                </c:pt>
                <c:pt idx="393">
                  <c:v>1224</c:v>
                </c:pt>
                <c:pt idx="394">
                  <c:v>1156</c:v>
                </c:pt>
                <c:pt idx="395">
                  <c:v>1025</c:v>
                </c:pt>
                <c:pt idx="396">
                  <c:v>994</c:v>
                </c:pt>
                <c:pt idx="397">
                  <c:v>1003</c:v>
                </c:pt>
                <c:pt idx="398">
                  <c:v>962</c:v>
                </c:pt>
                <c:pt idx="399">
                  <c:v>976</c:v>
                </c:pt>
                <c:pt idx="400">
                  <c:v>826</c:v>
                </c:pt>
                <c:pt idx="401">
                  <c:v>869</c:v>
                </c:pt>
                <c:pt idx="402">
                  <c:v>787</c:v>
                </c:pt>
                <c:pt idx="403">
                  <c:v>752</c:v>
                </c:pt>
                <c:pt idx="404">
                  <c:v>779</c:v>
                </c:pt>
                <c:pt idx="405">
                  <c:v>721</c:v>
                </c:pt>
                <c:pt idx="406">
                  <c:v>711</c:v>
                </c:pt>
                <c:pt idx="407">
                  <c:v>675</c:v>
                </c:pt>
                <c:pt idx="408">
                  <c:v>635</c:v>
                </c:pt>
                <c:pt idx="409">
                  <c:v>586</c:v>
                </c:pt>
                <c:pt idx="410">
                  <c:v>602</c:v>
                </c:pt>
                <c:pt idx="411">
                  <c:v>614</c:v>
                </c:pt>
                <c:pt idx="412">
                  <c:v>568</c:v>
                </c:pt>
                <c:pt idx="413">
                  <c:v>504</c:v>
                </c:pt>
                <c:pt idx="414">
                  <c:v>521</c:v>
                </c:pt>
                <c:pt idx="415">
                  <c:v>469</c:v>
                </c:pt>
                <c:pt idx="416">
                  <c:v>452</c:v>
                </c:pt>
                <c:pt idx="417">
                  <c:v>411</c:v>
                </c:pt>
                <c:pt idx="418">
                  <c:v>378</c:v>
                </c:pt>
                <c:pt idx="419">
                  <c:v>379</c:v>
                </c:pt>
                <c:pt idx="420">
                  <c:v>366</c:v>
                </c:pt>
                <c:pt idx="421">
                  <c:v>355</c:v>
                </c:pt>
                <c:pt idx="422">
                  <c:v>303</c:v>
                </c:pt>
                <c:pt idx="423">
                  <c:v>308</c:v>
                </c:pt>
                <c:pt idx="424">
                  <c:v>280</c:v>
                </c:pt>
                <c:pt idx="425">
                  <c:v>296</c:v>
                </c:pt>
                <c:pt idx="426">
                  <c:v>243</c:v>
                </c:pt>
                <c:pt idx="427">
                  <c:v>218</c:v>
                </c:pt>
                <c:pt idx="428">
                  <c:v>234</c:v>
                </c:pt>
                <c:pt idx="429">
                  <c:v>222</c:v>
                </c:pt>
                <c:pt idx="430">
                  <c:v>209</c:v>
                </c:pt>
                <c:pt idx="431">
                  <c:v>197</c:v>
                </c:pt>
                <c:pt idx="432">
                  <c:v>197</c:v>
                </c:pt>
                <c:pt idx="433">
                  <c:v>184</c:v>
                </c:pt>
                <c:pt idx="434">
                  <c:v>161</c:v>
                </c:pt>
                <c:pt idx="435">
                  <c:v>173</c:v>
                </c:pt>
                <c:pt idx="436">
                  <c:v>135</c:v>
                </c:pt>
                <c:pt idx="437">
                  <c:v>135</c:v>
                </c:pt>
                <c:pt idx="438">
                  <c:v>138</c:v>
                </c:pt>
                <c:pt idx="439">
                  <c:v>139</c:v>
                </c:pt>
                <c:pt idx="440">
                  <c:v>114</c:v>
                </c:pt>
                <c:pt idx="441">
                  <c:v>127</c:v>
                </c:pt>
                <c:pt idx="442">
                  <c:v>100</c:v>
                </c:pt>
                <c:pt idx="443">
                  <c:v>104</c:v>
                </c:pt>
                <c:pt idx="444">
                  <c:v>101</c:v>
                </c:pt>
                <c:pt idx="445">
                  <c:v>127</c:v>
                </c:pt>
                <c:pt idx="446">
                  <c:v>107</c:v>
                </c:pt>
                <c:pt idx="447">
                  <c:v>95</c:v>
                </c:pt>
                <c:pt idx="448">
                  <c:v>70</c:v>
                </c:pt>
                <c:pt idx="449">
                  <c:v>79</c:v>
                </c:pt>
                <c:pt idx="450">
                  <c:v>75</c:v>
                </c:pt>
                <c:pt idx="451">
                  <c:v>65</c:v>
                </c:pt>
                <c:pt idx="452">
                  <c:v>50</c:v>
                </c:pt>
                <c:pt idx="453">
                  <c:v>71</c:v>
                </c:pt>
                <c:pt idx="454">
                  <c:v>56</c:v>
                </c:pt>
                <c:pt idx="455">
                  <c:v>73</c:v>
                </c:pt>
                <c:pt idx="456">
                  <c:v>63</c:v>
                </c:pt>
                <c:pt idx="457">
                  <c:v>50</c:v>
                </c:pt>
                <c:pt idx="458">
                  <c:v>42</c:v>
                </c:pt>
                <c:pt idx="459">
                  <c:v>53</c:v>
                </c:pt>
                <c:pt idx="460">
                  <c:v>45</c:v>
                </c:pt>
                <c:pt idx="461">
                  <c:v>45</c:v>
                </c:pt>
                <c:pt idx="462">
                  <c:v>46</c:v>
                </c:pt>
                <c:pt idx="463">
                  <c:v>61</c:v>
                </c:pt>
                <c:pt idx="464">
                  <c:v>38</c:v>
                </c:pt>
                <c:pt idx="465">
                  <c:v>43</c:v>
                </c:pt>
                <c:pt idx="466">
                  <c:v>41</c:v>
                </c:pt>
                <c:pt idx="467">
                  <c:v>38</c:v>
                </c:pt>
                <c:pt idx="468">
                  <c:v>47</c:v>
                </c:pt>
                <c:pt idx="469">
                  <c:v>35</c:v>
                </c:pt>
                <c:pt idx="470">
                  <c:v>43</c:v>
                </c:pt>
                <c:pt idx="471">
                  <c:v>32</c:v>
                </c:pt>
                <c:pt idx="472">
                  <c:v>42</c:v>
                </c:pt>
                <c:pt idx="473">
                  <c:v>31</c:v>
                </c:pt>
                <c:pt idx="474">
                  <c:v>22</c:v>
                </c:pt>
                <c:pt idx="475">
                  <c:v>35</c:v>
                </c:pt>
                <c:pt idx="476">
                  <c:v>36</c:v>
                </c:pt>
                <c:pt idx="477">
                  <c:v>33</c:v>
                </c:pt>
                <c:pt idx="478">
                  <c:v>29</c:v>
                </c:pt>
                <c:pt idx="479">
                  <c:v>24</c:v>
                </c:pt>
                <c:pt idx="480">
                  <c:v>27</c:v>
                </c:pt>
                <c:pt idx="481">
                  <c:v>21</c:v>
                </c:pt>
                <c:pt idx="482">
                  <c:v>25</c:v>
                </c:pt>
                <c:pt idx="483">
                  <c:v>21</c:v>
                </c:pt>
                <c:pt idx="484">
                  <c:v>17</c:v>
                </c:pt>
                <c:pt idx="485">
                  <c:v>16</c:v>
                </c:pt>
                <c:pt idx="486">
                  <c:v>16</c:v>
                </c:pt>
                <c:pt idx="487">
                  <c:v>19</c:v>
                </c:pt>
                <c:pt idx="488">
                  <c:v>17</c:v>
                </c:pt>
                <c:pt idx="489">
                  <c:v>15</c:v>
                </c:pt>
                <c:pt idx="490">
                  <c:v>22</c:v>
                </c:pt>
                <c:pt idx="491">
                  <c:v>17</c:v>
                </c:pt>
                <c:pt idx="492">
                  <c:v>18</c:v>
                </c:pt>
                <c:pt idx="493">
                  <c:v>20</c:v>
                </c:pt>
                <c:pt idx="494">
                  <c:v>11</c:v>
                </c:pt>
                <c:pt idx="495">
                  <c:v>8</c:v>
                </c:pt>
                <c:pt idx="496">
                  <c:v>21</c:v>
                </c:pt>
                <c:pt idx="497">
                  <c:v>15</c:v>
                </c:pt>
                <c:pt idx="498">
                  <c:v>15</c:v>
                </c:pt>
                <c:pt idx="499">
                  <c:v>14</c:v>
                </c:pt>
                <c:pt idx="500">
                  <c:v>15</c:v>
                </c:pt>
                <c:pt idx="501">
                  <c:v>14</c:v>
                </c:pt>
                <c:pt idx="502">
                  <c:v>13</c:v>
                </c:pt>
                <c:pt idx="503">
                  <c:v>11</c:v>
                </c:pt>
                <c:pt idx="504">
                  <c:v>4</c:v>
                </c:pt>
                <c:pt idx="505">
                  <c:v>7</c:v>
                </c:pt>
                <c:pt idx="506">
                  <c:v>18</c:v>
                </c:pt>
                <c:pt idx="507">
                  <c:v>4</c:v>
                </c:pt>
                <c:pt idx="508">
                  <c:v>16</c:v>
                </c:pt>
                <c:pt idx="509">
                  <c:v>16</c:v>
                </c:pt>
                <c:pt idx="510">
                  <c:v>11</c:v>
                </c:pt>
                <c:pt idx="511">
                  <c:v>14</c:v>
                </c:pt>
                <c:pt idx="512">
                  <c:v>8</c:v>
                </c:pt>
                <c:pt idx="513">
                  <c:v>14</c:v>
                </c:pt>
                <c:pt idx="514">
                  <c:v>12</c:v>
                </c:pt>
                <c:pt idx="515">
                  <c:v>9</c:v>
                </c:pt>
                <c:pt idx="516">
                  <c:v>11</c:v>
                </c:pt>
                <c:pt idx="517">
                  <c:v>10</c:v>
                </c:pt>
                <c:pt idx="518">
                  <c:v>12</c:v>
                </c:pt>
                <c:pt idx="519">
                  <c:v>16</c:v>
                </c:pt>
                <c:pt idx="520">
                  <c:v>14</c:v>
                </c:pt>
                <c:pt idx="521">
                  <c:v>7</c:v>
                </c:pt>
                <c:pt idx="522">
                  <c:v>13</c:v>
                </c:pt>
                <c:pt idx="523">
                  <c:v>6</c:v>
                </c:pt>
                <c:pt idx="524">
                  <c:v>15</c:v>
                </c:pt>
                <c:pt idx="525">
                  <c:v>17</c:v>
                </c:pt>
                <c:pt idx="526">
                  <c:v>16</c:v>
                </c:pt>
                <c:pt idx="527">
                  <c:v>13</c:v>
                </c:pt>
                <c:pt idx="528">
                  <c:v>12</c:v>
                </c:pt>
                <c:pt idx="529">
                  <c:v>12</c:v>
                </c:pt>
                <c:pt idx="530">
                  <c:v>13</c:v>
                </c:pt>
                <c:pt idx="531">
                  <c:v>21</c:v>
                </c:pt>
                <c:pt idx="532">
                  <c:v>16</c:v>
                </c:pt>
                <c:pt idx="533">
                  <c:v>9</c:v>
                </c:pt>
                <c:pt idx="534">
                  <c:v>17</c:v>
                </c:pt>
                <c:pt idx="535">
                  <c:v>20</c:v>
                </c:pt>
                <c:pt idx="536">
                  <c:v>22</c:v>
                </c:pt>
                <c:pt idx="537">
                  <c:v>13</c:v>
                </c:pt>
                <c:pt idx="538">
                  <c:v>18</c:v>
                </c:pt>
                <c:pt idx="539">
                  <c:v>9</c:v>
                </c:pt>
                <c:pt idx="540">
                  <c:v>29</c:v>
                </c:pt>
                <c:pt idx="541">
                  <c:v>22</c:v>
                </c:pt>
                <c:pt idx="542">
                  <c:v>17</c:v>
                </c:pt>
                <c:pt idx="543">
                  <c:v>24</c:v>
                </c:pt>
                <c:pt idx="544">
                  <c:v>18</c:v>
                </c:pt>
                <c:pt idx="545">
                  <c:v>24</c:v>
                </c:pt>
                <c:pt idx="546">
                  <c:v>26</c:v>
                </c:pt>
                <c:pt idx="547">
                  <c:v>28</c:v>
                </c:pt>
                <c:pt idx="548">
                  <c:v>31</c:v>
                </c:pt>
                <c:pt idx="549">
                  <c:v>31</c:v>
                </c:pt>
                <c:pt idx="550">
                  <c:v>30</c:v>
                </c:pt>
                <c:pt idx="551">
                  <c:v>27</c:v>
                </c:pt>
                <c:pt idx="552">
                  <c:v>35</c:v>
                </c:pt>
                <c:pt idx="553">
                  <c:v>35</c:v>
                </c:pt>
                <c:pt idx="554">
                  <c:v>42</c:v>
                </c:pt>
                <c:pt idx="555">
                  <c:v>53</c:v>
                </c:pt>
                <c:pt idx="556">
                  <c:v>45</c:v>
                </c:pt>
                <c:pt idx="557">
                  <c:v>35</c:v>
                </c:pt>
                <c:pt idx="558">
                  <c:v>42</c:v>
                </c:pt>
                <c:pt idx="559">
                  <c:v>50</c:v>
                </c:pt>
                <c:pt idx="560">
                  <c:v>47</c:v>
                </c:pt>
                <c:pt idx="561">
                  <c:v>54</c:v>
                </c:pt>
                <c:pt idx="562">
                  <c:v>55</c:v>
                </c:pt>
                <c:pt idx="563">
                  <c:v>59</c:v>
                </c:pt>
                <c:pt idx="564">
                  <c:v>72</c:v>
                </c:pt>
                <c:pt idx="565">
                  <c:v>87</c:v>
                </c:pt>
                <c:pt idx="566">
                  <c:v>68</c:v>
                </c:pt>
                <c:pt idx="567">
                  <c:v>60</c:v>
                </c:pt>
                <c:pt idx="568">
                  <c:v>86</c:v>
                </c:pt>
                <c:pt idx="569">
                  <c:v>83</c:v>
                </c:pt>
                <c:pt idx="570">
                  <c:v>68</c:v>
                </c:pt>
                <c:pt idx="571">
                  <c:v>73</c:v>
                </c:pt>
                <c:pt idx="572">
                  <c:v>79</c:v>
                </c:pt>
                <c:pt idx="573">
                  <c:v>76</c:v>
                </c:pt>
                <c:pt idx="574">
                  <c:v>84</c:v>
                </c:pt>
                <c:pt idx="575">
                  <c:v>88</c:v>
                </c:pt>
                <c:pt idx="576">
                  <c:v>105</c:v>
                </c:pt>
                <c:pt idx="577">
                  <c:v>91</c:v>
                </c:pt>
                <c:pt idx="578">
                  <c:v>97</c:v>
                </c:pt>
                <c:pt idx="579">
                  <c:v>92</c:v>
                </c:pt>
                <c:pt idx="580">
                  <c:v>80</c:v>
                </c:pt>
                <c:pt idx="581">
                  <c:v>92</c:v>
                </c:pt>
                <c:pt idx="582">
                  <c:v>101</c:v>
                </c:pt>
                <c:pt idx="583">
                  <c:v>98</c:v>
                </c:pt>
                <c:pt idx="584">
                  <c:v>106</c:v>
                </c:pt>
                <c:pt idx="585">
                  <c:v>83</c:v>
                </c:pt>
                <c:pt idx="586">
                  <c:v>84</c:v>
                </c:pt>
                <c:pt idx="587">
                  <c:v>85</c:v>
                </c:pt>
                <c:pt idx="588">
                  <c:v>88</c:v>
                </c:pt>
                <c:pt idx="589">
                  <c:v>106</c:v>
                </c:pt>
                <c:pt idx="590">
                  <c:v>98</c:v>
                </c:pt>
                <c:pt idx="591">
                  <c:v>103</c:v>
                </c:pt>
                <c:pt idx="592">
                  <c:v>91</c:v>
                </c:pt>
                <c:pt idx="593">
                  <c:v>89</c:v>
                </c:pt>
                <c:pt idx="594">
                  <c:v>102</c:v>
                </c:pt>
                <c:pt idx="595">
                  <c:v>111</c:v>
                </c:pt>
                <c:pt idx="596">
                  <c:v>115</c:v>
                </c:pt>
                <c:pt idx="597">
                  <c:v>127</c:v>
                </c:pt>
                <c:pt idx="598">
                  <c:v>116</c:v>
                </c:pt>
                <c:pt idx="599">
                  <c:v>128</c:v>
                </c:pt>
                <c:pt idx="600">
                  <c:v>120</c:v>
                </c:pt>
                <c:pt idx="601">
                  <c:v>118</c:v>
                </c:pt>
                <c:pt idx="602">
                  <c:v>106</c:v>
                </c:pt>
                <c:pt idx="603">
                  <c:v>125</c:v>
                </c:pt>
                <c:pt idx="604">
                  <c:v>139</c:v>
                </c:pt>
                <c:pt idx="605">
                  <c:v>134</c:v>
                </c:pt>
                <c:pt idx="606">
                  <c:v>139</c:v>
                </c:pt>
                <c:pt idx="607">
                  <c:v>108</c:v>
                </c:pt>
                <c:pt idx="608">
                  <c:v>128</c:v>
                </c:pt>
                <c:pt idx="609">
                  <c:v>125</c:v>
                </c:pt>
                <c:pt idx="610">
                  <c:v>136</c:v>
                </c:pt>
                <c:pt idx="611">
                  <c:v>151</c:v>
                </c:pt>
                <c:pt idx="612">
                  <c:v>145</c:v>
                </c:pt>
                <c:pt idx="613">
                  <c:v>163</c:v>
                </c:pt>
                <c:pt idx="614">
                  <c:v>157</c:v>
                </c:pt>
                <c:pt idx="615">
                  <c:v>165</c:v>
                </c:pt>
                <c:pt idx="616">
                  <c:v>143</c:v>
                </c:pt>
                <c:pt idx="617">
                  <c:v>180</c:v>
                </c:pt>
                <c:pt idx="618">
                  <c:v>150</c:v>
                </c:pt>
                <c:pt idx="619">
                  <c:v>145</c:v>
                </c:pt>
                <c:pt idx="620">
                  <c:v>141</c:v>
                </c:pt>
                <c:pt idx="621">
                  <c:v>118</c:v>
                </c:pt>
                <c:pt idx="622">
                  <c:v>170</c:v>
                </c:pt>
                <c:pt idx="623">
                  <c:v>168</c:v>
                </c:pt>
                <c:pt idx="624">
                  <c:v>162</c:v>
                </c:pt>
                <c:pt idx="625">
                  <c:v>184</c:v>
                </c:pt>
                <c:pt idx="626">
                  <c:v>137</c:v>
                </c:pt>
                <c:pt idx="627">
                  <c:v>137</c:v>
                </c:pt>
                <c:pt idx="628">
                  <c:v>159</c:v>
                </c:pt>
                <c:pt idx="629">
                  <c:v>139</c:v>
                </c:pt>
                <c:pt idx="630">
                  <c:v>158</c:v>
                </c:pt>
                <c:pt idx="631">
                  <c:v>149</c:v>
                </c:pt>
                <c:pt idx="632">
                  <c:v>139</c:v>
                </c:pt>
                <c:pt idx="633">
                  <c:v>127</c:v>
                </c:pt>
                <c:pt idx="634">
                  <c:v>111</c:v>
                </c:pt>
                <c:pt idx="635">
                  <c:v>127</c:v>
                </c:pt>
                <c:pt idx="636">
                  <c:v>121</c:v>
                </c:pt>
                <c:pt idx="637">
                  <c:v>141</c:v>
                </c:pt>
                <c:pt idx="638">
                  <c:v>129</c:v>
                </c:pt>
                <c:pt idx="639">
                  <c:v>139</c:v>
                </c:pt>
                <c:pt idx="640">
                  <c:v>117</c:v>
                </c:pt>
                <c:pt idx="641">
                  <c:v>106</c:v>
                </c:pt>
                <c:pt idx="642">
                  <c:v>113</c:v>
                </c:pt>
                <c:pt idx="643">
                  <c:v>135</c:v>
                </c:pt>
                <c:pt idx="644">
                  <c:v>114</c:v>
                </c:pt>
                <c:pt idx="645">
                  <c:v>133</c:v>
                </c:pt>
                <c:pt idx="646">
                  <c:v>122</c:v>
                </c:pt>
                <c:pt idx="647">
                  <c:v>121</c:v>
                </c:pt>
                <c:pt idx="648">
                  <c:v>114</c:v>
                </c:pt>
                <c:pt idx="649">
                  <c:v>138</c:v>
                </c:pt>
                <c:pt idx="650">
                  <c:v>136</c:v>
                </c:pt>
                <c:pt idx="651">
                  <c:v>137</c:v>
                </c:pt>
                <c:pt idx="652">
                  <c:v>161</c:v>
                </c:pt>
                <c:pt idx="653">
                  <c:v>140</c:v>
                </c:pt>
                <c:pt idx="654">
                  <c:v>150</c:v>
                </c:pt>
                <c:pt idx="655">
                  <c:v>141</c:v>
                </c:pt>
                <c:pt idx="656">
                  <c:v>139</c:v>
                </c:pt>
                <c:pt idx="657">
                  <c:v>142</c:v>
                </c:pt>
                <c:pt idx="658">
                  <c:v>154</c:v>
                </c:pt>
                <c:pt idx="659">
                  <c:v>164</c:v>
                </c:pt>
                <c:pt idx="660">
                  <c:v>150</c:v>
                </c:pt>
                <c:pt idx="661">
                  <c:v>172</c:v>
                </c:pt>
                <c:pt idx="662">
                  <c:v>167</c:v>
                </c:pt>
                <c:pt idx="663">
                  <c:v>149</c:v>
                </c:pt>
                <c:pt idx="664">
                  <c:v>178</c:v>
                </c:pt>
                <c:pt idx="665">
                  <c:v>177</c:v>
                </c:pt>
                <c:pt idx="666">
                  <c:v>199</c:v>
                </c:pt>
                <c:pt idx="667">
                  <c:v>185</c:v>
                </c:pt>
                <c:pt idx="668">
                  <c:v>165</c:v>
                </c:pt>
                <c:pt idx="669">
                  <c:v>195</c:v>
                </c:pt>
                <c:pt idx="670">
                  <c:v>190</c:v>
                </c:pt>
                <c:pt idx="671">
                  <c:v>165</c:v>
                </c:pt>
                <c:pt idx="672">
                  <c:v>184</c:v>
                </c:pt>
                <c:pt idx="673">
                  <c:v>169</c:v>
                </c:pt>
                <c:pt idx="674">
                  <c:v>166</c:v>
                </c:pt>
                <c:pt idx="675">
                  <c:v>170</c:v>
                </c:pt>
                <c:pt idx="676">
                  <c:v>160</c:v>
                </c:pt>
                <c:pt idx="677">
                  <c:v>161</c:v>
                </c:pt>
                <c:pt idx="678">
                  <c:v>157</c:v>
                </c:pt>
                <c:pt idx="679">
                  <c:v>168</c:v>
                </c:pt>
                <c:pt idx="680">
                  <c:v>158</c:v>
                </c:pt>
                <c:pt idx="681">
                  <c:v>145</c:v>
                </c:pt>
                <c:pt idx="682">
                  <c:v>152</c:v>
                </c:pt>
                <c:pt idx="683">
                  <c:v>134</c:v>
                </c:pt>
                <c:pt idx="684">
                  <c:v>171</c:v>
                </c:pt>
                <c:pt idx="685">
                  <c:v>166</c:v>
                </c:pt>
                <c:pt idx="686">
                  <c:v>127</c:v>
                </c:pt>
                <c:pt idx="687">
                  <c:v>131</c:v>
                </c:pt>
                <c:pt idx="688">
                  <c:v>142</c:v>
                </c:pt>
                <c:pt idx="689">
                  <c:v>143</c:v>
                </c:pt>
                <c:pt idx="690">
                  <c:v>121</c:v>
                </c:pt>
                <c:pt idx="691">
                  <c:v>131</c:v>
                </c:pt>
                <c:pt idx="692">
                  <c:v>149</c:v>
                </c:pt>
                <c:pt idx="693">
                  <c:v>123</c:v>
                </c:pt>
                <c:pt idx="694">
                  <c:v>141</c:v>
                </c:pt>
                <c:pt idx="695">
                  <c:v>132</c:v>
                </c:pt>
                <c:pt idx="696">
                  <c:v>124</c:v>
                </c:pt>
                <c:pt idx="697">
                  <c:v>143</c:v>
                </c:pt>
                <c:pt idx="698">
                  <c:v>144</c:v>
                </c:pt>
                <c:pt idx="699">
                  <c:v>122</c:v>
                </c:pt>
                <c:pt idx="700">
                  <c:v>138</c:v>
                </c:pt>
                <c:pt idx="701">
                  <c:v>123</c:v>
                </c:pt>
                <c:pt idx="702">
                  <c:v>147</c:v>
                </c:pt>
                <c:pt idx="703">
                  <c:v>162</c:v>
                </c:pt>
                <c:pt idx="704">
                  <c:v>117</c:v>
                </c:pt>
                <c:pt idx="705">
                  <c:v>143</c:v>
                </c:pt>
                <c:pt idx="706">
                  <c:v>131</c:v>
                </c:pt>
                <c:pt idx="707">
                  <c:v>133</c:v>
                </c:pt>
                <c:pt idx="708">
                  <c:v>132</c:v>
                </c:pt>
                <c:pt idx="709">
                  <c:v>122</c:v>
                </c:pt>
                <c:pt idx="710">
                  <c:v>109</c:v>
                </c:pt>
                <c:pt idx="711">
                  <c:v>137</c:v>
                </c:pt>
                <c:pt idx="712">
                  <c:v>112</c:v>
                </c:pt>
                <c:pt idx="713">
                  <c:v>150</c:v>
                </c:pt>
                <c:pt idx="714">
                  <c:v>119</c:v>
                </c:pt>
                <c:pt idx="715">
                  <c:v>118</c:v>
                </c:pt>
                <c:pt idx="716">
                  <c:v>131</c:v>
                </c:pt>
                <c:pt idx="717">
                  <c:v>107</c:v>
                </c:pt>
                <c:pt idx="718">
                  <c:v>115</c:v>
                </c:pt>
                <c:pt idx="719">
                  <c:v>134</c:v>
                </c:pt>
                <c:pt idx="720">
                  <c:v>111</c:v>
                </c:pt>
                <c:pt idx="721">
                  <c:v>136</c:v>
                </c:pt>
                <c:pt idx="722">
                  <c:v>135</c:v>
                </c:pt>
                <c:pt idx="723">
                  <c:v>117</c:v>
                </c:pt>
                <c:pt idx="724">
                  <c:v>111</c:v>
                </c:pt>
                <c:pt idx="725">
                  <c:v>116</c:v>
                </c:pt>
                <c:pt idx="726">
                  <c:v>133</c:v>
                </c:pt>
                <c:pt idx="727">
                  <c:v>162</c:v>
                </c:pt>
                <c:pt idx="728">
                  <c:v>132</c:v>
                </c:pt>
                <c:pt idx="729">
                  <c:v>176</c:v>
                </c:pt>
                <c:pt idx="730">
                  <c:v>155</c:v>
                </c:pt>
                <c:pt idx="731">
                  <c:v>176</c:v>
                </c:pt>
                <c:pt idx="732">
                  <c:v>170</c:v>
                </c:pt>
                <c:pt idx="733">
                  <c:v>178</c:v>
                </c:pt>
                <c:pt idx="734">
                  <c:v>204</c:v>
                </c:pt>
                <c:pt idx="735">
                  <c:v>181</c:v>
                </c:pt>
                <c:pt idx="736">
                  <c:v>221</c:v>
                </c:pt>
                <c:pt idx="737">
                  <c:v>228</c:v>
                </c:pt>
                <c:pt idx="738">
                  <c:v>215</c:v>
                </c:pt>
                <c:pt idx="739">
                  <c:v>240</c:v>
                </c:pt>
                <c:pt idx="740">
                  <c:v>243</c:v>
                </c:pt>
                <c:pt idx="741">
                  <c:v>232</c:v>
                </c:pt>
                <c:pt idx="742">
                  <c:v>239</c:v>
                </c:pt>
                <c:pt idx="743">
                  <c:v>243</c:v>
                </c:pt>
                <c:pt idx="744">
                  <c:v>235</c:v>
                </c:pt>
                <c:pt idx="745">
                  <c:v>259</c:v>
                </c:pt>
                <c:pt idx="746">
                  <c:v>256</c:v>
                </c:pt>
                <c:pt idx="747">
                  <c:v>232</c:v>
                </c:pt>
                <c:pt idx="748">
                  <c:v>233</c:v>
                </c:pt>
                <c:pt idx="749">
                  <c:v>221</c:v>
                </c:pt>
                <c:pt idx="750">
                  <c:v>201</c:v>
                </c:pt>
                <c:pt idx="751">
                  <c:v>248</c:v>
                </c:pt>
                <c:pt idx="752">
                  <c:v>224</c:v>
                </c:pt>
                <c:pt idx="753">
                  <c:v>218</c:v>
                </c:pt>
                <c:pt idx="754">
                  <c:v>229</c:v>
                </c:pt>
                <c:pt idx="755">
                  <c:v>193</c:v>
                </c:pt>
                <c:pt idx="756">
                  <c:v>196</c:v>
                </c:pt>
                <c:pt idx="757">
                  <c:v>220</c:v>
                </c:pt>
                <c:pt idx="758">
                  <c:v>202</c:v>
                </c:pt>
                <c:pt idx="759">
                  <c:v>181</c:v>
                </c:pt>
                <c:pt idx="760">
                  <c:v>190</c:v>
                </c:pt>
                <c:pt idx="761">
                  <c:v>207</c:v>
                </c:pt>
                <c:pt idx="762">
                  <c:v>207</c:v>
                </c:pt>
                <c:pt idx="763">
                  <c:v>188</c:v>
                </c:pt>
                <c:pt idx="764">
                  <c:v>191</c:v>
                </c:pt>
                <c:pt idx="765">
                  <c:v>160</c:v>
                </c:pt>
                <c:pt idx="766">
                  <c:v>172</c:v>
                </c:pt>
                <c:pt idx="767">
                  <c:v>158</c:v>
                </c:pt>
                <c:pt idx="768">
                  <c:v>140</c:v>
                </c:pt>
                <c:pt idx="769">
                  <c:v>158</c:v>
                </c:pt>
                <c:pt idx="770">
                  <c:v>144</c:v>
                </c:pt>
                <c:pt idx="771">
                  <c:v>124</c:v>
                </c:pt>
                <c:pt idx="772">
                  <c:v>141</c:v>
                </c:pt>
                <c:pt idx="773">
                  <c:v>144</c:v>
                </c:pt>
                <c:pt idx="774">
                  <c:v>127</c:v>
                </c:pt>
                <c:pt idx="775">
                  <c:v>158</c:v>
                </c:pt>
                <c:pt idx="776">
                  <c:v>133</c:v>
                </c:pt>
                <c:pt idx="777">
                  <c:v>133</c:v>
                </c:pt>
                <c:pt idx="778">
                  <c:v>124</c:v>
                </c:pt>
                <c:pt idx="779">
                  <c:v>127</c:v>
                </c:pt>
                <c:pt idx="780">
                  <c:v>121</c:v>
                </c:pt>
                <c:pt idx="781">
                  <c:v>127</c:v>
                </c:pt>
                <c:pt idx="782">
                  <c:v>110</c:v>
                </c:pt>
                <c:pt idx="783">
                  <c:v>120</c:v>
                </c:pt>
                <c:pt idx="784">
                  <c:v>119</c:v>
                </c:pt>
                <c:pt idx="785">
                  <c:v>126</c:v>
                </c:pt>
                <c:pt idx="786">
                  <c:v>120</c:v>
                </c:pt>
                <c:pt idx="787">
                  <c:v>103</c:v>
                </c:pt>
                <c:pt idx="788">
                  <c:v>119</c:v>
                </c:pt>
                <c:pt idx="789">
                  <c:v>105</c:v>
                </c:pt>
                <c:pt idx="790">
                  <c:v>106</c:v>
                </c:pt>
                <c:pt idx="791">
                  <c:v>146</c:v>
                </c:pt>
                <c:pt idx="792">
                  <c:v>105</c:v>
                </c:pt>
                <c:pt idx="793">
                  <c:v>112</c:v>
                </c:pt>
                <c:pt idx="794">
                  <c:v>101</c:v>
                </c:pt>
                <c:pt idx="795">
                  <c:v>95</c:v>
                </c:pt>
                <c:pt idx="796">
                  <c:v>123</c:v>
                </c:pt>
                <c:pt idx="797">
                  <c:v>119</c:v>
                </c:pt>
                <c:pt idx="798">
                  <c:v>106</c:v>
                </c:pt>
                <c:pt idx="799">
                  <c:v>114</c:v>
                </c:pt>
                <c:pt idx="800">
                  <c:v>120</c:v>
                </c:pt>
                <c:pt idx="801">
                  <c:v>123</c:v>
                </c:pt>
                <c:pt idx="802">
                  <c:v>112</c:v>
                </c:pt>
                <c:pt idx="803">
                  <c:v>141</c:v>
                </c:pt>
                <c:pt idx="804">
                  <c:v>122</c:v>
                </c:pt>
                <c:pt idx="805">
                  <c:v>146</c:v>
                </c:pt>
                <c:pt idx="806">
                  <c:v>136</c:v>
                </c:pt>
                <c:pt idx="807">
                  <c:v>170</c:v>
                </c:pt>
                <c:pt idx="808">
                  <c:v>165</c:v>
                </c:pt>
                <c:pt idx="809">
                  <c:v>175</c:v>
                </c:pt>
                <c:pt idx="810">
                  <c:v>163</c:v>
                </c:pt>
                <c:pt idx="811">
                  <c:v>167</c:v>
                </c:pt>
                <c:pt idx="812">
                  <c:v>158</c:v>
                </c:pt>
                <c:pt idx="813">
                  <c:v>166</c:v>
                </c:pt>
                <c:pt idx="814">
                  <c:v>182</c:v>
                </c:pt>
                <c:pt idx="815">
                  <c:v>162</c:v>
                </c:pt>
                <c:pt idx="816">
                  <c:v>160</c:v>
                </c:pt>
                <c:pt idx="817">
                  <c:v>177</c:v>
                </c:pt>
                <c:pt idx="818">
                  <c:v>196</c:v>
                </c:pt>
                <c:pt idx="819">
                  <c:v>181</c:v>
                </c:pt>
                <c:pt idx="820">
                  <c:v>192</c:v>
                </c:pt>
                <c:pt idx="821">
                  <c:v>204</c:v>
                </c:pt>
                <c:pt idx="822">
                  <c:v>192</c:v>
                </c:pt>
                <c:pt idx="823">
                  <c:v>188</c:v>
                </c:pt>
                <c:pt idx="824">
                  <c:v>179</c:v>
                </c:pt>
                <c:pt idx="825">
                  <c:v>202</c:v>
                </c:pt>
                <c:pt idx="826">
                  <c:v>195</c:v>
                </c:pt>
                <c:pt idx="827">
                  <c:v>231</c:v>
                </c:pt>
                <c:pt idx="828">
                  <c:v>238</c:v>
                </c:pt>
                <c:pt idx="829">
                  <c:v>173</c:v>
                </c:pt>
                <c:pt idx="830">
                  <c:v>197</c:v>
                </c:pt>
                <c:pt idx="831">
                  <c:v>185</c:v>
                </c:pt>
                <c:pt idx="832">
                  <c:v>199</c:v>
                </c:pt>
                <c:pt idx="833">
                  <c:v>222</c:v>
                </c:pt>
                <c:pt idx="834">
                  <c:v>192</c:v>
                </c:pt>
                <c:pt idx="835">
                  <c:v>172</c:v>
                </c:pt>
                <c:pt idx="836">
                  <c:v>164</c:v>
                </c:pt>
                <c:pt idx="837">
                  <c:v>162</c:v>
                </c:pt>
                <c:pt idx="838">
                  <c:v>174</c:v>
                </c:pt>
                <c:pt idx="839">
                  <c:v>158</c:v>
                </c:pt>
                <c:pt idx="840">
                  <c:v>161</c:v>
                </c:pt>
                <c:pt idx="841">
                  <c:v>162</c:v>
                </c:pt>
                <c:pt idx="842">
                  <c:v>155</c:v>
                </c:pt>
                <c:pt idx="843">
                  <c:v>146</c:v>
                </c:pt>
                <c:pt idx="844">
                  <c:v>131</c:v>
                </c:pt>
                <c:pt idx="845">
                  <c:v>129</c:v>
                </c:pt>
                <c:pt idx="846">
                  <c:v>125</c:v>
                </c:pt>
                <c:pt idx="847">
                  <c:v>135</c:v>
                </c:pt>
                <c:pt idx="848">
                  <c:v>130</c:v>
                </c:pt>
                <c:pt idx="849">
                  <c:v>108</c:v>
                </c:pt>
                <c:pt idx="850">
                  <c:v>107</c:v>
                </c:pt>
                <c:pt idx="851">
                  <c:v>113</c:v>
                </c:pt>
                <c:pt idx="852">
                  <c:v>109</c:v>
                </c:pt>
                <c:pt idx="853">
                  <c:v>107</c:v>
                </c:pt>
                <c:pt idx="854">
                  <c:v>90</c:v>
                </c:pt>
                <c:pt idx="855">
                  <c:v>87</c:v>
                </c:pt>
                <c:pt idx="856">
                  <c:v>98</c:v>
                </c:pt>
                <c:pt idx="857">
                  <c:v>103</c:v>
                </c:pt>
                <c:pt idx="858">
                  <c:v>85</c:v>
                </c:pt>
                <c:pt idx="859">
                  <c:v>83</c:v>
                </c:pt>
                <c:pt idx="860">
                  <c:v>101</c:v>
                </c:pt>
                <c:pt idx="861">
                  <c:v>79</c:v>
                </c:pt>
                <c:pt idx="862">
                  <c:v>69</c:v>
                </c:pt>
                <c:pt idx="863">
                  <c:v>72</c:v>
                </c:pt>
                <c:pt idx="864">
                  <c:v>66</c:v>
                </c:pt>
                <c:pt idx="865">
                  <c:v>73</c:v>
                </c:pt>
                <c:pt idx="866">
                  <c:v>66</c:v>
                </c:pt>
                <c:pt idx="867">
                  <c:v>72</c:v>
                </c:pt>
                <c:pt idx="868">
                  <c:v>46</c:v>
                </c:pt>
                <c:pt idx="869">
                  <c:v>46</c:v>
                </c:pt>
                <c:pt idx="870">
                  <c:v>72</c:v>
                </c:pt>
                <c:pt idx="871">
                  <c:v>49</c:v>
                </c:pt>
                <c:pt idx="872">
                  <c:v>59</c:v>
                </c:pt>
                <c:pt idx="873">
                  <c:v>63</c:v>
                </c:pt>
                <c:pt idx="874">
                  <c:v>51</c:v>
                </c:pt>
                <c:pt idx="875">
                  <c:v>34</c:v>
                </c:pt>
                <c:pt idx="876">
                  <c:v>45</c:v>
                </c:pt>
                <c:pt idx="877">
                  <c:v>45</c:v>
                </c:pt>
                <c:pt idx="878">
                  <c:v>34</c:v>
                </c:pt>
                <c:pt idx="879">
                  <c:v>30</c:v>
                </c:pt>
                <c:pt idx="880">
                  <c:v>51</c:v>
                </c:pt>
                <c:pt idx="881">
                  <c:v>50</c:v>
                </c:pt>
                <c:pt idx="882">
                  <c:v>25</c:v>
                </c:pt>
                <c:pt idx="883">
                  <c:v>47</c:v>
                </c:pt>
                <c:pt idx="884">
                  <c:v>28</c:v>
                </c:pt>
                <c:pt idx="885">
                  <c:v>38</c:v>
                </c:pt>
                <c:pt idx="886">
                  <c:v>30</c:v>
                </c:pt>
                <c:pt idx="887">
                  <c:v>43</c:v>
                </c:pt>
                <c:pt idx="888">
                  <c:v>33</c:v>
                </c:pt>
                <c:pt idx="889">
                  <c:v>42</c:v>
                </c:pt>
                <c:pt idx="890">
                  <c:v>27</c:v>
                </c:pt>
                <c:pt idx="891">
                  <c:v>43</c:v>
                </c:pt>
                <c:pt idx="892">
                  <c:v>32</c:v>
                </c:pt>
                <c:pt idx="893">
                  <c:v>43</c:v>
                </c:pt>
                <c:pt idx="894">
                  <c:v>41</c:v>
                </c:pt>
                <c:pt idx="895">
                  <c:v>36</c:v>
                </c:pt>
                <c:pt idx="896">
                  <c:v>45</c:v>
                </c:pt>
                <c:pt idx="897">
                  <c:v>57</c:v>
                </c:pt>
                <c:pt idx="898">
                  <c:v>45</c:v>
                </c:pt>
                <c:pt idx="899">
                  <c:v>44</c:v>
                </c:pt>
                <c:pt idx="900">
                  <c:v>47</c:v>
                </c:pt>
                <c:pt idx="901">
                  <c:v>48</c:v>
                </c:pt>
                <c:pt idx="902">
                  <c:v>58</c:v>
                </c:pt>
                <c:pt idx="903">
                  <c:v>73</c:v>
                </c:pt>
                <c:pt idx="904">
                  <c:v>62</c:v>
                </c:pt>
                <c:pt idx="905">
                  <c:v>47</c:v>
                </c:pt>
                <c:pt idx="906">
                  <c:v>71</c:v>
                </c:pt>
                <c:pt idx="907">
                  <c:v>69</c:v>
                </c:pt>
                <c:pt idx="908">
                  <c:v>64</c:v>
                </c:pt>
                <c:pt idx="909">
                  <c:v>72</c:v>
                </c:pt>
                <c:pt idx="910">
                  <c:v>83</c:v>
                </c:pt>
                <c:pt idx="911">
                  <c:v>75</c:v>
                </c:pt>
                <c:pt idx="912">
                  <c:v>79</c:v>
                </c:pt>
                <c:pt idx="913">
                  <c:v>89</c:v>
                </c:pt>
                <c:pt idx="914">
                  <c:v>69</c:v>
                </c:pt>
                <c:pt idx="915">
                  <c:v>91</c:v>
                </c:pt>
                <c:pt idx="916">
                  <c:v>102</c:v>
                </c:pt>
                <c:pt idx="917">
                  <c:v>116</c:v>
                </c:pt>
                <c:pt idx="918">
                  <c:v>102</c:v>
                </c:pt>
                <c:pt idx="919">
                  <c:v>108</c:v>
                </c:pt>
                <c:pt idx="920">
                  <c:v>107</c:v>
                </c:pt>
                <c:pt idx="921">
                  <c:v>116</c:v>
                </c:pt>
                <c:pt idx="922">
                  <c:v>128</c:v>
                </c:pt>
                <c:pt idx="923">
                  <c:v>154</c:v>
                </c:pt>
                <c:pt idx="924">
                  <c:v>135</c:v>
                </c:pt>
                <c:pt idx="925">
                  <c:v>126</c:v>
                </c:pt>
                <c:pt idx="926">
                  <c:v>105</c:v>
                </c:pt>
                <c:pt idx="927">
                  <c:v>121</c:v>
                </c:pt>
                <c:pt idx="928">
                  <c:v>158</c:v>
                </c:pt>
                <c:pt idx="929">
                  <c:v>127</c:v>
                </c:pt>
                <c:pt idx="930">
                  <c:v>225</c:v>
                </c:pt>
                <c:pt idx="931">
                  <c:v>191</c:v>
                </c:pt>
                <c:pt idx="932">
                  <c:v>126</c:v>
                </c:pt>
                <c:pt idx="933">
                  <c:v>117</c:v>
                </c:pt>
                <c:pt idx="934">
                  <c:v>127</c:v>
                </c:pt>
                <c:pt idx="935">
                  <c:v>132</c:v>
                </c:pt>
                <c:pt idx="936">
                  <c:v>114</c:v>
                </c:pt>
                <c:pt idx="937">
                  <c:v>120</c:v>
                </c:pt>
                <c:pt idx="938">
                  <c:v>115</c:v>
                </c:pt>
                <c:pt idx="939">
                  <c:v>126</c:v>
                </c:pt>
                <c:pt idx="940">
                  <c:v>118</c:v>
                </c:pt>
                <c:pt idx="941">
                  <c:v>77</c:v>
                </c:pt>
                <c:pt idx="942">
                  <c:v>98</c:v>
                </c:pt>
                <c:pt idx="943">
                  <c:v>93</c:v>
                </c:pt>
                <c:pt idx="944">
                  <c:v>102</c:v>
                </c:pt>
                <c:pt idx="945">
                  <c:v>107</c:v>
                </c:pt>
                <c:pt idx="946">
                  <c:v>84</c:v>
                </c:pt>
                <c:pt idx="947">
                  <c:v>87</c:v>
                </c:pt>
                <c:pt idx="948">
                  <c:v>65</c:v>
                </c:pt>
                <c:pt idx="949">
                  <c:v>100</c:v>
                </c:pt>
                <c:pt idx="950">
                  <c:v>100</c:v>
                </c:pt>
                <c:pt idx="951">
                  <c:v>90</c:v>
                </c:pt>
                <c:pt idx="952">
                  <c:v>76</c:v>
                </c:pt>
                <c:pt idx="953">
                  <c:v>98</c:v>
                </c:pt>
                <c:pt idx="954">
                  <c:v>107</c:v>
                </c:pt>
                <c:pt idx="955">
                  <c:v>92</c:v>
                </c:pt>
                <c:pt idx="956">
                  <c:v>90</c:v>
                </c:pt>
                <c:pt idx="957">
                  <c:v>88</c:v>
                </c:pt>
                <c:pt idx="958">
                  <c:v>71</c:v>
                </c:pt>
                <c:pt idx="959">
                  <c:v>56</c:v>
                </c:pt>
                <c:pt idx="960">
                  <c:v>63</c:v>
                </c:pt>
                <c:pt idx="961">
                  <c:v>69</c:v>
                </c:pt>
                <c:pt idx="962">
                  <c:v>76</c:v>
                </c:pt>
                <c:pt idx="963">
                  <c:v>61</c:v>
                </c:pt>
                <c:pt idx="964">
                  <c:v>65</c:v>
                </c:pt>
                <c:pt idx="965">
                  <c:v>78</c:v>
                </c:pt>
                <c:pt idx="966">
                  <c:v>52</c:v>
                </c:pt>
                <c:pt idx="967">
                  <c:v>49</c:v>
                </c:pt>
                <c:pt idx="968">
                  <c:v>43</c:v>
                </c:pt>
                <c:pt idx="969">
                  <c:v>57</c:v>
                </c:pt>
                <c:pt idx="970">
                  <c:v>61</c:v>
                </c:pt>
                <c:pt idx="971">
                  <c:v>54</c:v>
                </c:pt>
                <c:pt idx="972">
                  <c:v>43</c:v>
                </c:pt>
                <c:pt idx="973">
                  <c:v>75</c:v>
                </c:pt>
                <c:pt idx="974">
                  <c:v>44</c:v>
                </c:pt>
                <c:pt idx="975">
                  <c:v>48</c:v>
                </c:pt>
                <c:pt idx="976">
                  <c:v>54</c:v>
                </c:pt>
                <c:pt idx="977">
                  <c:v>45</c:v>
                </c:pt>
                <c:pt idx="978">
                  <c:v>39</c:v>
                </c:pt>
                <c:pt idx="979">
                  <c:v>40</c:v>
                </c:pt>
                <c:pt idx="980">
                  <c:v>61</c:v>
                </c:pt>
                <c:pt idx="981">
                  <c:v>47</c:v>
                </c:pt>
                <c:pt idx="982">
                  <c:v>38</c:v>
                </c:pt>
                <c:pt idx="983">
                  <c:v>48</c:v>
                </c:pt>
                <c:pt idx="984">
                  <c:v>30</c:v>
                </c:pt>
                <c:pt idx="985">
                  <c:v>43</c:v>
                </c:pt>
                <c:pt idx="986">
                  <c:v>50</c:v>
                </c:pt>
                <c:pt idx="987">
                  <c:v>45</c:v>
                </c:pt>
                <c:pt idx="988">
                  <c:v>49</c:v>
                </c:pt>
                <c:pt idx="989">
                  <c:v>39</c:v>
                </c:pt>
                <c:pt idx="990">
                  <c:v>40</c:v>
                </c:pt>
                <c:pt idx="991">
                  <c:v>40</c:v>
                </c:pt>
                <c:pt idx="992">
                  <c:v>49</c:v>
                </c:pt>
                <c:pt idx="993">
                  <c:v>50</c:v>
                </c:pt>
                <c:pt idx="994">
                  <c:v>37</c:v>
                </c:pt>
                <c:pt idx="995">
                  <c:v>50</c:v>
                </c:pt>
                <c:pt idx="996">
                  <c:v>54</c:v>
                </c:pt>
                <c:pt idx="997">
                  <c:v>49</c:v>
                </c:pt>
                <c:pt idx="998">
                  <c:v>41</c:v>
                </c:pt>
                <c:pt idx="999">
                  <c:v>66</c:v>
                </c:pt>
                <c:pt idx="1000">
                  <c:v>68</c:v>
                </c:pt>
                <c:pt idx="1001">
                  <c:v>62</c:v>
                </c:pt>
                <c:pt idx="1002">
                  <c:v>67</c:v>
                </c:pt>
                <c:pt idx="1003">
                  <c:v>64</c:v>
                </c:pt>
                <c:pt idx="1004">
                  <c:v>81</c:v>
                </c:pt>
                <c:pt idx="1005">
                  <c:v>64</c:v>
                </c:pt>
                <c:pt idx="1006">
                  <c:v>83</c:v>
                </c:pt>
                <c:pt idx="1007">
                  <c:v>92</c:v>
                </c:pt>
                <c:pt idx="1008">
                  <c:v>99</c:v>
                </c:pt>
                <c:pt idx="1009">
                  <c:v>96</c:v>
                </c:pt>
                <c:pt idx="1010">
                  <c:v>101</c:v>
                </c:pt>
                <c:pt idx="1011">
                  <c:v>92</c:v>
                </c:pt>
                <c:pt idx="1012">
                  <c:v>101</c:v>
                </c:pt>
                <c:pt idx="1013">
                  <c:v>93</c:v>
                </c:pt>
                <c:pt idx="1014">
                  <c:v>108</c:v>
                </c:pt>
                <c:pt idx="1015">
                  <c:v>127</c:v>
                </c:pt>
                <c:pt idx="1016">
                  <c:v>112</c:v>
                </c:pt>
                <c:pt idx="1017">
                  <c:v>115</c:v>
                </c:pt>
                <c:pt idx="1018">
                  <c:v>109</c:v>
                </c:pt>
                <c:pt idx="1019">
                  <c:v>107</c:v>
                </c:pt>
                <c:pt idx="1020">
                  <c:v>117</c:v>
                </c:pt>
                <c:pt idx="1021">
                  <c:v>109</c:v>
                </c:pt>
                <c:pt idx="1022">
                  <c:v>101</c:v>
                </c:pt>
                <c:pt idx="1023">
                  <c:v>123</c:v>
                </c:pt>
                <c:pt idx="1024">
                  <c:v>112</c:v>
                </c:pt>
                <c:pt idx="1025">
                  <c:v>112</c:v>
                </c:pt>
                <c:pt idx="1026">
                  <c:v>103</c:v>
                </c:pt>
                <c:pt idx="1027">
                  <c:v>106</c:v>
                </c:pt>
                <c:pt idx="1028">
                  <c:v>115</c:v>
                </c:pt>
                <c:pt idx="1029">
                  <c:v>92</c:v>
                </c:pt>
                <c:pt idx="1030">
                  <c:v>107</c:v>
                </c:pt>
                <c:pt idx="1031">
                  <c:v>88</c:v>
                </c:pt>
                <c:pt idx="1032">
                  <c:v>97</c:v>
                </c:pt>
                <c:pt idx="1033">
                  <c:v>98</c:v>
                </c:pt>
                <c:pt idx="1034">
                  <c:v>83</c:v>
                </c:pt>
                <c:pt idx="1035">
                  <c:v>85</c:v>
                </c:pt>
                <c:pt idx="1036">
                  <c:v>79</c:v>
                </c:pt>
                <c:pt idx="1037">
                  <c:v>84</c:v>
                </c:pt>
                <c:pt idx="1038">
                  <c:v>98</c:v>
                </c:pt>
                <c:pt idx="1039">
                  <c:v>79</c:v>
                </c:pt>
                <c:pt idx="1040">
                  <c:v>58</c:v>
                </c:pt>
                <c:pt idx="1041">
                  <c:v>76</c:v>
                </c:pt>
                <c:pt idx="1042">
                  <c:v>65</c:v>
                </c:pt>
                <c:pt idx="1043">
                  <c:v>64</c:v>
                </c:pt>
                <c:pt idx="1044">
                  <c:v>55</c:v>
                </c:pt>
                <c:pt idx="1045">
                  <c:v>73</c:v>
                </c:pt>
                <c:pt idx="1046">
                  <c:v>46</c:v>
                </c:pt>
                <c:pt idx="1047">
                  <c:v>56</c:v>
                </c:pt>
                <c:pt idx="1048">
                  <c:v>62</c:v>
                </c:pt>
                <c:pt idx="1049">
                  <c:v>67</c:v>
                </c:pt>
                <c:pt idx="1050">
                  <c:v>54</c:v>
                </c:pt>
                <c:pt idx="1051">
                  <c:v>54</c:v>
                </c:pt>
                <c:pt idx="1052">
                  <c:v>58</c:v>
                </c:pt>
                <c:pt idx="1053">
                  <c:v>58</c:v>
                </c:pt>
                <c:pt idx="1054">
                  <c:v>61</c:v>
                </c:pt>
                <c:pt idx="1055">
                  <c:v>53</c:v>
                </c:pt>
                <c:pt idx="1056">
                  <c:v>59</c:v>
                </c:pt>
                <c:pt idx="1057">
                  <c:v>60</c:v>
                </c:pt>
                <c:pt idx="1058">
                  <c:v>52</c:v>
                </c:pt>
                <c:pt idx="1059">
                  <c:v>42</c:v>
                </c:pt>
                <c:pt idx="1060">
                  <c:v>48</c:v>
                </c:pt>
                <c:pt idx="1061">
                  <c:v>56</c:v>
                </c:pt>
                <c:pt idx="1062">
                  <c:v>61</c:v>
                </c:pt>
                <c:pt idx="1063">
                  <c:v>54</c:v>
                </c:pt>
                <c:pt idx="1064">
                  <c:v>46</c:v>
                </c:pt>
                <c:pt idx="1065">
                  <c:v>55</c:v>
                </c:pt>
                <c:pt idx="1066">
                  <c:v>51</c:v>
                </c:pt>
                <c:pt idx="1067">
                  <c:v>57</c:v>
                </c:pt>
                <c:pt idx="1068">
                  <c:v>48</c:v>
                </c:pt>
                <c:pt idx="1069">
                  <c:v>64</c:v>
                </c:pt>
                <c:pt idx="1070">
                  <c:v>75</c:v>
                </c:pt>
                <c:pt idx="1071">
                  <c:v>64</c:v>
                </c:pt>
                <c:pt idx="1072">
                  <c:v>71</c:v>
                </c:pt>
                <c:pt idx="1073">
                  <c:v>71</c:v>
                </c:pt>
                <c:pt idx="1074">
                  <c:v>69</c:v>
                </c:pt>
                <c:pt idx="1075">
                  <c:v>71</c:v>
                </c:pt>
                <c:pt idx="1076">
                  <c:v>70</c:v>
                </c:pt>
                <c:pt idx="1077">
                  <c:v>67</c:v>
                </c:pt>
                <c:pt idx="1078">
                  <c:v>97</c:v>
                </c:pt>
                <c:pt idx="1079">
                  <c:v>59</c:v>
                </c:pt>
                <c:pt idx="1080">
                  <c:v>88</c:v>
                </c:pt>
                <c:pt idx="1081">
                  <c:v>91</c:v>
                </c:pt>
                <c:pt idx="1082">
                  <c:v>100</c:v>
                </c:pt>
                <c:pt idx="1083">
                  <c:v>114</c:v>
                </c:pt>
                <c:pt idx="1084">
                  <c:v>112</c:v>
                </c:pt>
                <c:pt idx="1085">
                  <c:v>109</c:v>
                </c:pt>
                <c:pt idx="1086">
                  <c:v>114</c:v>
                </c:pt>
                <c:pt idx="1087">
                  <c:v>119</c:v>
                </c:pt>
                <c:pt idx="1088">
                  <c:v>145</c:v>
                </c:pt>
                <c:pt idx="1089">
                  <c:v>131</c:v>
                </c:pt>
                <c:pt idx="1090">
                  <c:v>129</c:v>
                </c:pt>
                <c:pt idx="1091">
                  <c:v>142</c:v>
                </c:pt>
                <c:pt idx="1092">
                  <c:v>134</c:v>
                </c:pt>
                <c:pt idx="1093">
                  <c:v>133</c:v>
                </c:pt>
                <c:pt idx="1094">
                  <c:v>156</c:v>
                </c:pt>
                <c:pt idx="1095">
                  <c:v>150</c:v>
                </c:pt>
                <c:pt idx="1096">
                  <c:v>129</c:v>
                </c:pt>
                <c:pt idx="1097">
                  <c:v>129</c:v>
                </c:pt>
                <c:pt idx="1098">
                  <c:v>139</c:v>
                </c:pt>
                <c:pt idx="1099">
                  <c:v>139</c:v>
                </c:pt>
                <c:pt idx="1100">
                  <c:v>146</c:v>
                </c:pt>
                <c:pt idx="1101">
                  <c:v>116</c:v>
                </c:pt>
                <c:pt idx="1102">
                  <c:v>121</c:v>
                </c:pt>
                <c:pt idx="1103">
                  <c:v>124</c:v>
                </c:pt>
                <c:pt idx="1104">
                  <c:v>133</c:v>
                </c:pt>
                <c:pt idx="1105">
                  <c:v>115</c:v>
                </c:pt>
                <c:pt idx="1106">
                  <c:v>97</c:v>
                </c:pt>
                <c:pt idx="1107">
                  <c:v>119</c:v>
                </c:pt>
                <c:pt idx="1108">
                  <c:v>106</c:v>
                </c:pt>
                <c:pt idx="1109">
                  <c:v>102</c:v>
                </c:pt>
                <c:pt idx="1110">
                  <c:v>114</c:v>
                </c:pt>
                <c:pt idx="1111">
                  <c:v>110</c:v>
                </c:pt>
                <c:pt idx="1112">
                  <c:v>93</c:v>
                </c:pt>
                <c:pt idx="1113">
                  <c:v>93</c:v>
                </c:pt>
                <c:pt idx="1114">
                  <c:v>84</c:v>
                </c:pt>
                <c:pt idx="1115">
                  <c:v>81</c:v>
                </c:pt>
                <c:pt idx="1116">
                  <c:v>74</c:v>
                </c:pt>
                <c:pt idx="1117">
                  <c:v>77</c:v>
                </c:pt>
                <c:pt idx="1118">
                  <c:v>76</c:v>
                </c:pt>
                <c:pt idx="1119">
                  <c:v>83</c:v>
                </c:pt>
                <c:pt idx="1120">
                  <c:v>67</c:v>
                </c:pt>
                <c:pt idx="1121">
                  <c:v>72</c:v>
                </c:pt>
                <c:pt idx="1122">
                  <c:v>78</c:v>
                </c:pt>
                <c:pt idx="1123">
                  <c:v>73</c:v>
                </c:pt>
                <c:pt idx="1124">
                  <c:v>77</c:v>
                </c:pt>
                <c:pt idx="1125">
                  <c:v>60</c:v>
                </c:pt>
                <c:pt idx="1126">
                  <c:v>63</c:v>
                </c:pt>
                <c:pt idx="1127">
                  <c:v>70</c:v>
                </c:pt>
                <c:pt idx="1128">
                  <c:v>76</c:v>
                </c:pt>
                <c:pt idx="1129">
                  <c:v>70</c:v>
                </c:pt>
                <c:pt idx="1130">
                  <c:v>66</c:v>
                </c:pt>
                <c:pt idx="1131">
                  <c:v>73</c:v>
                </c:pt>
                <c:pt idx="1132">
                  <c:v>56</c:v>
                </c:pt>
                <c:pt idx="1133">
                  <c:v>66</c:v>
                </c:pt>
                <c:pt idx="1134">
                  <c:v>72</c:v>
                </c:pt>
                <c:pt idx="1135">
                  <c:v>64</c:v>
                </c:pt>
                <c:pt idx="1136">
                  <c:v>74</c:v>
                </c:pt>
                <c:pt idx="1137">
                  <c:v>60</c:v>
                </c:pt>
                <c:pt idx="1138">
                  <c:v>69</c:v>
                </c:pt>
                <c:pt idx="1139">
                  <c:v>54</c:v>
                </c:pt>
                <c:pt idx="1140">
                  <c:v>77</c:v>
                </c:pt>
                <c:pt idx="1141">
                  <c:v>71</c:v>
                </c:pt>
                <c:pt idx="1142">
                  <c:v>75</c:v>
                </c:pt>
                <c:pt idx="1143">
                  <c:v>84</c:v>
                </c:pt>
                <c:pt idx="1144">
                  <c:v>78</c:v>
                </c:pt>
                <c:pt idx="1145">
                  <c:v>60</c:v>
                </c:pt>
                <c:pt idx="1146">
                  <c:v>78</c:v>
                </c:pt>
                <c:pt idx="1147">
                  <c:v>60</c:v>
                </c:pt>
                <c:pt idx="1148">
                  <c:v>84</c:v>
                </c:pt>
                <c:pt idx="1149">
                  <c:v>75</c:v>
                </c:pt>
                <c:pt idx="1150">
                  <c:v>81</c:v>
                </c:pt>
                <c:pt idx="1151">
                  <c:v>77</c:v>
                </c:pt>
                <c:pt idx="1152">
                  <c:v>85</c:v>
                </c:pt>
                <c:pt idx="1153">
                  <c:v>79</c:v>
                </c:pt>
                <c:pt idx="1154">
                  <c:v>74</c:v>
                </c:pt>
                <c:pt idx="1155">
                  <c:v>83</c:v>
                </c:pt>
                <c:pt idx="1156">
                  <c:v>102</c:v>
                </c:pt>
                <c:pt idx="1157">
                  <c:v>79</c:v>
                </c:pt>
                <c:pt idx="1158">
                  <c:v>100</c:v>
                </c:pt>
                <c:pt idx="1159">
                  <c:v>97</c:v>
                </c:pt>
                <c:pt idx="1160">
                  <c:v>90</c:v>
                </c:pt>
                <c:pt idx="1161">
                  <c:v>91</c:v>
                </c:pt>
                <c:pt idx="1162">
                  <c:v>94</c:v>
                </c:pt>
                <c:pt idx="1163">
                  <c:v>94</c:v>
                </c:pt>
                <c:pt idx="1164">
                  <c:v>92</c:v>
                </c:pt>
                <c:pt idx="1165">
                  <c:v>100</c:v>
                </c:pt>
                <c:pt idx="1166">
                  <c:v>101</c:v>
                </c:pt>
                <c:pt idx="1167">
                  <c:v>96</c:v>
                </c:pt>
                <c:pt idx="1168">
                  <c:v>93</c:v>
                </c:pt>
                <c:pt idx="1169">
                  <c:v>106</c:v>
                </c:pt>
                <c:pt idx="1170">
                  <c:v>103</c:v>
                </c:pt>
                <c:pt idx="1171">
                  <c:v>111</c:v>
                </c:pt>
                <c:pt idx="1172">
                  <c:v>98</c:v>
                </c:pt>
                <c:pt idx="1173">
                  <c:v>91</c:v>
                </c:pt>
                <c:pt idx="1174">
                  <c:v>96</c:v>
                </c:pt>
                <c:pt idx="1175">
                  <c:v>127</c:v>
                </c:pt>
                <c:pt idx="1176">
                  <c:v>102</c:v>
                </c:pt>
                <c:pt idx="1177">
                  <c:v>107</c:v>
                </c:pt>
                <c:pt idx="1178">
                  <c:v>113</c:v>
                </c:pt>
                <c:pt idx="1179">
                  <c:v>115</c:v>
                </c:pt>
                <c:pt idx="1180">
                  <c:v>86</c:v>
                </c:pt>
                <c:pt idx="1181">
                  <c:v>98</c:v>
                </c:pt>
                <c:pt idx="1182">
                  <c:v>113</c:v>
                </c:pt>
                <c:pt idx="1183">
                  <c:v>95</c:v>
                </c:pt>
                <c:pt idx="1184">
                  <c:v>108</c:v>
                </c:pt>
                <c:pt idx="1185">
                  <c:v>75</c:v>
                </c:pt>
                <c:pt idx="1186">
                  <c:v>75</c:v>
                </c:pt>
                <c:pt idx="1187">
                  <c:v>78</c:v>
                </c:pt>
                <c:pt idx="1188">
                  <c:v>87</c:v>
                </c:pt>
                <c:pt idx="1189">
                  <c:v>99</c:v>
                </c:pt>
                <c:pt idx="1190">
                  <c:v>66</c:v>
                </c:pt>
                <c:pt idx="1191">
                  <c:v>102</c:v>
                </c:pt>
                <c:pt idx="1192">
                  <c:v>94</c:v>
                </c:pt>
                <c:pt idx="1193">
                  <c:v>84</c:v>
                </c:pt>
                <c:pt idx="1194">
                  <c:v>69</c:v>
                </c:pt>
                <c:pt idx="1195">
                  <c:v>74</c:v>
                </c:pt>
                <c:pt idx="1196">
                  <c:v>75</c:v>
                </c:pt>
                <c:pt idx="1197">
                  <c:v>76</c:v>
                </c:pt>
                <c:pt idx="1198">
                  <c:v>91</c:v>
                </c:pt>
                <c:pt idx="1199">
                  <c:v>80</c:v>
                </c:pt>
                <c:pt idx="1200">
                  <c:v>70</c:v>
                </c:pt>
                <c:pt idx="1201">
                  <c:v>79</c:v>
                </c:pt>
                <c:pt idx="1202">
                  <c:v>65</c:v>
                </c:pt>
                <c:pt idx="1203">
                  <c:v>67</c:v>
                </c:pt>
                <c:pt idx="1204">
                  <c:v>81</c:v>
                </c:pt>
                <c:pt idx="1205">
                  <c:v>72</c:v>
                </c:pt>
                <c:pt idx="1206">
                  <c:v>83</c:v>
                </c:pt>
                <c:pt idx="1207">
                  <c:v>55</c:v>
                </c:pt>
                <c:pt idx="1208">
                  <c:v>73</c:v>
                </c:pt>
                <c:pt idx="1209">
                  <c:v>49</c:v>
                </c:pt>
                <c:pt idx="1210">
                  <c:v>61</c:v>
                </c:pt>
                <c:pt idx="1211">
                  <c:v>61</c:v>
                </c:pt>
                <c:pt idx="1212">
                  <c:v>52</c:v>
                </c:pt>
                <c:pt idx="1213">
                  <c:v>53</c:v>
                </c:pt>
                <c:pt idx="1214">
                  <c:v>53</c:v>
                </c:pt>
                <c:pt idx="1215">
                  <c:v>41</c:v>
                </c:pt>
                <c:pt idx="1216">
                  <c:v>51</c:v>
                </c:pt>
                <c:pt idx="1217">
                  <c:v>58</c:v>
                </c:pt>
                <c:pt idx="1218">
                  <c:v>49</c:v>
                </c:pt>
                <c:pt idx="1219">
                  <c:v>54</c:v>
                </c:pt>
                <c:pt idx="1220">
                  <c:v>45</c:v>
                </c:pt>
                <c:pt idx="1221">
                  <c:v>47</c:v>
                </c:pt>
                <c:pt idx="1222">
                  <c:v>53</c:v>
                </c:pt>
                <c:pt idx="1223">
                  <c:v>38</c:v>
                </c:pt>
                <c:pt idx="1224">
                  <c:v>36</c:v>
                </c:pt>
                <c:pt idx="1225">
                  <c:v>41</c:v>
                </c:pt>
                <c:pt idx="1226">
                  <c:v>55</c:v>
                </c:pt>
                <c:pt idx="1227">
                  <c:v>49</c:v>
                </c:pt>
                <c:pt idx="1228">
                  <c:v>32</c:v>
                </c:pt>
                <c:pt idx="1229">
                  <c:v>30</c:v>
                </c:pt>
                <c:pt idx="1230">
                  <c:v>31</c:v>
                </c:pt>
                <c:pt idx="1231">
                  <c:v>50</c:v>
                </c:pt>
                <c:pt idx="1232">
                  <c:v>49</c:v>
                </c:pt>
                <c:pt idx="1233">
                  <c:v>37</c:v>
                </c:pt>
                <c:pt idx="1234">
                  <c:v>45</c:v>
                </c:pt>
                <c:pt idx="1235">
                  <c:v>30</c:v>
                </c:pt>
                <c:pt idx="1236">
                  <c:v>33</c:v>
                </c:pt>
                <c:pt idx="1237">
                  <c:v>39</c:v>
                </c:pt>
                <c:pt idx="1238">
                  <c:v>31</c:v>
                </c:pt>
                <c:pt idx="1239">
                  <c:v>34</c:v>
                </c:pt>
                <c:pt idx="1240">
                  <c:v>25</c:v>
                </c:pt>
                <c:pt idx="1241">
                  <c:v>44</c:v>
                </c:pt>
                <c:pt idx="1242">
                  <c:v>37</c:v>
                </c:pt>
                <c:pt idx="1243">
                  <c:v>24</c:v>
                </c:pt>
                <c:pt idx="1244">
                  <c:v>24</c:v>
                </c:pt>
                <c:pt idx="1245">
                  <c:v>34</c:v>
                </c:pt>
                <c:pt idx="1246">
                  <c:v>22</c:v>
                </c:pt>
                <c:pt idx="1247">
                  <c:v>31</c:v>
                </c:pt>
                <c:pt idx="1248">
                  <c:v>24</c:v>
                </c:pt>
                <c:pt idx="1249">
                  <c:v>32</c:v>
                </c:pt>
                <c:pt idx="1250">
                  <c:v>26</c:v>
                </c:pt>
                <c:pt idx="1251">
                  <c:v>21</c:v>
                </c:pt>
                <c:pt idx="1252">
                  <c:v>23</c:v>
                </c:pt>
                <c:pt idx="1253">
                  <c:v>24</c:v>
                </c:pt>
                <c:pt idx="1254">
                  <c:v>24</c:v>
                </c:pt>
                <c:pt idx="1255">
                  <c:v>18</c:v>
                </c:pt>
                <c:pt idx="1256">
                  <c:v>22</c:v>
                </c:pt>
                <c:pt idx="1257">
                  <c:v>29</c:v>
                </c:pt>
                <c:pt idx="1258">
                  <c:v>31</c:v>
                </c:pt>
                <c:pt idx="1259">
                  <c:v>27</c:v>
                </c:pt>
                <c:pt idx="1260">
                  <c:v>30</c:v>
                </c:pt>
                <c:pt idx="1261">
                  <c:v>23</c:v>
                </c:pt>
                <c:pt idx="1262">
                  <c:v>24</c:v>
                </c:pt>
                <c:pt idx="1263">
                  <c:v>14</c:v>
                </c:pt>
                <c:pt idx="1264">
                  <c:v>18</c:v>
                </c:pt>
                <c:pt idx="1265">
                  <c:v>21</c:v>
                </c:pt>
                <c:pt idx="1266">
                  <c:v>19</c:v>
                </c:pt>
                <c:pt idx="1267">
                  <c:v>17</c:v>
                </c:pt>
                <c:pt idx="1268">
                  <c:v>9</c:v>
                </c:pt>
                <c:pt idx="1269">
                  <c:v>15</c:v>
                </c:pt>
                <c:pt idx="1270">
                  <c:v>13</c:v>
                </c:pt>
                <c:pt idx="1271">
                  <c:v>21</c:v>
                </c:pt>
                <c:pt idx="1272">
                  <c:v>10</c:v>
                </c:pt>
                <c:pt idx="1273">
                  <c:v>18</c:v>
                </c:pt>
                <c:pt idx="1274">
                  <c:v>7</c:v>
                </c:pt>
                <c:pt idx="1275">
                  <c:v>14</c:v>
                </c:pt>
                <c:pt idx="1276">
                  <c:v>19</c:v>
                </c:pt>
                <c:pt idx="1277">
                  <c:v>13</c:v>
                </c:pt>
                <c:pt idx="1278">
                  <c:v>14</c:v>
                </c:pt>
                <c:pt idx="1279">
                  <c:v>7</c:v>
                </c:pt>
                <c:pt idx="1280">
                  <c:v>9</c:v>
                </c:pt>
                <c:pt idx="1281">
                  <c:v>12</c:v>
                </c:pt>
                <c:pt idx="1282">
                  <c:v>12</c:v>
                </c:pt>
                <c:pt idx="1283">
                  <c:v>7</c:v>
                </c:pt>
                <c:pt idx="1284">
                  <c:v>9</c:v>
                </c:pt>
                <c:pt idx="1285">
                  <c:v>8</c:v>
                </c:pt>
                <c:pt idx="1286">
                  <c:v>11</c:v>
                </c:pt>
                <c:pt idx="1287">
                  <c:v>8</c:v>
                </c:pt>
                <c:pt idx="1288">
                  <c:v>8</c:v>
                </c:pt>
                <c:pt idx="1289">
                  <c:v>15</c:v>
                </c:pt>
                <c:pt idx="1290">
                  <c:v>4</c:v>
                </c:pt>
                <c:pt idx="1291">
                  <c:v>10</c:v>
                </c:pt>
                <c:pt idx="1292">
                  <c:v>8</c:v>
                </c:pt>
                <c:pt idx="1293">
                  <c:v>8</c:v>
                </c:pt>
                <c:pt idx="1294">
                  <c:v>11</c:v>
                </c:pt>
                <c:pt idx="1295">
                  <c:v>12</c:v>
                </c:pt>
                <c:pt idx="1296">
                  <c:v>3</c:v>
                </c:pt>
                <c:pt idx="1297">
                  <c:v>12</c:v>
                </c:pt>
                <c:pt idx="1298">
                  <c:v>8</c:v>
                </c:pt>
                <c:pt idx="1299">
                  <c:v>10</c:v>
                </c:pt>
                <c:pt idx="1300">
                  <c:v>9</c:v>
                </c:pt>
                <c:pt idx="1301">
                  <c:v>11</c:v>
                </c:pt>
                <c:pt idx="1302">
                  <c:v>14</c:v>
                </c:pt>
                <c:pt idx="1303">
                  <c:v>13</c:v>
                </c:pt>
                <c:pt idx="1304">
                  <c:v>16</c:v>
                </c:pt>
                <c:pt idx="1305">
                  <c:v>12</c:v>
                </c:pt>
                <c:pt idx="1306">
                  <c:v>10</c:v>
                </c:pt>
                <c:pt idx="1307">
                  <c:v>17</c:v>
                </c:pt>
                <c:pt idx="1308">
                  <c:v>18</c:v>
                </c:pt>
                <c:pt idx="1309">
                  <c:v>19</c:v>
                </c:pt>
                <c:pt idx="1310">
                  <c:v>12</c:v>
                </c:pt>
                <c:pt idx="1311">
                  <c:v>13</c:v>
                </c:pt>
                <c:pt idx="1312">
                  <c:v>22</c:v>
                </c:pt>
                <c:pt idx="1313">
                  <c:v>20</c:v>
                </c:pt>
                <c:pt idx="1314">
                  <c:v>13</c:v>
                </c:pt>
                <c:pt idx="1315">
                  <c:v>13</c:v>
                </c:pt>
                <c:pt idx="1316">
                  <c:v>13</c:v>
                </c:pt>
                <c:pt idx="1317">
                  <c:v>32</c:v>
                </c:pt>
                <c:pt idx="1318">
                  <c:v>24</c:v>
                </c:pt>
                <c:pt idx="1319">
                  <c:v>35</c:v>
                </c:pt>
                <c:pt idx="1320">
                  <c:v>20</c:v>
                </c:pt>
                <c:pt idx="1321">
                  <c:v>25</c:v>
                </c:pt>
                <c:pt idx="1322">
                  <c:v>22</c:v>
                </c:pt>
                <c:pt idx="1323">
                  <c:v>33</c:v>
                </c:pt>
                <c:pt idx="1324">
                  <c:v>35</c:v>
                </c:pt>
                <c:pt idx="1325">
                  <c:v>26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4-487A-A0B7-06D808587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926527"/>
        <c:axId val="505816095"/>
      </c:barChart>
      <c:lineChart>
        <c:grouping val="standard"/>
        <c:varyColors val="0"/>
        <c:ser>
          <c:idx val="1"/>
          <c:order val="1"/>
          <c:tx>
            <c:strRef>
              <c:f>BRASIL!$L$1</c:f>
              <c:strCache>
                <c:ptCount val="1"/>
                <c:pt idx="0">
                  <c:v>% da população vacinada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'reino unido'!$N$2:$N$1359</c:f>
              <c:numCache>
                <c:formatCode>0%</c:formatCode>
                <c:ptCount val="13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3.3682521130899853E-2</c:v>
                </c:pt>
                <c:pt idx="374">
                  <c:v>3.5819574079849821E-2</c:v>
                </c:pt>
                <c:pt idx="375">
                  <c:v>3.8878540086852355E-2</c:v>
                </c:pt>
                <c:pt idx="376">
                  <c:v>4.2987530965694833E-2</c:v>
                </c:pt>
                <c:pt idx="377">
                  <c:v>4.7652615794438122E-2</c:v>
                </c:pt>
                <c:pt idx="378">
                  <c:v>5.2680411579935076E-2</c:v>
                </c:pt>
                <c:pt idx="379">
                  <c:v>5.7042591587830961E-2</c:v>
                </c:pt>
                <c:pt idx="380">
                  <c:v>5.9842977075203314E-2</c:v>
                </c:pt>
                <c:pt idx="381">
                  <c:v>6.2849133969589105E-2</c:v>
                </c:pt>
                <c:pt idx="382">
                  <c:v>6.790412239717547E-2</c:v>
                </c:pt>
                <c:pt idx="383">
                  <c:v>7.3258804380183715E-2</c:v>
                </c:pt>
                <c:pt idx="384">
                  <c:v>7.9296204338770174E-2</c:v>
                </c:pt>
                <c:pt idx="385">
                  <c:v>8.6341072537020919E-2</c:v>
                </c:pt>
                <c:pt idx="386">
                  <c:v>9.358807369017455E-2</c:v>
                </c:pt>
                <c:pt idx="387">
                  <c:v>9.6832468179637185E-2</c:v>
                </c:pt>
                <c:pt idx="388">
                  <c:v>0.10095344974681161</c:v>
                </c:pt>
                <c:pt idx="389">
                  <c:v>0.10553554251405345</c:v>
                </c:pt>
                <c:pt idx="390">
                  <c:v>0.11013705017960181</c:v>
                </c:pt>
                <c:pt idx="391">
                  <c:v>0.11624168048406909</c:v>
                </c:pt>
                <c:pt idx="392">
                  <c:v>0.12342660699271313</c:v>
                </c:pt>
                <c:pt idx="393">
                  <c:v>0.13224122124365209</c:v>
                </c:pt>
                <c:pt idx="394">
                  <c:v>0.13694083454100728</c:v>
                </c:pt>
                <c:pt idx="395">
                  <c:v>0.14210166215245731</c:v>
                </c:pt>
                <c:pt idx="396">
                  <c:v>0.14762203364696153</c:v>
                </c:pt>
                <c:pt idx="397">
                  <c:v>0.15453090917361459</c:v>
                </c:pt>
                <c:pt idx="398">
                  <c:v>0.16160983446206612</c:v>
                </c:pt>
                <c:pt idx="399">
                  <c:v>0.16888913976695435</c:v>
                </c:pt>
                <c:pt idx="400">
                  <c:v>0.17698812793699131</c:v>
                </c:pt>
                <c:pt idx="401">
                  <c:v>0.18109778169172439</c:v>
                </c:pt>
                <c:pt idx="402">
                  <c:v>0.18629001488981287</c:v>
                </c:pt>
                <c:pt idx="403">
                  <c:v>0.19235624258435216</c:v>
                </c:pt>
                <c:pt idx="404">
                  <c:v>0.1989969332562492</c:v>
                </c:pt>
                <c:pt idx="405">
                  <c:v>0.20640812140221348</c:v>
                </c:pt>
                <c:pt idx="406">
                  <c:v>0.2144304369275726</c:v>
                </c:pt>
                <c:pt idx="407">
                  <c:v>0.22187470994576483</c:v>
                </c:pt>
                <c:pt idx="408">
                  <c:v>0.2253800271163377</c:v>
                </c:pt>
                <c:pt idx="409">
                  <c:v>0.22944501776662057</c:v>
                </c:pt>
                <c:pt idx="410">
                  <c:v>0.23481968914037385</c:v>
                </c:pt>
                <c:pt idx="411">
                  <c:v>0.24192144682061228</c:v>
                </c:pt>
                <c:pt idx="412">
                  <c:v>0.24858635455837874</c:v>
                </c:pt>
                <c:pt idx="413">
                  <c:v>0.25406474391314582</c:v>
                </c:pt>
                <c:pt idx="414">
                  <c:v>0.25899475813949357</c:v>
                </c:pt>
                <c:pt idx="415">
                  <c:v>0.26108236054700579</c:v>
                </c:pt>
                <c:pt idx="416">
                  <c:v>0.26391565413970192</c:v>
                </c:pt>
                <c:pt idx="417">
                  <c:v>0.26872801526075824</c:v>
                </c:pt>
                <c:pt idx="418">
                  <c:v>0.27534148382941515</c:v>
                </c:pt>
                <c:pt idx="419">
                  <c:v>0.282496418886654</c:v>
                </c:pt>
                <c:pt idx="420">
                  <c:v>0.28992789103487021</c:v>
                </c:pt>
                <c:pt idx="421">
                  <c:v>0.29593064468024199</c:v>
                </c:pt>
                <c:pt idx="422">
                  <c:v>0.29866905863713217</c:v>
                </c:pt>
                <c:pt idx="423">
                  <c:v>0.30166184016910347</c:v>
                </c:pt>
                <c:pt idx="424">
                  <c:v>0.30497616069973532</c:v>
                </c:pt>
                <c:pt idx="425">
                  <c:v>0.30908534307605728</c:v>
                </c:pt>
                <c:pt idx="426">
                  <c:v>0.3146276336666769</c:v>
                </c:pt>
                <c:pt idx="427">
                  <c:v>0.32107171534942597</c:v>
                </c:pt>
                <c:pt idx="428">
                  <c:v>0.32721191999335475</c:v>
                </c:pt>
                <c:pt idx="429">
                  <c:v>0.32962984082243396</c:v>
                </c:pt>
                <c:pt idx="430">
                  <c:v>0.33280093596897303</c:v>
                </c:pt>
                <c:pt idx="431">
                  <c:v>0.33600190472231456</c:v>
                </c:pt>
                <c:pt idx="432">
                  <c:v>0.33959450055181473</c:v>
                </c:pt>
                <c:pt idx="433">
                  <c:v>0.34343636717732612</c:v>
                </c:pt>
                <c:pt idx="434">
                  <c:v>0.34888046375268683</c:v>
                </c:pt>
                <c:pt idx="435">
                  <c:v>0.35642410923216566</c:v>
                </c:pt>
                <c:pt idx="436">
                  <c:v>0.36021001440193623</c:v>
                </c:pt>
                <c:pt idx="437">
                  <c:v>0.36590610692974729</c:v>
                </c:pt>
                <c:pt idx="438">
                  <c:v>0.37228915983883631</c:v>
                </c:pt>
                <c:pt idx="439">
                  <c:v>0.37909830937039446</c:v>
                </c:pt>
                <c:pt idx="440">
                  <c:v>0.38687988310286786</c:v>
                </c:pt>
                <c:pt idx="441">
                  <c:v>0.39593815580061109</c:v>
                </c:pt>
                <c:pt idx="442">
                  <c:v>0.407020085478288</c:v>
                </c:pt>
                <c:pt idx="443">
                  <c:v>0.41242629501385786</c:v>
                </c:pt>
                <c:pt idx="444">
                  <c:v>0.4172858676288993</c:v>
                </c:pt>
                <c:pt idx="445">
                  <c:v>0.42208287949044465</c:v>
                </c:pt>
                <c:pt idx="446">
                  <c:v>0.42705687921477664</c:v>
                </c:pt>
                <c:pt idx="447">
                  <c:v>0.43184346182897682</c:v>
                </c:pt>
                <c:pt idx="448">
                  <c:v>0.43790222112181548</c:v>
                </c:pt>
                <c:pt idx="449">
                  <c:v>0.44415241897185564</c:v>
                </c:pt>
                <c:pt idx="450">
                  <c:v>0.44847654990363184</c:v>
                </c:pt>
                <c:pt idx="451">
                  <c:v>0.45196488272083035</c:v>
                </c:pt>
                <c:pt idx="452">
                  <c:v>0.45529277011135622</c:v>
                </c:pt>
                <c:pt idx="453">
                  <c:v>0.45881977068883895</c:v>
                </c:pt>
                <c:pt idx="454">
                  <c:v>0.46133601810835517</c:v>
                </c:pt>
                <c:pt idx="455">
                  <c:v>0.46291837651206225</c:v>
                </c:pt>
                <c:pt idx="456">
                  <c:v>0.46450759936388075</c:v>
                </c:pt>
                <c:pt idx="457">
                  <c:v>0.46521547716215056</c:v>
                </c:pt>
                <c:pt idx="458">
                  <c:v>0.46581565972406302</c:v>
                </c:pt>
                <c:pt idx="459">
                  <c:v>0.4670711024691081</c:v>
                </c:pt>
                <c:pt idx="460">
                  <c:v>0.4685372366333323</c:v>
                </c:pt>
                <c:pt idx="461">
                  <c:v>0.46995493666581767</c:v>
                </c:pt>
                <c:pt idx="462">
                  <c:v>0.47152931109768698</c:v>
                </c:pt>
                <c:pt idx="463">
                  <c:v>0.47316601059384678</c:v>
                </c:pt>
                <c:pt idx="464">
                  <c:v>0.47418570521104858</c:v>
                </c:pt>
                <c:pt idx="465">
                  <c:v>0.47506814032717287</c:v>
                </c:pt>
                <c:pt idx="466">
                  <c:v>0.47618947591426458</c:v>
                </c:pt>
                <c:pt idx="467">
                  <c:v>0.47792525326020407</c:v>
                </c:pt>
                <c:pt idx="468">
                  <c:v>0.47983701678980667</c:v>
                </c:pt>
                <c:pt idx="469">
                  <c:v>0.48183384939203455</c:v>
                </c:pt>
                <c:pt idx="470">
                  <c:v>0.48388795447120908</c:v>
                </c:pt>
                <c:pt idx="471">
                  <c:v>0.48511390660441073</c:v>
                </c:pt>
                <c:pt idx="472">
                  <c:v>0.48658213251033411</c:v>
                </c:pt>
                <c:pt idx="473">
                  <c:v>0.48816746649026116</c:v>
                </c:pt>
                <c:pt idx="474">
                  <c:v>0.4899043338987763</c:v>
                </c:pt>
                <c:pt idx="475">
                  <c:v>0.4918338330410959</c:v>
                </c:pt>
                <c:pt idx="476">
                  <c:v>0.4938340389450781</c:v>
                </c:pt>
                <c:pt idx="477">
                  <c:v>0.49602546244763152</c:v>
                </c:pt>
                <c:pt idx="478">
                  <c:v>0.49719941564986048</c:v>
                </c:pt>
                <c:pt idx="479">
                  <c:v>0.4985354051808995</c:v>
                </c:pt>
                <c:pt idx="480">
                  <c:v>0.50024898354979197</c:v>
                </c:pt>
                <c:pt idx="481">
                  <c:v>0.50222494292675413</c:v>
                </c:pt>
                <c:pt idx="482">
                  <c:v>0.504030440085808</c:v>
                </c:pt>
                <c:pt idx="483">
                  <c:v>0.50617504981991057</c:v>
                </c:pt>
                <c:pt idx="484">
                  <c:v>0.50828409994512713</c:v>
                </c:pt>
                <c:pt idx="485">
                  <c:v>0.50960873220257408</c:v>
                </c:pt>
                <c:pt idx="486">
                  <c:v>0.51067817197272058</c:v>
                </c:pt>
                <c:pt idx="487">
                  <c:v>0.51255145923951839</c:v>
                </c:pt>
                <c:pt idx="488">
                  <c:v>0.51460043807847244</c:v>
                </c:pt>
                <c:pt idx="489">
                  <c:v>0.51659598912064519</c:v>
                </c:pt>
                <c:pt idx="490">
                  <c:v>0.51855517037228771</c:v>
                </c:pt>
                <c:pt idx="491">
                  <c:v>0.5210450353313586</c:v>
                </c:pt>
                <c:pt idx="492">
                  <c:v>0.5225273142061625</c:v>
                </c:pt>
                <c:pt idx="493">
                  <c:v>0.52422211109148831</c:v>
                </c:pt>
                <c:pt idx="494">
                  <c:v>0.52621240331826247</c:v>
                </c:pt>
                <c:pt idx="495">
                  <c:v>0.52892592260281723</c:v>
                </c:pt>
                <c:pt idx="496">
                  <c:v>0.53200879633360698</c:v>
                </c:pt>
                <c:pt idx="497">
                  <c:v>0.53525052458893185</c:v>
                </c:pt>
                <c:pt idx="498">
                  <c:v>0.53874654676646117</c:v>
                </c:pt>
                <c:pt idx="499">
                  <c:v>0.54068093645979587</c:v>
                </c:pt>
                <c:pt idx="500">
                  <c:v>0.54225317495823988</c:v>
                </c:pt>
                <c:pt idx="501">
                  <c:v>0.54481776812604288</c:v>
                </c:pt>
                <c:pt idx="502">
                  <c:v>0.54871927885113181</c:v>
                </c:pt>
                <c:pt idx="503">
                  <c:v>0.55267077041837087</c:v>
                </c:pt>
                <c:pt idx="504">
                  <c:v>0.55590644440722847</c:v>
                </c:pt>
                <c:pt idx="505">
                  <c:v>0.55893225188912632</c:v>
                </c:pt>
                <c:pt idx="506">
                  <c:v>0.56079356319816753</c:v>
                </c:pt>
                <c:pt idx="507">
                  <c:v>0.56259627627848097</c:v>
                </c:pt>
                <c:pt idx="508">
                  <c:v>0.56533832868748168</c:v>
                </c:pt>
                <c:pt idx="509">
                  <c:v>0.56881649740769125</c:v>
                </c:pt>
                <c:pt idx="510">
                  <c:v>0.57259514040381598</c:v>
                </c:pt>
                <c:pt idx="511">
                  <c:v>0.57560668868877862</c:v>
                </c:pt>
                <c:pt idx="512">
                  <c:v>0.57831013225979655</c:v>
                </c:pt>
                <c:pt idx="513">
                  <c:v>0.58014978962307862</c:v>
                </c:pt>
                <c:pt idx="514">
                  <c:v>0.58152125037955171</c:v>
                </c:pt>
                <c:pt idx="515">
                  <c:v>0.58311962091866021</c:v>
                </c:pt>
                <c:pt idx="516">
                  <c:v>0.58566451930722518</c:v>
                </c:pt>
                <c:pt idx="517">
                  <c:v>0.58848197753142395</c:v>
                </c:pt>
                <c:pt idx="518">
                  <c:v>0.59113236157004423</c:v>
                </c:pt>
                <c:pt idx="519">
                  <c:v>0.59413169820804468</c:v>
                </c:pt>
                <c:pt idx="520">
                  <c:v>0.59600756332552818</c:v>
                </c:pt>
                <c:pt idx="521">
                  <c:v>0.59767124923572246</c:v>
                </c:pt>
                <c:pt idx="522">
                  <c:v>0.59968642140425665</c:v>
                </c:pt>
                <c:pt idx="523">
                  <c:v>0.6022872370568364</c:v>
                </c:pt>
                <c:pt idx="524">
                  <c:v>0.60525702416069194</c:v>
                </c:pt>
                <c:pt idx="525">
                  <c:v>0.60832880576824588</c:v>
                </c:pt>
                <c:pt idx="526">
                  <c:v>0.61207309706266289</c:v>
                </c:pt>
                <c:pt idx="527">
                  <c:v>0.61424185020975819</c:v>
                </c:pt>
                <c:pt idx="528">
                  <c:v>0.6161955222262212</c:v>
                </c:pt>
                <c:pt idx="529">
                  <c:v>0.61899481765101794</c:v>
                </c:pt>
                <c:pt idx="530">
                  <c:v>0.62187560261863084</c:v>
                </c:pt>
                <c:pt idx="531">
                  <c:v>0.62546953893048751</c:v>
                </c:pt>
                <c:pt idx="532">
                  <c:v>0.62875651951327649</c:v>
                </c:pt>
                <c:pt idx="533">
                  <c:v>0.63288463067891854</c:v>
                </c:pt>
                <c:pt idx="534">
                  <c:v>0.63529676239188659</c:v>
                </c:pt>
                <c:pt idx="535">
                  <c:v>0.63560728292018809</c:v>
                </c:pt>
                <c:pt idx="536">
                  <c:v>0.64002405444031762</c:v>
                </c:pt>
                <c:pt idx="537">
                  <c:v>0.64308281421926528</c:v>
                </c:pt>
                <c:pt idx="538">
                  <c:v>0.64634613749804803</c:v>
                </c:pt>
                <c:pt idx="539">
                  <c:v>0.64932903481396187</c:v>
                </c:pt>
                <c:pt idx="540">
                  <c:v>0.65278248562874019</c:v>
                </c:pt>
                <c:pt idx="541">
                  <c:v>0.65484052377153223</c:v>
                </c:pt>
                <c:pt idx="542">
                  <c:v>0.65671513679011129</c:v>
                </c:pt>
                <c:pt idx="543">
                  <c:v>0.65874782361273221</c:v>
                </c:pt>
                <c:pt idx="544">
                  <c:v>0.66082801654084522</c:v>
                </c:pt>
                <c:pt idx="545">
                  <c:v>0.66307479754555032</c:v>
                </c:pt>
                <c:pt idx="546">
                  <c:v>0.66489557031123836</c:v>
                </c:pt>
                <c:pt idx="547">
                  <c:v>0.66691938932750072</c:v>
                </c:pt>
                <c:pt idx="548">
                  <c:v>0.66805691381689813</c:v>
                </c:pt>
                <c:pt idx="549">
                  <c:v>0.66919060835670552</c:v>
                </c:pt>
                <c:pt idx="550">
                  <c:v>0.67045465375775282</c:v>
                </c:pt>
                <c:pt idx="551">
                  <c:v>0.6717355214758457</c:v>
                </c:pt>
                <c:pt idx="552">
                  <c:v>0.67315599085649624</c:v>
                </c:pt>
                <c:pt idx="553">
                  <c:v>0.67448296527542329</c:v>
                </c:pt>
                <c:pt idx="554">
                  <c:v>0.67586414821162488</c:v>
                </c:pt>
                <c:pt idx="555">
                  <c:v>0.67648283237617246</c:v>
                </c:pt>
                <c:pt idx="556">
                  <c:v>0.67728264369517899</c:v>
                </c:pt>
                <c:pt idx="557">
                  <c:v>0.67815282297261503</c:v>
                </c:pt>
                <c:pt idx="558">
                  <c:v>0.67904216672857687</c:v>
                </c:pt>
                <c:pt idx="559">
                  <c:v>0.67995076334651627</c:v>
                </c:pt>
                <c:pt idx="560">
                  <c:v>0.68097440575791091</c:v>
                </c:pt>
                <c:pt idx="561">
                  <c:v>0.68196455084096785</c:v>
                </c:pt>
                <c:pt idx="562">
                  <c:v>0.68223244108421688</c:v>
                </c:pt>
                <c:pt idx="563">
                  <c:v>0.68275788070682186</c:v>
                </c:pt>
                <c:pt idx="564">
                  <c:v>0.68333288871546749</c:v>
                </c:pt>
                <c:pt idx="565">
                  <c:v>0.68399725239416409</c:v>
                </c:pt>
                <c:pt idx="566">
                  <c:v>0.68464592801011681</c:v>
                </c:pt>
                <c:pt idx="567">
                  <c:v>0.68527895975505171</c:v>
                </c:pt>
                <c:pt idx="568">
                  <c:v>0.68592423260809943</c:v>
                </c:pt>
                <c:pt idx="569">
                  <c:v>0.68628588296342818</c:v>
                </c:pt>
                <c:pt idx="570">
                  <c:v>0.68672808010475084</c:v>
                </c:pt>
                <c:pt idx="571">
                  <c:v>0.68724957193316305</c:v>
                </c:pt>
                <c:pt idx="572">
                  <c:v>0.68789546347037533</c:v>
                </c:pt>
                <c:pt idx="573">
                  <c:v>0.68851934752802013</c:v>
                </c:pt>
                <c:pt idx="574">
                  <c:v>0.68906031317704031</c:v>
                </c:pt>
                <c:pt idx="575">
                  <c:v>0.68963224249543842</c:v>
                </c:pt>
                <c:pt idx="576">
                  <c:v>0.68994500207119258</c:v>
                </c:pt>
                <c:pt idx="577">
                  <c:v>0.69032935224313008</c:v>
                </c:pt>
                <c:pt idx="578">
                  <c:v>0.69076081079502516</c:v>
                </c:pt>
                <c:pt idx="579">
                  <c:v>0.69125183979362115</c:v>
                </c:pt>
                <c:pt idx="580">
                  <c:v>0.69177477521841724</c:v>
                </c:pt>
                <c:pt idx="581">
                  <c:v>0.69231945297242459</c:v>
                </c:pt>
                <c:pt idx="582">
                  <c:v>0.69287906752983319</c:v>
                </c:pt>
                <c:pt idx="583">
                  <c:v>0.69321555806247037</c:v>
                </c:pt>
                <c:pt idx="584">
                  <c:v>0.69369061911739072</c:v>
                </c:pt>
                <c:pt idx="585">
                  <c:v>0.6942431777292084</c:v>
                </c:pt>
                <c:pt idx="586">
                  <c:v>0.69485549828520632</c:v>
                </c:pt>
                <c:pt idx="587">
                  <c:v>0.69550930014137968</c:v>
                </c:pt>
                <c:pt idx="588">
                  <c:v>0.69610574113715418</c:v>
                </c:pt>
                <c:pt idx="589">
                  <c:v>0.69679223014002101</c:v>
                </c:pt>
                <c:pt idx="590">
                  <c:v>0.69725266373362249</c:v>
                </c:pt>
                <c:pt idx="591">
                  <c:v>0.69777878096269352</c:v>
                </c:pt>
                <c:pt idx="592">
                  <c:v>0.69842433369667278</c:v>
                </c:pt>
                <c:pt idx="593">
                  <c:v>0.69912085422135051</c:v>
                </c:pt>
                <c:pt idx="594">
                  <c:v>0.69994545709866496</c:v>
                </c:pt>
                <c:pt idx="595">
                  <c:v>0.70084232817862868</c:v>
                </c:pt>
                <c:pt idx="596">
                  <c:v>0.70191774856236577</c:v>
                </c:pt>
                <c:pt idx="597">
                  <c:v>0.70251205362471514</c:v>
                </c:pt>
                <c:pt idx="598">
                  <c:v>0.70319556705136199</c:v>
                </c:pt>
                <c:pt idx="599">
                  <c:v>0.70401178823130439</c:v>
                </c:pt>
                <c:pt idx="600">
                  <c:v>0.70501458687858387</c:v>
                </c:pt>
                <c:pt idx="601">
                  <c:v>0.70582683080318276</c:v>
                </c:pt>
                <c:pt idx="602">
                  <c:v>0.70648877866752258</c:v>
                </c:pt>
                <c:pt idx="603">
                  <c:v>0.70712618539333527</c:v>
                </c:pt>
                <c:pt idx="604">
                  <c:v>0.7074854641260333</c:v>
                </c:pt>
                <c:pt idx="605">
                  <c:v>0.70777481681756205</c:v>
                </c:pt>
                <c:pt idx="606">
                  <c:v>0.70836255204330678</c:v>
                </c:pt>
                <c:pt idx="607">
                  <c:v>0.70901199364917755</c:v>
                </c:pt>
                <c:pt idx="608">
                  <c:v>0.70960124612418307</c:v>
                </c:pt>
                <c:pt idx="609">
                  <c:v>0.71012073459434821</c:v>
                </c:pt>
                <c:pt idx="610">
                  <c:v>0.71072548363461807</c:v>
                </c:pt>
                <c:pt idx="611">
                  <c:v>0.71104653652429217</c:v>
                </c:pt>
                <c:pt idx="612">
                  <c:v>0.71138089112350411</c:v>
                </c:pt>
                <c:pt idx="613">
                  <c:v>0.71177307796152578</c:v>
                </c:pt>
                <c:pt idx="614">
                  <c:v>0.7121432720505555</c:v>
                </c:pt>
                <c:pt idx="615">
                  <c:v>0.7125229378995328</c:v>
                </c:pt>
                <c:pt idx="616">
                  <c:v>0.71290687561536059</c:v>
                </c:pt>
                <c:pt idx="617">
                  <c:v>0.71331805016500383</c:v>
                </c:pt>
                <c:pt idx="618">
                  <c:v>0.71353834591930876</c:v>
                </c:pt>
                <c:pt idx="619">
                  <c:v>0.7138245315371381</c:v>
                </c:pt>
                <c:pt idx="620">
                  <c:v>0.71408445253912478</c:v>
                </c:pt>
                <c:pt idx="621">
                  <c:v>0.71444390803872682</c:v>
                </c:pt>
                <c:pt idx="622">
                  <c:v>0.71478346253103608</c:v>
                </c:pt>
                <c:pt idx="623">
                  <c:v>0.71508953442558287</c:v>
                </c:pt>
                <c:pt idx="624">
                  <c:v>0.7154754460385071</c:v>
                </c:pt>
                <c:pt idx="625">
                  <c:v>0.71567931720130085</c:v>
                </c:pt>
                <c:pt idx="626">
                  <c:v>0.71597613829453022</c:v>
                </c:pt>
                <c:pt idx="627">
                  <c:v>0.71627640634239065</c:v>
                </c:pt>
                <c:pt idx="628">
                  <c:v>0.71661048106067093</c:v>
                </c:pt>
                <c:pt idx="629">
                  <c:v>0.71697996808208397</c:v>
                </c:pt>
                <c:pt idx="630">
                  <c:v>0.71738678238142461</c:v>
                </c:pt>
                <c:pt idx="631">
                  <c:v>0.71774467644004003</c:v>
                </c:pt>
                <c:pt idx="632">
                  <c:v>0.71798012995637639</c:v>
                </c:pt>
                <c:pt idx="633">
                  <c:v>0.71834720116343265</c:v>
                </c:pt>
                <c:pt idx="634">
                  <c:v>0.71881641417994058</c:v>
                </c:pt>
                <c:pt idx="635">
                  <c:v>0.71928100179578969</c:v>
                </c:pt>
                <c:pt idx="636">
                  <c:v>0.71978732113159516</c:v>
                </c:pt>
                <c:pt idx="637">
                  <c:v>0.72034973449831952</c:v>
                </c:pt>
                <c:pt idx="638">
                  <c:v>0.72080735455202982</c:v>
                </c:pt>
                <c:pt idx="639">
                  <c:v>0.7211627002211104</c:v>
                </c:pt>
                <c:pt idx="640">
                  <c:v>0.7217176157249835</c:v>
                </c:pt>
                <c:pt idx="641">
                  <c:v>0.72232668082382978</c:v>
                </c:pt>
                <c:pt idx="642">
                  <c:v>0.72281025615130046</c:v>
                </c:pt>
                <c:pt idx="643">
                  <c:v>0.72329679232441568</c:v>
                </c:pt>
                <c:pt idx="644">
                  <c:v>0.72376353060426546</c:v>
                </c:pt>
                <c:pt idx="645">
                  <c:v>0.72422599701726476</c:v>
                </c:pt>
                <c:pt idx="646">
                  <c:v>0.72455163111587162</c:v>
                </c:pt>
                <c:pt idx="647">
                  <c:v>0.72498135145987586</c:v>
                </c:pt>
                <c:pt idx="648">
                  <c:v>0.72552412896966356</c:v>
                </c:pt>
                <c:pt idx="649">
                  <c:v>0.72609458523052706</c:v>
                </c:pt>
                <c:pt idx="650">
                  <c:v>0.72673520322176532</c:v>
                </c:pt>
                <c:pt idx="651">
                  <c:v>0.7273356656646095</c:v>
                </c:pt>
                <c:pt idx="652">
                  <c:v>0.7277628376190789</c:v>
                </c:pt>
                <c:pt idx="653">
                  <c:v>0.72802558689153207</c:v>
                </c:pt>
                <c:pt idx="654">
                  <c:v>0.72860997827667318</c:v>
                </c:pt>
                <c:pt idx="655">
                  <c:v>0.72924194942018317</c:v>
                </c:pt>
                <c:pt idx="656">
                  <c:v>0.72996492605818308</c:v>
                </c:pt>
                <c:pt idx="657">
                  <c:v>0.73068277645596236</c:v>
                </c:pt>
                <c:pt idx="658">
                  <c:v>0.73136406556573197</c:v>
                </c:pt>
                <c:pt idx="659">
                  <c:v>0.73195464379251862</c:v>
                </c:pt>
                <c:pt idx="660">
                  <c:v>0.73233391191596164</c:v>
                </c:pt>
                <c:pt idx="661">
                  <c:v>0.73289086023923244</c:v>
                </c:pt>
                <c:pt idx="662">
                  <c:v>0.73349603646618744</c:v>
                </c:pt>
                <c:pt idx="663">
                  <c:v>0.7341453896886061</c:v>
                </c:pt>
                <c:pt idx="664">
                  <c:v>0.73480387586773954</c:v>
                </c:pt>
                <c:pt idx="665">
                  <c:v>0.73540734334795421</c:v>
                </c:pt>
                <c:pt idx="666">
                  <c:v>0.73593841005034155</c:v>
                </c:pt>
                <c:pt idx="667">
                  <c:v>0.73634205727598279</c:v>
                </c:pt>
                <c:pt idx="668">
                  <c:v>0.73689732631366422</c:v>
                </c:pt>
                <c:pt idx="669">
                  <c:v>0.73758469915105185</c:v>
                </c:pt>
                <c:pt idx="670">
                  <c:v>0.73819221753948694</c:v>
                </c:pt>
                <c:pt idx="671">
                  <c:v>0.73883640032995901</c:v>
                </c:pt>
                <c:pt idx="672">
                  <c:v>0.73947704778234802</c:v>
                </c:pt>
                <c:pt idx="673">
                  <c:v>0.74001836696517642</c:v>
                </c:pt>
                <c:pt idx="674">
                  <c:v>0.74039900503212652</c:v>
                </c:pt>
                <c:pt idx="675">
                  <c:v>0.7408933484101754</c:v>
                </c:pt>
                <c:pt idx="676">
                  <c:v>0.7414801556096734</c:v>
                </c:pt>
                <c:pt idx="677">
                  <c:v>0.74323586342405656</c:v>
                </c:pt>
                <c:pt idx="678">
                  <c:v>0.74377180594688352</c:v>
                </c:pt>
                <c:pt idx="679">
                  <c:v>0.74427762444312717</c:v>
                </c:pt>
                <c:pt idx="680">
                  <c:v>0.74477149644276497</c:v>
                </c:pt>
                <c:pt idx="681">
                  <c:v>0.74510938638005997</c:v>
                </c:pt>
                <c:pt idx="682">
                  <c:v>0.74558144239760971</c:v>
                </c:pt>
                <c:pt idx="683">
                  <c:v>0.74604443911132146</c:v>
                </c:pt>
                <c:pt idx="684">
                  <c:v>0.74653190331068353</c:v>
                </c:pt>
                <c:pt idx="685">
                  <c:v>0.74695732232668677</c:v>
                </c:pt>
                <c:pt idx="686">
                  <c:v>0.74735628522936781</c:v>
                </c:pt>
                <c:pt idx="687">
                  <c:v>0.74773947168585297</c:v>
                </c:pt>
                <c:pt idx="688">
                  <c:v>0.74798140665534174</c:v>
                </c:pt>
                <c:pt idx="689">
                  <c:v>0.74832401037674756</c:v>
                </c:pt>
                <c:pt idx="690">
                  <c:v>0.74871911386868795</c:v>
                </c:pt>
                <c:pt idx="691">
                  <c:v>0.7490811766801263</c:v>
                </c:pt>
                <c:pt idx="692">
                  <c:v>0.74942850891621837</c:v>
                </c:pt>
                <c:pt idx="693">
                  <c:v>0.74972774582380453</c:v>
                </c:pt>
                <c:pt idx="694">
                  <c:v>0.75007845136165097</c:v>
                </c:pt>
                <c:pt idx="695">
                  <c:v>0.75039505561757047</c:v>
                </c:pt>
                <c:pt idx="696">
                  <c:v>0.75072488793015102</c:v>
                </c:pt>
                <c:pt idx="697">
                  <c:v>0.75117474497065384</c:v>
                </c:pt>
                <c:pt idx="698">
                  <c:v>0.75155815238576917</c:v>
                </c:pt>
                <c:pt idx="699">
                  <c:v>0.75193890829732213</c:v>
                </c:pt>
                <c:pt idx="700">
                  <c:v>0.75228160040218006</c:v>
                </c:pt>
                <c:pt idx="701">
                  <c:v>0.75267805910705221</c:v>
                </c:pt>
                <c:pt idx="702">
                  <c:v>0.75300146888878183</c:v>
                </c:pt>
                <c:pt idx="703">
                  <c:v>0.75329577105362699</c:v>
                </c:pt>
                <c:pt idx="704">
                  <c:v>0.75364211634117084</c:v>
                </c:pt>
                <c:pt idx="705">
                  <c:v>0.75396176982618701</c:v>
                </c:pt>
                <c:pt idx="706">
                  <c:v>0.75431587812693845</c:v>
                </c:pt>
                <c:pt idx="707">
                  <c:v>0.75464087881080533</c:v>
                </c:pt>
                <c:pt idx="708">
                  <c:v>0.75502816036723674</c:v>
                </c:pt>
                <c:pt idx="709">
                  <c:v>0.75537163319258804</c:v>
                </c:pt>
                <c:pt idx="710">
                  <c:v>0.7556613983402265</c:v>
                </c:pt>
                <c:pt idx="711">
                  <c:v>0.75616344580918149</c:v>
                </c:pt>
                <c:pt idx="712">
                  <c:v>0.75657688886742813</c:v>
                </c:pt>
                <c:pt idx="713">
                  <c:v>0.75705823987802146</c:v>
                </c:pt>
                <c:pt idx="714">
                  <c:v>0.75754272850116355</c:v>
                </c:pt>
                <c:pt idx="715">
                  <c:v>0.75810733672361452</c:v>
                </c:pt>
                <c:pt idx="716">
                  <c:v>0.75859567002692208</c:v>
                </c:pt>
                <c:pt idx="717">
                  <c:v>0.75918184381168019</c:v>
                </c:pt>
                <c:pt idx="718">
                  <c:v>0.75977040394964435</c:v>
                </c:pt>
                <c:pt idx="719">
                  <c:v>0.76034944813593486</c:v>
                </c:pt>
                <c:pt idx="720">
                  <c:v>0.76082973854510316</c:v>
                </c:pt>
                <c:pt idx="721">
                  <c:v>0.76098838684158365</c:v>
                </c:pt>
                <c:pt idx="722">
                  <c:v>0.76100245454103943</c:v>
                </c:pt>
                <c:pt idx="723">
                  <c:v>0.76103095820433464</c:v>
                </c:pt>
                <c:pt idx="724">
                  <c:v>0.76129892210046046</c:v>
                </c:pt>
                <c:pt idx="725">
                  <c:v>0.76165037889764953</c:v>
                </c:pt>
                <c:pt idx="726">
                  <c:v>0.76213069876796857</c:v>
                </c:pt>
                <c:pt idx="727">
                  <c:v>0.76262227279785222</c:v>
                </c:pt>
                <c:pt idx="728">
                  <c:v>0.76284888796898087</c:v>
                </c:pt>
                <c:pt idx="729">
                  <c:v>0.7628824294890445</c:v>
                </c:pt>
                <c:pt idx="730">
                  <c:v>0.76306581042153143</c:v>
                </c:pt>
                <c:pt idx="731">
                  <c:v>0.76334801878401726</c:v>
                </c:pt>
                <c:pt idx="732">
                  <c:v>0.76371430927058004</c:v>
                </c:pt>
                <c:pt idx="733">
                  <c:v>0.7641419378728852</c:v>
                </c:pt>
                <c:pt idx="734">
                  <c:v>0.76447692588683702</c:v>
                </c:pt>
                <c:pt idx="735">
                  <c:v>0.76482194542259962</c:v>
                </c:pt>
                <c:pt idx="736">
                  <c:v>0.76528874262475077</c:v>
                </c:pt>
                <c:pt idx="737">
                  <c:v>0.76561583505031694</c:v>
                </c:pt>
                <c:pt idx="738">
                  <c:v>0.76588030780008565</c:v>
                </c:pt>
                <c:pt idx="739">
                  <c:v>0.76616425437046232</c:v>
                </c:pt>
                <c:pt idx="740">
                  <c:v>0.76645179520122342</c:v>
                </c:pt>
                <c:pt idx="741">
                  <c:v>0.76675408133790623</c:v>
                </c:pt>
                <c:pt idx="742">
                  <c:v>0.76706162628998775</c:v>
                </c:pt>
                <c:pt idx="743">
                  <c:v>0.76746537662965642</c:v>
                </c:pt>
                <c:pt idx="744">
                  <c:v>0.76772610781328721</c:v>
                </c:pt>
                <c:pt idx="745">
                  <c:v>0.76795808491384188</c:v>
                </c:pt>
                <c:pt idx="746">
                  <c:v>0.7682237066484876</c:v>
                </c:pt>
                <c:pt idx="747">
                  <c:v>0.76847337517003322</c:v>
                </c:pt>
                <c:pt idx="748">
                  <c:v>0.76873566779465063</c:v>
                </c:pt>
                <c:pt idx="749">
                  <c:v>0.76899392424162316</c:v>
                </c:pt>
                <c:pt idx="750">
                  <c:v>0.76929410390603159</c:v>
                </c:pt>
                <c:pt idx="751">
                  <c:v>0.76947478914323009</c:v>
                </c:pt>
                <c:pt idx="752">
                  <c:v>0.76971055200164873</c:v>
                </c:pt>
                <c:pt idx="753">
                  <c:v>0.76991583729967572</c:v>
                </c:pt>
                <c:pt idx="754">
                  <c:v>0.77014206947584529</c:v>
                </c:pt>
                <c:pt idx="755">
                  <c:v>0.7703734278922354</c:v>
                </c:pt>
                <c:pt idx="756">
                  <c:v>0.77062309641378102</c:v>
                </c:pt>
                <c:pt idx="757">
                  <c:v>0.77090218189429338</c:v>
                </c:pt>
                <c:pt idx="758">
                  <c:v>0.7710742939366404</c:v>
                </c:pt>
                <c:pt idx="759">
                  <c:v>0.77130009892612483</c:v>
                </c:pt>
                <c:pt idx="760">
                  <c:v>0.77148769280316087</c:v>
                </c:pt>
                <c:pt idx="761">
                  <c:v>0.77167132415542872</c:v>
                </c:pt>
                <c:pt idx="762">
                  <c:v>0.77186787422227532</c:v>
                </c:pt>
                <c:pt idx="763">
                  <c:v>0.77209105716934823</c:v>
                </c:pt>
                <c:pt idx="764">
                  <c:v>0.77230898130102243</c:v>
                </c:pt>
                <c:pt idx="765">
                  <c:v>0.77243155441847955</c:v>
                </c:pt>
                <c:pt idx="766">
                  <c:v>0.77258042161292995</c:v>
                </c:pt>
                <c:pt idx="767">
                  <c:v>0.77273957074897215</c:v>
                </c:pt>
                <c:pt idx="768">
                  <c:v>0.77289458059334193</c:v>
                </c:pt>
                <c:pt idx="769">
                  <c:v>0.77306566149541467</c:v>
                </c:pt>
                <c:pt idx="770">
                  <c:v>0.77322880261737581</c:v>
                </c:pt>
                <c:pt idx="771">
                  <c:v>0.77345242748170906</c:v>
                </c:pt>
                <c:pt idx="772">
                  <c:v>0.77356281841335472</c:v>
                </c:pt>
                <c:pt idx="773">
                  <c:v>0.77368223918768775</c:v>
                </c:pt>
                <c:pt idx="774">
                  <c:v>0.77381615484816157</c:v>
                </c:pt>
                <c:pt idx="775">
                  <c:v>0.77397692434749188</c:v>
                </c:pt>
                <c:pt idx="776">
                  <c:v>0.77411324109174717</c:v>
                </c:pt>
                <c:pt idx="777">
                  <c:v>0.77419994525823588</c:v>
                </c:pt>
                <c:pt idx="778">
                  <c:v>0.77435863774644231</c:v>
                </c:pt>
                <c:pt idx="779">
                  <c:v>0.77443921399358695</c:v>
                </c:pt>
                <c:pt idx="780">
                  <c:v>0.77454838228747891</c:v>
                </c:pt>
                <c:pt idx="781">
                  <c:v>0.77467051348767568</c:v>
                </c:pt>
                <c:pt idx="782">
                  <c:v>0.77480286770716278</c:v>
                </c:pt>
                <c:pt idx="783">
                  <c:v>0.77492016727864599</c:v>
                </c:pt>
                <c:pt idx="784">
                  <c:v>0.77503961751412964</c:v>
                </c:pt>
                <c:pt idx="785">
                  <c:v>0.77517913079323519</c:v>
                </c:pt>
                <c:pt idx="786">
                  <c:v>0.77525044150848688</c:v>
                </c:pt>
                <c:pt idx="787">
                  <c:v>0.7753357020785917</c:v>
                </c:pt>
                <c:pt idx="788">
                  <c:v>0.77542128672135413</c:v>
                </c:pt>
                <c:pt idx="789">
                  <c:v>0.77553100004653386</c:v>
                </c:pt>
                <c:pt idx="790">
                  <c:v>0.77562449500825725</c:v>
                </c:pt>
                <c:pt idx="791">
                  <c:v>0.77572301309617386</c:v>
                </c:pt>
                <c:pt idx="792">
                  <c:v>0.77584333243560299</c:v>
                </c:pt>
                <c:pt idx="793">
                  <c:v>0.77590312384093385</c:v>
                </c:pt>
                <c:pt idx="794">
                  <c:v>0.77597082556522579</c:v>
                </c:pt>
                <c:pt idx="795">
                  <c:v>0.77603805591110664</c:v>
                </c:pt>
                <c:pt idx="796">
                  <c:v>0.77611459598060639</c:v>
                </c:pt>
                <c:pt idx="797">
                  <c:v>0.7761847871721318</c:v>
                </c:pt>
                <c:pt idx="798">
                  <c:v>0.77625016146551906</c:v>
                </c:pt>
                <c:pt idx="799">
                  <c:v>0.77636869840533129</c:v>
                </c:pt>
                <c:pt idx="800">
                  <c:v>0.77642542585099017</c:v>
                </c:pt>
                <c:pt idx="801">
                  <c:v>0.77649558758136483</c:v>
                </c:pt>
                <c:pt idx="802">
                  <c:v>0.77655836929349109</c:v>
                </c:pt>
                <c:pt idx="803">
                  <c:v>0.77661742417005475</c:v>
                </c:pt>
                <c:pt idx="804">
                  <c:v>0.77667930731708479</c:v>
                </c:pt>
                <c:pt idx="805">
                  <c:v>0.77674328220581412</c:v>
                </c:pt>
                <c:pt idx="806">
                  <c:v>0.7768940791056349</c:v>
                </c:pt>
                <c:pt idx="807">
                  <c:v>0.7769972815165116</c:v>
                </c:pt>
                <c:pt idx="808">
                  <c:v>0.77706364275844697</c:v>
                </c:pt>
                <c:pt idx="809">
                  <c:v>0.77713186005287604</c:v>
                </c:pt>
                <c:pt idx="810">
                  <c:v>0.77713186005287604</c:v>
                </c:pt>
                <c:pt idx="811">
                  <c:v>0.77717356231168155</c:v>
                </c:pt>
                <c:pt idx="812">
                  <c:v>0.77725732036310102</c:v>
                </c:pt>
                <c:pt idx="813">
                  <c:v>0.77741517320851272</c:v>
                </c:pt>
                <c:pt idx="814">
                  <c:v>0.77752752330667951</c:v>
                </c:pt>
                <c:pt idx="815">
                  <c:v>0.77759856887157508</c:v>
                </c:pt>
                <c:pt idx="816">
                  <c:v>0.7776702331206351</c:v>
                </c:pt>
                <c:pt idx="817">
                  <c:v>0.77775144278251962</c:v>
                </c:pt>
                <c:pt idx="818">
                  <c:v>0.77782561122938865</c:v>
                </c:pt>
                <c:pt idx="819">
                  <c:v>0.77789914626151768</c:v>
                </c:pt>
                <c:pt idx="820">
                  <c:v>0.77805956222703965</c:v>
                </c:pt>
                <c:pt idx="821">
                  <c:v>0.77817004154213743</c:v>
                </c:pt>
                <c:pt idx="822">
                  <c:v>0.77833409595976999</c:v>
                </c:pt>
                <c:pt idx="823">
                  <c:v>0.77850162679318424</c:v>
                </c:pt>
                <c:pt idx="824">
                  <c:v>0.77868382927964352</c:v>
                </c:pt>
                <c:pt idx="825">
                  <c:v>0.77885087400407127</c:v>
                </c:pt>
                <c:pt idx="826">
                  <c:v>0.77903058702329708</c:v>
                </c:pt>
                <c:pt idx="827">
                  <c:v>0.77940148817994326</c:v>
                </c:pt>
                <c:pt idx="828">
                  <c:v>0.77962651244893444</c:v>
                </c:pt>
                <c:pt idx="829">
                  <c:v>0.7798614062034076</c:v>
                </c:pt>
                <c:pt idx="830">
                  <c:v>0.78011920600254447</c:v>
                </c:pt>
                <c:pt idx="831">
                  <c:v>0.78040503808656547</c:v>
                </c:pt>
                <c:pt idx="832">
                  <c:v>0.78074149915805191</c:v>
                </c:pt>
                <c:pt idx="833">
                  <c:v>0.78091007586231576</c:v>
                </c:pt>
                <c:pt idx="834">
                  <c:v>0.7811776567634825</c:v>
                </c:pt>
                <c:pt idx="835">
                  <c:v>0.78124870232837806</c:v>
                </c:pt>
                <c:pt idx="836">
                  <c:v>0.78133767500347018</c:v>
                </c:pt>
                <c:pt idx="837">
                  <c:v>0.78156065172248812</c:v>
                </c:pt>
                <c:pt idx="838">
                  <c:v>0.78177300769668145</c:v>
                </c:pt>
                <c:pt idx="839">
                  <c:v>0.78202681550989939</c:v>
                </c:pt>
                <c:pt idx="840">
                  <c:v>0.78225986794245428</c:v>
                </c:pt>
                <c:pt idx="841">
                  <c:v>0.78273003844635969</c:v>
                </c:pt>
                <c:pt idx="842">
                  <c:v>0.7829601889555714</c:v>
                </c:pt>
                <c:pt idx="843">
                  <c:v>0.78309216018009953</c:v>
                </c:pt>
                <c:pt idx="844">
                  <c:v>0.78323270459947925</c:v>
                </c:pt>
                <c:pt idx="845">
                  <c:v>0.7833742506979825</c:v>
                </c:pt>
                <c:pt idx="846">
                  <c:v>0.78353745074224501</c:v>
                </c:pt>
                <c:pt idx="847">
                  <c:v>0.78370671978355011</c:v>
                </c:pt>
                <c:pt idx="848">
                  <c:v>0.78411129503543819</c:v>
                </c:pt>
                <c:pt idx="849">
                  <c:v>0.78428837128167683</c:v>
                </c:pt>
                <c:pt idx="850">
                  <c:v>0.78437139280432899</c:v>
                </c:pt>
                <c:pt idx="851">
                  <c:v>0.78448315367948196</c:v>
                </c:pt>
                <c:pt idx="852">
                  <c:v>0.78461690730362699</c:v>
                </c:pt>
                <c:pt idx="853">
                  <c:v>0.7847382577833304</c:v>
                </c:pt>
                <c:pt idx="854">
                  <c:v>0.78487949453975137</c:v>
                </c:pt>
                <c:pt idx="855">
                  <c:v>0.78523980441272356</c:v>
                </c:pt>
                <c:pt idx="856">
                  <c:v>0.78539686180706658</c:v>
                </c:pt>
                <c:pt idx="857">
                  <c:v>0.78548391950736363</c:v>
                </c:pt>
                <c:pt idx="858">
                  <c:v>0.78559033318366578</c:v>
                </c:pt>
                <c:pt idx="859">
                  <c:v>0.78569051582659644</c:v>
                </c:pt>
                <c:pt idx="860">
                  <c:v>0.7858008183747901</c:v>
                </c:pt>
                <c:pt idx="861">
                  <c:v>0.78591148918736731</c:v>
                </c:pt>
                <c:pt idx="862">
                  <c:v>0.78621290622010476</c:v>
                </c:pt>
                <c:pt idx="863">
                  <c:v>0.78636153772534967</c:v>
                </c:pt>
                <c:pt idx="864">
                  <c:v>0.78643186149205324</c:v>
                </c:pt>
                <c:pt idx="865">
                  <c:v>0.78651186324675937</c:v>
                </c:pt>
                <c:pt idx="866">
                  <c:v>0.78659089278349259</c:v>
                </c:pt>
                <c:pt idx="867">
                  <c:v>0.78672245155191101</c:v>
                </c:pt>
                <c:pt idx="868">
                  <c:v>0.78681824448338844</c:v>
                </c:pt>
                <c:pt idx="869">
                  <c:v>0.7870565262701914</c:v>
                </c:pt>
                <c:pt idx="870">
                  <c:v>0.78715255489087432</c:v>
                </c:pt>
                <c:pt idx="871">
                  <c:v>0.78720150459275029</c:v>
                </c:pt>
                <c:pt idx="872">
                  <c:v>0.78727141590334426</c:v>
                </c:pt>
                <c:pt idx="873">
                  <c:v>0.78727710190542788</c:v>
                </c:pt>
                <c:pt idx="874">
                  <c:v>0.78733024982127764</c:v>
                </c:pt>
                <c:pt idx="875">
                  <c:v>0.78740673096847591</c:v>
                </c:pt>
                <c:pt idx="876">
                  <c:v>0.78759186483942911</c:v>
                </c:pt>
                <c:pt idx="877">
                  <c:v>0.78768051344186363</c:v>
                </c:pt>
                <c:pt idx="878">
                  <c:v>0.7877802247063832</c:v>
                </c:pt>
                <c:pt idx="879">
                  <c:v>0.78789291360778291</c:v>
                </c:pt>
                <c:pt idx="880">
                  <c:v>0.78799558571794714</c:v>
                </c:pt>
                <c:pt idx="881">
                  <c:v>0.78802896520168197</c:v>
                </c:pt>
                <c:pt idx="882">
                  <c:v>0.78804418188601477</c:v>
                </c:pt>
                <c:pt idx="883">
                  <c:v>0.78812698245003676</c:v>
                </c:pt>
                <c:pt idx="884">
                  <c:v>0.78816569440204698</c:v>
                </c:pt>
                <c:pt idx="885">
                  <c:v>0.78820735246912654</c:v>
                </c:pt>
                <c:pt idx="886">
                  <c:v>0.78825647893790662</c:v>
                </c:pt>
                <c:pt idx="887">
                  <c:v>0.78832852618192573</c:v>
                </c:pt>
                <c:pt idx="888">
                  <c:v>0.78838098176073423</c:v>
                </c:pt>
                <c:pt idx="889">
                  <c:v>0.78843358464529611</c:v>
                </c:pt>
                <c:pt idx="890">
                  <c:v>0.78860076194490203</c:v>
                </c:pt>
                <c:pt idx="891">
                  <c:v>0.78867456212738729</c:v>
                </c:pt>
                <c:pt idx="892">
                  <c:v>0.78871094664849284</c:v>
                </c:pt>
                <c:pt idx="893">
                  <c:v>0.78874301511102196</c:v>
                </c:pt>
                <c:pt idx="894">
                  <c:v>0.78878916600358207</c:v>
                </c:pt>
                <c:pt idx="895">
                  <c:v>0.78883378491630629</c:v>
                </c:pt>
                <c:pt idx="896">
                  <c:v>0.78888319126601802</c:v>
                </c:pt>
                <c:pt idx="897">
                  <c:v>0.78902385353000049</c:v>
                </c:pt>
                <c:pt idx="898">
                  <c:v>0.7890924390888131</c:v>
                </c:pt>
                <c:pt idx="899">
                  <c:v>0.78912786612252117</c:v>
                </c:pt>
                <c:pt idx="900">
                  <c:v>0.78917725774165759</c:v>
                </c:pt>
                <c:pt idx="901">
                  <c:v>0.78922466073312214</c:v>
                </c:pt>
                <c:pt idx="902">
                  <c:v>0.78927032551669596</c:v>
                </c:pt>
                <c:pt idx="903">
                  <c:v>0.78932967500476647</c:v>
                </c:pt>
                <c:pt idx="904">
                  <c:v>0.78949979841944162</c:v>
                </c:pt>
                <c:pt idx="905">
                  <c:v>0.78957610279973589</c:v>
                </c:pt>
                <c:pt idx="906">
                  <c:v>0.7896191750020487</c:v>
                </c:pt>
                <c:pt idx="907">
                  <c:v>0.78967245549307652</c:v>
                </c:pt>
                <c:pt idx="908">
                  <c:v>0.78971848854103388</c:v>
                </c:pt>
                <c:pt idx="909">
                  <c:v>0.78977109142559576</c:v>
                </c:pt>
                <c:pt idx="910">
                  <c:v>0.78982018843322521</c:v>
                </c:pt>
                <c:pt idx="911">
                  <c:v>0.7899384454921059</c:v>
                </c:pt>
                <c:pt idx="912">
                  <c:v>0.78999661653414865</c:v>
                </c:pt>
                <c:pt idx="913">
                  <c:v>0.79004883642375157</c:v>
                </c:pt>
                <c:pt idx="914">
                  <c:v>0.7900944422850239</c:v>
                </c:pt>
                <c:pt idx="915">
                  <c:v>0.79013546693736358</c:v>
                </c:pt>
                <c:pt idx="916">
                  <c:v>0.79018144106301957</c:v>
                </c:pt>
                <c:pt idx="917">
                  <c:v>0.79023012561453931</c:v>
                </c:pt>
                <c:pt idx="918">
                  <c:v>0.79033927917785596</c:v>
                </c:pt>
                <c:pt idx="919">
                  <c:v>0.79039241236313029</c:v>
                </c:pt>
                <c:pt idx="920">
                  <c:v>0.79042458393968673</c:v>
                </c:pt>
                <c:pt idx="921">
                  <c:v>0.79046192594818987</c:v>
                </c:pt>
                <c:pt idx="922">
                  <c:v>0.79050320102031035</c:v>
                </c:pt>
                <c:pt idx="923">
                  <c:v>0.7905468771762123</c:v>
                </c:pt>
                <c:pt idx="924">
                  <c:v>0.7905874304501409</c:v>
                </c:pt>
                <c:pt idx="925">
                  <c:v>0.79068717117581122</c:v>
                </c:pt>
                <c:pt idx="926">
                  <c:v>0.7907256032468899</c:v>
                </c:pt>
                <c:pt idx="927">
                  <c:v>0.79074945204837566</c:v>
                </c:pt>
                <c:pt idx="928">
                  <c:v>0.7907715921031212</c:v>
                </c:pt>
                <c:pt idx="929">
                  <c:v>0.79080912560910377</c:v>
                </c:pt>
                <c:pt idx="930">
                  <c:v>0.79085210942796447</c:v>
                </c:pt>
                <c:pt idx="931">
                  <c:v>0.79090440297044406</c:v>
                </c:pt>
                <c:pt idx="932">
                  <c:v>0.79099063575852169</c:v>
                </c:pt>
                <c:pt idx="933">
                  <c:v>0.79103478329283483</c:v>
                </c:pt>
                <c:pt idx="934">
                  <c:v>0.79108364461125869</c:v>
                </c:pt>
                <c:pt idx="935">
                  <c:v>0.79113200509012083</c:v>
                </c:pt>
                <c:pt idx="936">
                  <c:v>0.79118080748624342</c:v>
                </c:pt>
                <c:pt idx="937">
                  <c:v>0.79123030221940716</c:v>
                </c:pt>
                <c:pt idx="938">
                  <c:v>0.79128104905147545</c:v>
                </c:pt>
                <c:pt idx="939">
                  <c:v>0.79135066575056234</c:v>
                </c:pt>
                <c:pt idx="940">
                  <c:v>0.79138376535336563</c:v>
                </c:pt>
                <c:pt idx="941">
                  <c:v>0.79141883885326536</c:v>
                </c:pt>
                <c:pt idx="942">
                  <c:v>0.79145883236533077</c:v>
                </c:pt>
                <c:pt idx="943">
                  <c:v>0.79150296516906848</c:v>
                </c:pt>
                <c:pt idx="944">
                  <c:v>0.79153437075570698</c:v>
                </c:pt>
                <c:pt idx="945">
                  <c:v>0.79157261132930612</c:v>
                </c:pt>
                <c:pt idx="946">
                  <c:v>0.7916304730292667</c:v>
                </c:pt>
                <c:pt idx="947">
                  <c:v>0.79165955118500042</c:v>
                </c:pt>
                <c:pt idx="948">
                  <c:v>0.79168907125799448</c:v>
                </c:pt>
                <c:pt idx="949">
                  <c:v>0.7917178253410706</c:v>
                </c:pt>
                <c:pt idx="950">
                  <c:v>0.79174819978743483</c:v>
                </c:pt>
                <c:pt idx="951">
                  <c:v>0.79178012094421046</c:v>
                </c:pt>
                <c:pt idx="952">
                  <c:v>0.79181129084164337</c:v>
                </c:pt>
                <c:pt idx="953">
                  <c:v>0.79186081503595784</c:v>
                </c:pt>
                <c:pt idx="954">
                  <c:v>0.7918825573651691</c:v>
                </c:pt>
                <c:pt idx="955">
                  <c:v>0.79198547989511414</c:v>
                </c:pt>
                <c:pt idx="956">
                  <c:v>0.79201698859578007</c:v>
                </c:pt>
                <c:pt idx="957">
                  <c:v>0.79204877717737754</c:v>
                </c:pt>
                <c:pt idx="958">
                  <c:v>0.79207826778922097</c:v>
                </c:pt>
                <c:pt idx="959">
                  <c:v>0.79211211865136688</c:v>
                </c:pt>
                <c:pt idx="960">
                  <c:v>0.79216482464995619</c:v>
                </c:pt>
                <c:pt idx="961">
                  <c:v>0.79218583045040014</c:v>
                </c:pt>
                <c:pt idx="962">
                  <c:v>0.79221511483418872</c:v>
                </c:pt>
                <c:pt idx="963">
                  <c:v>0.79224674137945739</c:v>
                </c:pt>
                <c:pt idx="964">
                  <c:v>0.79228434853831664</c:v>
                </c:pt>
                <c:pt idx="965">
                  <c:v>0.79232448935613553</c:v>
                </c:pt>
                <c:pt idx="966">
                  <c:v>0.79236236166535101</c:v>
                </c:pt>
                <c:pt idx="967">
                  <c:v>0.79240863040251397</c:v>
                </c:pt>
                <c:pt idx="968">
                  <c:v>0.79242744134723131</c:v>
                </c:pt>
                <c:pt idx="969">
                  <c:v>0.79243651538164472</c:v>
                </c:pt>
                <c:pt idx="970">
                  <c:v>0.79247284098044879</c:v>
                </c:pt>
                <c:pt idx="971">
                  <c:v>0.79251074275081501</c:v>
                </c:pt>
                <c:pt idx="972">
                  <c:v>0.79253625610731493</c:v>
                </c:pt>
                <c:pt idx="973">
                  <c:v>0.79255681999049843</c:v>
                </c:pt>
                <c:pt idx="974">
                  <c:v>0.79259414726842614</c:v>
                </c:pt>
                <c:pt idx="975">
                  <c:v>0.79260752263084067</c:v>
                </c:pt>
                <c:pt idx="976">
                  <c:v>0.7926173479245967</c:v>
                </c:pt>
                <c:pt idx="977">
                  <c:v>0.79262558231621538</c:v>
                </c:pt>
                <c:pt idx="978">
                  <c:v>0.79263537814882068</c:v>
                </c:pt>
                <c:pt idx="979">
                  <c:v>0.79264823794109807</c:v>
                </c:pt>
                <c:pt idx="980">
                  <c:v>0.79266341043370481</c:v>
                </c:pt>
                <c:pt idx="981">
                  <c:v>0.79269285685382218</c:v>
                </c:pt>
                <c:pt idx="982">
                  <c:v>0.79270368382670175</c:v>
                </c:pt>
                <c:pt idx="983">
                  <c:v>0.79270368382670175</c:v>
                </c:pt>
                <c:pt idx="984">
                  <c:v>0.79270368382670175</c:v>
                </c:pt>
                <c:pt idx="985">
                  <c:v>0.79270368382670175</c:v>
                </c:pt>
                <c:pt idx="986">
                  <c:v>0.79270368382670175</c:v>
                </c:pt>
                <c:pt idx="987">
                  <c:v>0.79270368382670175</c:v>
                </c:pt>
                <c:pt idx="988">
                  <c:v>0.79270368382670175</c:v>
                </c:pt>
                <c:pt idx="989">
                  <c:v>0.79270368382670175</c:v>
                </c:pt>
                <c:pt idx="990">
                  <c:v>0.79270368382670175</c:v>
                </c:pt>
                <c:pt idx="991">
                  <c:v>0.79270368382670175</c:v>
                </c:pt>
                <c:pt idx="992">
                  <c:v>0.79270368382670175</c:v>
                </c:pt>
                <c:pt idx="993">
                  <c:v>0.79270368382670175</c:v>
                </c:pt>
                <c:pt idx="994">
                  <c:v>0.79270368382670175</c:v>
                </c:pt>
                <c:pt idx="995">
                  <c:v>0.79270368382670175</c:v>
                </c:pt>
                <c:pt idx="996">
                  <c:v>0.79270368382670175</c:v>
                </c:pt>
                <c:pt idx="997">
                  <c:v>0.79270368382670175</c:v>
                </c:pt>
                <c:pt idx="998">
                  <c:v>0.79270368382670175</c:v>
                </c:pt>
                <c:pt idx="999">
                  <c:v>0.79270368382670175</c:v>
                </c:pt>
                <c:pt idx="1000">
                  <c:v>0.79270368382670175</c:v>
                </c:pt>
                <c:pt idx="1001">
                  <c:v>0.79270368382670175</c:v>
                </c:pt>
                <c:pt idx="1002">
                  <c:v>0.79270368382670175</c:v>
                </c:pt>
                <c:pt idx="1003">
                  <c:v>0.79270368382670175</c:v>
                </c:pt>
                <c:pt idx="1004">
                  <c:v>0.79270368382670175</c:v>
                </c:pt>
                <c:pt idx="1005">
                  <c:v>0.79270368382670175</c:v>
                </c:pt>
                <c:pt idx="1006">
                  <c:v>0.79270368382670175</c:v>
                </c:pt>
                <c:pt idx="1007">
                  <c:v>0.79270368382670175</c:v>
                </c:pt>
                <c:pt idx="1008">
                  <c:v>0.79270368382670175</c:v>
                </c:pt>
                <c:pt idx="1009">
                  <c:v>0.79270368382670175</c:v>
                </c:pt>
                <c:pt idx="1010">
                  <c:v>0.79270368382670175</c:v>
                </c:pt>
                <c:pt idx="1011">
                  <c:v>0.79270368382670175</c:v>
                </c:pt>
                <c:pt idx="1012">
                  <c:v>0.79270368382670175</c:v>
                </c:pt>
                <c:pt idx="1013">
                  <c:v>0.79270368382670175</c:v>
                </c:pt>
                <c:pt idx="1014">
                  <c:v>0.79270368382670175</c:v>
                </c:pt>
                <c:pt idx="1015">
                  <c:v>0.79270368382670175</c:v>
                </c:pt>
                <c:pt idx="1016">
                  <c:v>0.79270368382670175</c:v>
                </c:pt>
                <c:pt idx="1017">
                  <c:v>0.79270368382670175</c:v>
                </c:pt>
                <c:pt idx="1018">
                  <c:v>0.79270368382670175</c:v>
                </c:pt>
                <c:pt idx="1019">
                  <c:v>0.79270368382670175</c:v>
                </c:pt>
                <c:pt idx="1020">
                  <c:v>0.79270368382670175</c:v>
                </c:pt>
                <c:pt idx="1021">
                  <c:v>0.79270368382670175</c:v>
                </c:pt>
                <c:pt idx="1022">
                  <c:v>0.79270368382670175</c:v>
                </c:pt>
                <c:pt idx="1023">
                  <c:v>0.79270368382670175</c:v>
                </c:pt>
                <c:pt idx="1024">
                  <c:v>0.79270368382670175</c:v>
                </c:pt>
                <c:pt idx="1025">
                  <c:v>0.79270368382670175</c:v>
                </c:pt>
                <c:pt idx="1026">
                  <c:v>0.79270368382670175</c:v>
                </c:pt>
                <c:pt idx="1027">
                  <c:v>0.79270368382670175</c:v>
                </c:pt>
                <c:pt idx="1028">
                  <c:v>0.79270368382670175</c:v>
                </c:pt>
                <c:pt idx="1029">
                  <c:v>0.79270368382670175</c:v>
                </c:pt>
                <c:pt idx="1030">
                  <c:v>0.79270368382670175</c:v>
                </c:pt>
                <c:pt idx="1031">
                  <c:v>0.79270368382670175</c:v>
                </c:pt>
                <c:pt idx="1032">
                  <c:v>0.79270368382670175</c:v>
                </c:pt>
                <c:pt idx="1033">
                  <c:v>0.79270368382670175</c:v>
                </c:pt>
                <c:pt idx="1034">
                  <c:v>0.79270368382670175</c:v>
                </c:pt>
                <c:pt idx="1035">
                  <c:v>0.79270368382670175</c:v>
                </c:pt>
                <c:pt idx="1036">
                  <c:v>0.79270368382670175</c:v>
                </c:pt>
                <c:pt idx="1037">
                  <c:v>0.79270368382670175</c:v>
                </c:pt>
                <c:pt idx="1038">
                  <c:v>0.79270368382670175</c:v>
                </c:pt>
                <c:pt idx="1039">
                  <c:v>0.79270368382670175</c:v>
                </c:pt>
                <c:pt idx="1040">
                  <c:v>0.79270368382670175</c:v>
                </c:pt>
                <c:pt idx="1041">
                  <c:v>0.79270368382670175</c:v>
                </c:pt>
                <c:pt idx="1042">
                  <c:v>0.79270368382670175</c:v>
                </c:pt>
                <c:pt idx="1043">
                  <c:v>0.79270368382670175</c:v>
                </c:pt>
                <c:pt idx="1044">
                  <c:v>0.79270368382670175</c:v>
                </c:pt>
                <c:pt idx="1045">
                  <c:v>0.79270368382670175</c:v>
                </c:pt>
                <c:pt idx="1046">
                  <c:v>0.79270368382670175</c:v>
                </c:pt>
                <c:pt idx="1047">
                  <c:v>0.79270368382670175</c:v>
                </c:pt>
                <c:pt idx="1048">
                  <c:v>0.79270368382670175</c:v>
                </c:pt>
                <c:pt idx="1049">
                  <c:v>0.79270368382670175</c:v>
                </c:pt>
                <c:pt idx="1050">
                  <c:v>0.79270368382670175</c:v>
                </c:pt>
                <c:pt idx="1051">
                  <c:v>0.79270368382670175</c:v>
                </c:pt>
                <c:pt idx="1052">
                  <c:v>0.79270368382670175</c:v>
                </c:pt>
                <c:pt idx="1053">
                  <c:v>0.79270368382670175</c:v>
                </c:pt>
                <c:pt idx="1054">
                  <c:v>0.79270368382670175</c:v>
                </c:pt>
                <c:pt idx="1055">
                  <c:v>0.79270368382670175</c:v>
                </c:pt>
                <c:pt idx="1056">
                  <c:v>0.79270368382670175</c:v>
                </c:pt>
                <c:pt idx="1057">
                  <c:v>0.79270368382670175</c:v>
                </c:pt>
                <c:pt idx="1058">
                  <c:v>0.79270368382670175</c:v>
                </c:pt>
                <c:pt idx="1059">
                  <c:v>0.79270368382670175</c:v>
                </c:pt>
                <c:pt idx="1060">
                  <c:v>0.79270368382670175</c:v>
                </c:pt>
                <c:pt idx="1061">
                  <c:v>0.79270368382670175</c:v>
                </c:pt>
                <c:pt idx="1062">
                  <c:v>0.79270368382670175</c:v>
                </c:pt>
                <c:pt idx="1063">
                  <c:v>0.79270368382670175</c:v>
                </c:pt>
                <c:pt idx="1064">
                  <c:v>0.79270368382670175</c:v>
                </c:pt>
                <c:pt idx="1065">
                  <c:v>0.79270368382670175</c:v>
                </c:pt>
                <c:pt idx="1066">
                  <c:v>0.79270368382670175</c:v>
                </c:pt>
                <c:pt idx="1067">
                  <c:v>0.79270368382670175</c:v>
                </c:pt>
                <c:pt idx="1068">
                  <c:v>0.79270368382670175</c:v>
                </c:pt>
                <c:pt idx="1069">
                  <c:v>0.79270368382670175</c:v>
                </c:pt>
                <c:pt idx="1070">
                  <c:v>0.79270368382670175</c:v>
                </c:pt>
                <c:pt idx="1071">
                  <c:v>0.79270368382670175</c:v>
                </c:pt>
                <c:pt idx="1072">
                  <c:v>0.79270368382670175</c:v>
                </c:pt>
                <c:pt idx="1073">
                  <c:v>0.79270368382670175</c:v>
                </c:pt>
                <c:pt idx="1074">
                  <c:v>0.79270368382670175</c:v>
                </c:pt>
                <c:pt idx="1075">
                  <c:v>0.79270368382670175</c:v>
                </c:pt>
                <c:pt idx="1076">
                  <c:v>0.79270368382670175</c:v>
                </c:pt>
                <c:pt idx="1077">
                  <c:v>0.79270368382670175</c:v>
                </c:pt>
                <c:pt idx="1078">
                  <c:v>0.79270368382670175</c:v>
                </c:pt>
                <c:pt idx="1079">
                  <c:v>0.79270368382670175</c:v>
                </c:pt>
                <c:pt idx="1080">
                  <c:v>0.79270368382670175</c:v>
                </c:pt>
                <c:pt idx="1081">
                  <c:v>0.79270368382670175</c:v>
                </c:pt>
                <c:pt idx="1082">
                  <c:v>0.79270368382670175</c:v>
                </c:pt>
                <c:pt idx="1083">
                  <c:v>0.79270368382670175</c:v>
                </c:pt>
                <c:pt idx="1084">
                  <c:v>0.79270368382670175</c:v>
                </c:pt>
                <c:pt idx="1085">
                  <c:v>0.79270368382670175</c:v>
                </c:pt>
                <c:pt idx="1086">
                  <c:v>0.79270368382670175</c:v>
                </c:pt>
                <c:pt idx="1087">
                  <c:v>0.79270368382670175</c:v>
                </c:pt>
                <c:pt idx="1088">
                  <c:v>0.79270368382670175</c:v>
                </c:pt>
                <c:pt idx="1089">
                  <c:v>0.79270368382670175</c:v>
                </c:pt>
                <c:pt idx="1090">
                  <c:v>0.79270368382670175</c:v>
                </c:pt>
                <c:pt idx="1091">
                  <c:v>0.79270368382670175</c:v>
                </c:pt>
                <c:pt idx="1092">
                  <c:v>0.79270368382670175</c:v>
                </c:pt>
                <c:pt idx="1093">
                  <c:v>0.79270368382670175</c:v>
                </c:pt>
                <c:pt idx="1094">
                  <c:v>0.79270368382670175</c:v>
                </c:pt>
                <c:pt idx="1095">
                  <c:v>0.79270368382670175</c:v>
                </c:pt>
                <c:pt idx="1096">
                  <c:v>0.79270368382670175</c:v>
                </c:pt>
                <c:pt idx="1097">
                  <c:v>0.79270368382670175</c:v>
                </c:pt>
                <c:pt idx="1098">
                  <c:v>0.79270368382670175</c:v>
                </c:pt>
                <c:pt idx="1099">
                  <c:v>0.79270368382670175</c:v>
                </c:pt>
                <c:pt idx="1100">
                  <c:v>0.79270368382670175</c:v>
                </c:pt>
                <c:pt idx="1101">
                  <c:v>0.79270368382670175</c:v>
                </c:pt>
                <c:pt idx="1102">
                  <c:v>0.79270368382670175</c:v>
                </c:pt>
                <c:pt idx="1103">
                  <c:v>0.79270368382670175</c:v>
                </c:pt>
                <c:pt idx="1104">
                  <c:v>0.79270368382670175</c:v>
                </c:pt>
                <c:pt idx="1105">
                  <c:v>0.79270368382670175</c:v>
                </c:pt>
                <c:pt idx="1106">
                  <c:v>0.79270368382670175</c:v>
                </c:pt>
                <c:pt idx="1107">
                  <c:v>0.79270368382670175</c:v>
                </c:pt>
                <c:pt idx="1108">
                  <c:v>0.79270368382670175</c:v>
                </c:pt>
                <c:pt idx="1109">
                  <c:v>0.79270368382670175</c:v>
                </c:pt>
                <c:pt idx="1110">
                  <c:v>0.79270368382670175</c:v>
                </c:pt>
                <c:pt idx="1111">
                  <c:v>0.79270368382670175</c:v>
                </c:pt>
                <c:pt idx="1112">
                  <c:v>0.79270368382670175</c:v>
                </c:pt>
                <c:pt idx="1113">
                  <c:v>0.79270368382670175</c:v>
                </c:pt>
                <c:pt idx="1114">
                  <c:v>0.79270368382670175</c:v>
                </c:pt>
                <c:pt idx="1115">
                  <c:v>0.79270368382670175</c:v>
                </c:pt>
                <c:pt idx="1116">
                  <c:v>0.79270368382670175</c:v>
                </c:pt>
                <c:pt idx="1117">
                  <c:v>0.79270368382670175</c:v>
                </c:pt>
                <c:pt idx="1118">
                  <c:v>0.79270368382670175</c:v>
                </c:pt>
                <c:pt idx="1119">
                  <c:v>0.79270368382670175</c:v>
                </c:pt>
                <c:pt idx="1120">
                  <c:v>0.79270368382670175</c:v>
                </c:pt>
                <c:pt idx="1121">
                  <c:v>0.79270368382670175</c:v>
                </c:pt>
                <c:pt idx="1122">
                  <c:v>0.79270368382670175</c:v>
                </c:pt>
                <c:pt idx="1123">
                  <c:v>0.79270368382670175</c:v>
                </c:pt>
                <c:pt idx="1124">
                  <c:v>0.79270368382670175</c:v>
                </c:pt>
                <c:pt idx="1125">
                  <c:v>0.79270368382670175</c:v>
                </c:pt>
                <c:pt idx="1126">
                  <c:v>0.79270368382670175</c:v>
                </c:pt>
                <c:pt idx="1127">
                  <c:v>0.79270368382670175</c:v>
                </c:pt>
                <c:pt idx="1128">
                  <c:v>0.79270368382670175</c:v>
                </c:pt>
                <c:pt idx="1129">
                  <c:v>0.79270368382670175</c:v>
                </c:pt>
                <c:pt idx="1130">
                  <c:v>0.79270368382670175</c:v>
                </c:pt>
                <c:pt idx="1131">
                  <c:v>0.79270368382670175</c:v>
                </c:pt>
                <c:pt idx="1132">
                  <c:v>0.79270368382670175</c:v>
                </c:pt>
                <c:pt idx="1133">
                  <c:v>0.79270368382670175</c:v>
                </c:pt>
                <c:pt idx="1134">
                  <c:v>0.79270368382670175</c:v>
                </c:pt>
                <c:pt idx="1135">
                  <c:v>0.79270368382670175</c:v>
                </c:pt>
                <c:pt idx="1136">
                  <c:v>0.79270368382670175</c:v>
                </c:pt>
                <c:pt idx="1137">
                  <c:v>0.79270368382670175</c:v>
                </c:pt>
                <c:pt idx="1138">
                  <c:v>0.79270368382670175</c:v>
                </c:pt>
                <c:pt idx="1139">
                  <c:v>0.79270368382670175</c:v>
                </c:pt>
                <c:pt idx="1140">
                  <c:v>0.79270368382670175</c:v>
                </c:pt>
                <c:pt idx="1141">
                  <c:v>0.79270368382670175</c:v>
                </c:pt>
                <c:pt idx="1142">
                  <c:v>0.79270368382670175</c:v>
                </c:pt>
                <c:pt idx="1143">
                  <c:v>0.79270368382670175</c:v>
                </c:pt>
                <c:pt idx="1144">
                  <c:v>0.79270368382670175</c:v>
                </c:pt>
                <c:pt idx="1145">
                  <c:v>0.79270368382670175</c:v>
                </c:pt>
                <c:pt idx="1146">
                  <c:v>0.79270368382670175</c:v>
                </c:pt>
                <c:pt idx="1147">
                  <c:v>0.79270368382670175</c:v>
                </c:pt>
                <c:pt idx="1148">
                  <c:v>0.79270368382670175</c:v>
                </c:pt>
                <c:pt idx="1149">
                  <c:v>0.79270368382670175</c:v>
                </c:pt>
                <c:pt idx="1150">
                  <c:v>0.79270368382670175</c:v>
                </c:pt>
                <c:pt idx="1151">
                  <c:v>0.79270368382670175</c:v>
                </c:pt>
                <c:pt idx="1152">
                  <c:v>0.79270368382670175</c:v>
                </c:pt>
                <c:pt idx="1153">
                  <c:v>0.79270368382670175</c:v>
                </c:pt>
                <c:pt idx="1154">
                  <c:v>0.79270368382670175</c:v>
                </c:pt>
                <c:pt idx="1155">
                  <c:v>0.79270368382670175</c:v>
                </c:pt>
                <c:pt idx="1156">
                  <c:v>0.79270368382670175</c:v>
                </c:pt>
                <c:pt idx="1157">
                  <c:v>0.79270368382670175</c:v>
                </c:pt>
                <c:pt idx="1158">
                  <c:v>0.79270368382670175</c:v>
                </c:pt>
                <c:pt idx="1159">
                  <c:v>0.79270368382670175</c:v>
                </c:pt>
                <c:pt idx="1160">
                  <c:v>0.79270368382670175</c:v>
                </c:pt>
                <c:pt idx="1161">
                  <c:v>0.79270368382670175</c:v>
                </c:pt>
                <c:pt idx="1162">
                  <c:v>0.79270368382670175</c:v>
                </c:pt>
                <c:pt idx="1163">
                  <c:v>0.79270368382670175</c:v>
                </c:pt>
                <c:pt idx="1164">
                  <c:v>0.79270368382670175</c:v>
                </c:pt>
                <c:pt idx="1165">
                  <c:v>0.79270368382670175</c:v>
                </c:pt>
                <c:pt idx="1166">
                  <c:v>0.79270368382670175</c:v>
                </c:pt>
                <c:pt idx="1167">
                  <c:v>0.79270368382670175</c:v>
                </c:pt>
                <c:pt idx="1168">
                  <c:v>0.79270368382670175</c:v>
                </c:pt>
                <c:pt idx="1169">
                  <c:v>0.79270368382670175</c:v>
                </c:pt>
                <c:pt idx="1170">
                  <c:v>0.79270368382670175</c:v>
                </c:pt>
                <c:pt idx="1171">
                  <c:v>0.79270368382670175</c:v>
                </c:pt>
                <c:pt idx="1172">
                  <c:v>0.79270368382670175</c:v>
                </c:pt>
                <c:pt idx="1173">
                  <c:v>0.79270368382670175</c:v>
                </c:pt>
                <c:pt idx="1174">
                  <c:v>0.79270368382670175</c:v>
                </c:pt>
                <c:pt idx="1175">
                  <c:v>0.79270368382670175</c:v>
                </c:pt>
                <c:pt idx="1176">
                  <c:v>0.79270368382670175</c:v>
                </c:pt>
                <c:pt idx="1177">
                  <c:v>0.79270368382670175</c:v>
                </c:pt>
                <c:pt idx="1178">
                  <c:v>0.79270368382670175</c:v>
                </c:pt>
                <c:pt idx="1179">
                  <c:v>0.79270368382670175</c:v>
                </c:pt>
                <c:pt idx="1180">
                  <c:v>0.79270368382670175</c:v>
                </c:pt>
                <c:pt idx="1181">
                  <c:v>0.79270368382670175</c:v>
                </c:pt>
                <c:pt idx="1182">
                  <c:v>0.79270368382670175</c:v>
                </c:pt>
                <c:pt idx="1183">
                  <c:v>0.79270368382670175</c:v>
                </c:pt>
                <c:pt idx="1184">
                  <c:v>0.79270368382670175</c:v>
                </c:pt>
                <c:pt idx="1185">
                  <c:v>0.79270368382670175</c:v>
                </c:pt>
                <c:pt idx="1186">
                  <c:v>0.79270368382670175</c:v>
                </c:pt>
                <c:pt idx="1187">
                  <c:v>0.79270368382670175</c:v>
                </c:pt>
                <c:pt idx="1188">
                  <c:v>0.79270368382670175</c:v>
                </c:pt>
                <c:pt idx="1189">
                  <c:v>0.79270368382670175</c:v>
                </c:pt>
                <c:pt idx="1190">
                  <c:v>0.79270368382670175</c:v>
                </c:pt>
                <c:pt idx="1191">
                  <c:v>0.79270368382670175</c:v>
                </c:pt>
                <c:pt idx="1192">
                  <c:v>0.79270368382670175</c:v>
                </c:pt>
                <c:pt idx="1193">
                  <c:v>0.79270368382670175</c:v>
                </c:pt>
                <c:pt idx="1194">
                  <c:v>0.79270368382670175</c:v>
                </c:pt>
                <c:pt idx="1195">
                  <c:v>0.79270368382670175</c:v>
                </c:pt>
                <c:pt idx="1196">
                  <c:v>0.79270368382670175</c:v>
                </c:pt>
                <c:pt idx="1197">
                  <c:v>0.79270368382670175</c:v>
                </c:pt>
                <c:pt idx="1198">
                  <c:v>0.79270368382670175</c:v>
                </c:pt>
                <c:pt idx="1199">
                  <c:v>0.79270368382670175</c:v>
                </c:pt>
                <c:pt idx="1200">
                  <c:v>0.79270368382670175</c:v>
                </c:pt>
                <c:pt idx="1201">
                  <c:v>0.79270368382670175</c:v>
                </c:pt>
                <c:pt idx="1202">
                  <c:v>0.79270368382670175</c:v>
                </c:pt>
                <c:pt idx="1203">
                  <c:v>0.79270368382670175</c:v>
                </c:pt>
                <c:pt idx="1204">
                  <c:v>0.79270368382670175</c:v>
                </c:pt>
                <c:pt idx="1205">
                  <c:v>0.79270368382670175</c:v>
                </c:pt>
                <c:pt idx="1206">
                  <c:v>0.79270368382670175</c:v>
                </c:pt>
                <c:pt idx="1207">
                  <c:v>0.79270368382670175</c:v>
                </c:pt>
                <c:pt idx="1208">
                  <c:v>0.79270368382670175</c:v>
                </c:pt>
                <c:pt idx="1209">
                  <c:v>0.79270368382670175</c:v>
                </c:pt>
                <c:pt idx="1210">
                  <c:v>0.79270368382670175</c:v>
                </c:pt>
                <c:pt idx="1211">
                  <c:v>0.79270368382670175</c:v>
                </c:pt>
                <c:pt idx="1212">
                  <c:v>0.79270368382670175</c:v>
                </c:pt>
                <c:pt idx="1213">
                  <c:v>0.79270368382670175</c:v>
                </c:pt>
                <c:pt idx="1214">
                  <c:v>0.79270368382670175</c:v>
                </c:pt>
                <c:pt idx="1215">
                  <c:v>0.79270368382670175</c:v>
                </c:pt>
                <c:pt idx="1216">
                  <c:v>0.79270368382670175</c:v>
                </c:pt>
                <c:pt idx="1217">
                  <c:v>0.79270368382670175</c:v>
                </c:pt>
                <c:pt idx="1218">
                  <c:v>0.79270368382670175</c:v>
                </c:pt>
                <c:pt idx="1219">
                  <c:v>0.79270368382670175</c:v>
                </c:pt>
                <c:pt idx="1220">
                  <c:v>0.79270368382670175</c:v>
                </c:pt>
                <c:pt idx="1221">
                  <c:v>0.79270368382670175</c:v>
                </c:pt>
                <c:pt idx="1222">
                  <c:v>0.79270368382670175</c:v>
                </c:pt>
                <c:pt idx="1223">
                  <c:v>0.79270368382670175</c:v>
                </c:pt>
                <c:pt idx="1224">
                  <c:v>0.79270368382670175</c:v>
                </c:pt>
                <c:pt idx="1225">
                  <c:v>0.79270368382670175</c:v>
                </c:pt>
                <c:pt idx="1226">
                  <c:v>0.79270368382670175</c:v>
                </c:pt>
                <c:pt idx="1227">
                  <c:v>0.79270368382670175</c:v>
                </c:pt>
                <c:pt idx="1228">
                  <c:v>0.79270368382670175</c:v>
                </c:pt>
                <c:pt idx="1229">
                  <c:v>0.79270368382670175</c:v>
                </c:pt>
                <c:pt idx="1230">
                  <c:v>0.79270368382670175</c:v>
                </c:pt>
                <c:pt idx="1231">
                  <c:v>0.79270368382670175</c:v>
                </c:pt>
                <c:pt idx="1232">
                  <c:v>0.79270368382670175</c:v>
                </c:pt>
                <c:pt idx="1233">
                  <c:v>0.79270368382670175</c:v>
                </c:pt>
                <c:pt idx="1234">
                  <c:v>0.79270368382670175</c:v>
                </c:pt>
                <c:pt idx="1235">
                  <c:v>0.79270368382670175</c:v>
                </c:pt>
                <c:pt idx="1236">
                  <c:v>0.79270368382670175</c:v>
                </c:pt>
                <c:pt idx="1237">
                  <c:v>0.79270368382670175</c:v>
                </c:pt>
                <c:pt idx="1238">
                  <c:v>0.79270368382670175</c:v>
                </c:pt>
                <c:pt idx="1239">
                  <c:v>0.79270368382670175</c:v>
                </c:pt>
                <c:pt idx="1240">
                  <c:v>0.79270368382670175</c:v>
                </c:pt>
                <c:pt idx="1241">
                  <c:v>0.79270368382670175</c:v>
                </c:pt>
                <c:pt idx="1242">
                  <c:v>0.79270368382670175</c:v>
                </c:pt>
                <c:pt idx="1243">
                  <c:v>0.79270368382670175</c:v>
                </c:pt>
                <c:pt idx="1244">
                  <c:v>0.79270368382670175</c:v>
                </c:pt>
                <c:pt idx="1245">
                  <c:v>0.79270368382670175</c:v>
                </c:pt>
                <c:pt idx="1246">
                  <c:v>0.79270368382670175</c:v>
                </c:pt>
                <c:pt idx="1247">
                  <c:v>0.79270368382670175</c:v>
                </c:pt>
                <c:pt idx="1248">
                  <c:v>0.79270368382670175</c:v>
                </c:pt>
                <c:pt idx="1249">
                  <c:v>0.79270368382670175</c:v>
                </c:pt>
                <c:pt idx="1250">
                  <c:v>0.79270368382670175</c:v>
                </c:pt>
                <c:pt idx="1251">
                  <c:v>0.79270368382670175</c:v>
                </c:pt>
                <c:pt idx="1252">
                  <c:v>0.79270368382670175</c:v>
                </c:pt>
                <c:pt idx="1253">
                  <c:v>0.79270368382670175</c:v>
                </c:pt>
                <c:pt idx="1254">
                  <c:v>0.79270368382670175</c:v>
                </c:pt>
                <c:pt idx="1255">
                  <c:v>0.79270368382670175</c:v>
                </c:pt>
                <c:pt idx="1256">
                  <c:v>0.79270368382670175</c:v>
                </c:pt>
                <c:pt idx="1257">
                  <c:v>0.79270368382670175</c:v>
                </c:pt>
                <c:pt idx="1258">
                  <c:v>0.79270368382670175</c:v>
                </c:pt>
                <c:pt idx="1259">
                  <c:v>0.79270368382670175</c:v>
                </c:pt>
                <c:pt idx="1260">
                  <c:v>0.79270368382670175</c:v>
                </c:pt>
                <c:pt idx="1261">
                  <c:v>0.79270368382670175</c:v>
                </c:pt>
                <c:pt idx="1262">
                  <c:v>0.79270368382670175</c:v>
                </c:pt>
                <c:pt idx="1263">
                  <c:v>0.79270368382670175</c:v>
                </c:pt>
                <c:pt idx="1264">
                  <c:v>0.79270368382670175</c:v>
                </c:pt>
                <c:pt idx="1265">
                  <c:v>0.79270368382670175</c:v>
                </c:pt>
                <c:pt idx="1266">
                  <c:v>0.79270368382670175</c:v>
                </c:pt>
                <c:pt idx="1267">
                  <c:v>0.79270368382670175</c:v>
                </c:pt>
                <c:pt idx="1268">
                  <c:v>0.79270368382670175</c:v>
                </c:pt>
                <c:pt idx="1269">
                  <c:v>0.79270368382670175</c:v>
                </c:pt>
                <c:pt idx="1270">
                  <c:v>0.79270368382670175</c:v>
                </c:pt>
                <c:pt idx="1271">
                  <c:v>0.79270368382670175</c:v>
                </c:pt>
                <c:pt idx="1272">
                  <c:v>0.79270368382670175</c:v>
                </c:pt>
                <c:pt idx="1273">
                  <c:v>0.79270368382670175</c:v>
                </c:pt>
                <c:pt idx="1274">
                  <c:v>0.79270368382670175</c:v>
                </c:pt>
                <c:pt idx="1275">
                  <c:v>0.79270368382670175</c:v>
                </c:pt>
                <c:pt idx="1276">
                  <c:v>0.79270368382670175</c:v>
                </c:pt>
                <c:pt idx="1277">
                  <c:v>0.79270368382670175</c:v>
                </c:pt>
                <c:pt idx="1278">
                  <c:v>0.79270368382670175</c:v>
                </c:pt>
                <c:pt idx="1279">
                  <c:v>0.79270368382670175</c:v>
                </c:pt>
                <c:pt idx="1280">
                  <c:v>0.79270368382670175</c:v>
                </c:pt>
                <c:pt idx="1281">
                  <c:v>0.79270368382670175</c:v>
                </c:pt>
                <c:pt idx="1282">
                  <c:v>0.79270368382670175</c:v>
                </c:pt>
                <c:pt idx="1283">
                  <c:v>0.79270368382670175</c:v>
                </c:pt>
                <c:pt idx="1284">
                  <c:v>0.79270368382670175</c:v>
                </c:pt>
                <c:pt idx="1285">
                  <c:v>0.79270368382670175</c:v>
                </c:pt>
                <c:pt idx="1286">
                  <c:v>0.79270368382670175</c:v>
                </c:pt>
                <c:pt idx="1287">
                  <c:v>0.79270368382670175</c:v>
                </c:pt>
                <c:pt idx="1288">
                  <c:v>0.79270368382670175</c:v>
                </c:pt>
                <c:pt idx="1289">
                  <c:v>0.79270368382670175</c:v>
                </c:pt>
                <c:pt idx="1290">
                  <c:v>0.79270368382670175</c:v>
                </c:pt>
                <c:pt idx="1291">
                  <c:v>0.79270368382670175</c:v>
                </c:pt>
                <c:pt idx="1292">
                  <c:v>0.79270368382670175</c:v>
                </c:pt>
                <c:pt idx="1293">
                  <c:v>0.79270368382670175</c:v>
                </c:pt>
                <c:pt idx="1294">
                  <c:v>0.79270368382670175</c:v>
                </c:pt>
                <c:pt idx="1295">
                  <c:v>0.79270368382670175</c:v>
                </c:pt>
                <c:pt idx="1296">
                  <c:v>0.79270368382670175</c:v>
                </c:pt>
                <c:pt idx="1297">
                  <c:v>0.79270368382670175</c:v>
                </c:pt>
                <c:pt idx="1298">
                  <c:v>0.79270368382670175</c:v>
                </c:pt>
                <c:pt idx="1299">
                  <c:v>0.79270368382670175</c:v>
                </c:pt>
                <c:pt idx="1300">
                  <c:v>0.79270368382670175</c:v>
                </c:pt>
                <c:pt idx="1301">
                  <c:v>0.79270368382670175</c:v>
                </c:pt>
                <c:pt idx="1302">
                  <c:v>0.79270368382670175</c:v>
                </c:pt>
                <c:pt idx="1303">
                  <c:v>0.79270368382670175</c:v>
                </c:pt>
                <c:pt idx="1304">
                  <c:v>0.79270368382670175</c:v>
                </c:pt>
                <c:pt idx="1305">
                  <c:v>0.79270368382670175</c:v>
                </c:pt>
                <c:pt idx="1306">
                  <c:v>0.79270368382670175</c:v>
                </c:pt>
                <c:pt idx="1307">
                  <c:v>0.79270368382670175</c:v>
                </c:pt>
                <c:pt idx="1308">
                  <c:v>0.79270368382670175</c:v>
                </c:pt>
                <c:pt idx="1309">
                  <c:v>0.79270368382670175</c:v>
                </c:pt>
                <c:pt idx="1310">
                  <c:v>0.79270368382670175</c:v>
                </c:pt>
                <c:pt idx="1311">
                  <c:v>0.79270368382670175</c:v>
                </c:pt>
                <c:pt idx="1312">
                  <c:v>0.79270368382670175</c:v>
                </c:pt>
                <c:pt idx="1313">
                  <c:v>0.79270368382670175</c:v>
                </c:pt>
                <c:pt idx="1314">
                  <c:v>0.79270368382670175</c:v>
                </c:pt>
                <c:pt idx="1315">
                  <c:v>0.79270368382670175</c:v>
                </c:pt>
                <c:pt idx="1316">
                  <c:v>0.79270368382670175</c:v>
                </c:pt>
                <c:pt idx="1317">
                  <c:v>0.79270368382670175</c:v>
                </c:pt>
                <c:pt idx="1318">
                  <c:v>0.79270368382670175</c:v>
                </c:pt>
                <c:pt idx="1319">
                  <c:v>0.79270368382670175</c:v>
                </c:pt>
                <c:pt idx="1320">
                  <c:v>0.79270368382670175</c:v>
                </c:pt>
                <c:pt idx="1321">
                  <c:v>0.79270368382670175</c:v>
                </c:pt>
                <c:pt idx="1322">
                  <c:v>0.79270368382670175</c:v>
                </c:pt>
                <c:pt idx="1323">
                  <c:v>0.79270368382670175</c:v>
                </c:pt>
                <c:pt idx="1324">
                  <c:v>0.79270368382670175</c:v>
                </c:pt>
                <c:pt idx="1325">
                  <c:v>0.79270368382670175</c:v>
                </c:pt>
                <c:pt idx="1326">
                  <c:v>0.79270368382670175</c:v>
                </c:pt>
                <c:pt idx="1327">
                  <c:v>0.79270368382670175</c:v>
                </c:pt>
                <c:pt idx="1328">
                  <c:v>0.79270368382670175</c:v>
                </c:pt>
                <c:pt idx="1329">
                  <c:v>0.79270368382670175</c:v>
                </c:pt>
                <c:pt idx="1330">
                  <c:v>0.79270368382670175</c:v>
                </c:pt>
                <c:pt idx="1331">
                  <c:v>0.79270368382670175</c:v>
                </c:pt>
                <c:pt idx="1332">
                  <c:v>0.79270368382670175</c:v>
                </c:pt>
                <c:pt idx="1333">
                  <c:v>0.79270368382670175</c:v>
                </c:pt>
                <c:pt idx="1334">
                  <c:v>0.79270368382670175</c:v>
                </c:pt>
                <c:pt idx="1335">
                  <c:v>0.79270368382670175</c:v>
                </c:pt>
                <c:pt idx="1336">
                  <c:v>0.79270368382670175</c:v>
                </c:pt>
                <c:pt idx="1337">
                  <c:v>0.79270368382670175</c:v>
                </c:pt>
                <c:pt idx="1338">
                  <c:v>0.79270368382670175</c:v>
                </c:pt>
                <c:pt idx="1339">
                  <c:v>0.79270368382670175</c:v>
                </c:pt>
                <c:pt idx="1340">
                  <c:v>0.79270368382670175</c:v>
                </c:pt>
                <c:pt idx="1341">
                  <c:v>0.79270368382670175</c:v>
                </c:pt>
                <c:pt idx="1342">
                  <c:v>0.79270368382670175</c:v>
                </c:pt>
                <c:pt idx="1343">
                  <c:v>0.79270368382670175</c:v>
                </c:pt>
                <c:pt idx="1344">
                  <c:v>0.79270368382670175</c:v>
                </c:pt>
                <c:pt idx="1345">
                  <c:v>0.79270368382670175</c:v>
                </c:pt>
                <c:pt idx="1346">
                  <c:v>0.79270368382670175</c:v>
                </c:pt>
                <c:pt idx="1347">
                  <c:v>0.79270368382670175</c:v>
                </c:pt>
                <c:pt idx="1348">
                  <c:v>0.79270368382670175</c:v>
                </c:pt>
                <c:pt idx="1349">
                  <c:v>0.79270368382670175</c:v>
                </c:pt>
                <c:pt idx="1350">
                  <c:v>0.79270368382670175</c:v>
                </c:pt>
                <c:pt idx="1351">
                  <c:v>0.79270368382670175</c:v>
                </c:pt>
                <c:pt idx="1352">
                  <c:v>0.79270368382670175</c:v>
                </c:pt>
                <c:pt idx="1353">
                  <c:v>0.79270368382670175</c:v>
                </c:pt>
                <c:pt idx="1354">
                  <c:v>0.79270368382670175</c:v>
                </c:pt>
                <c:pt idx="1355">
                  <c:v>0.79270368382670175</c:v>
                </c:pt>
                <c:pt idx="1356">
                  <c:v>0.79270368382670175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14-487A-A0B7-06D808587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615263"/>
        <c:axId val="160587519"/>
      </c:lineChart>
      <c:catAx>
        <c:axId val="91792652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5816095"/>
        <c:crosses val="autoZero"/>
        <c:auto val="1"/>
        <c:lblAlgn val="ctr"/>
        <c:lblOffset val="100"/>
        <c:noMultiLvlLbl val="0"/>
      </c:catAx>
      <c:valAx>
        <c:axId val="5058160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MORTES DIÁRIAS</a:t>
                </a:r>
              </a:p>
            </c:rich>
          </c:tx>
          <c:layout>
            <c:manualLayout>
              <c:xMode val="edge"/>
              <c:yMode val="edge"/>
              <c:x val="8.1740789397412757E-3"/>
              <c:y val="0.39746375720659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17926527"/>
        <c:crosses val="autoZero"/>
        <c:crossBetween val="between"/>
      </c:valAx>
      <c:valAx>
        <c:axId val="160587519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615263"/>
        <c:crosses val="max"/>
        <c:crossBetween val="between"/>
      </c:valAx>
      <c:catAx>
        <c:axId val="251615263"/>
        <c:scaling>
          <c:orientation val="minMax"/>
        </c:scaling>
        <c:delete val="1"/>
        <c:axPos val="b"/>
        <c:majorTickMark val="out"/>
        <c:minorTickMark val="none"/>
        <c:tickLblPos val="nextTo"/>
        <c:crossAx val="1605875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597278922569138"/>
          <c:y val="4.4507100172291238E-2"/>
          <c:w val="0.29681155236364098"/>
          <c:h val="3.5651659956285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CFAEF-AC98-4B8A-9595-FE9DF1A1B18B}" type="datetimeFigureOut">
              <a:rPr lang="pt-BR" smtClean="0"/>
              <a:t>13/10/2023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2D60E-28C4-439A-A7CC-DC731A9627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13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2D60E-28C4-439A-A7CC-DC731A96279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71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B3D3-9586-4D16-BFED-53BEB1822202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4D6E-A7BC-4B82-9247-BA60E991C0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479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B3D3-9586-4D16-BFED-53BEB1822202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4D6E-A7BC-4B82-9247-BA60E991C0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91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B3D3-9586-4D16-BFED-53BEB1822202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4D6E-A7BC-4B82-9247-BA60E991C0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989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B3D3-9586-4D16-BFED-53BEB1822202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4D6E-A7BC-4B82-9247-BA60E991C0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76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B3D3-9586-4D16-BFED-53BEB1822202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4D6E-A7BC-4B82-9247-BA60E991C0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631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B3D3-9586-4D16-BFED-53BEB1822202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4D6E-A7BC-4B82-9247-BA60E991C0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779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B3D3-9586-4D16-BFED-53BEB1822202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4D6E-A7BC-4B82-9247-BA60E991C0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928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B3D3-9586-4D16-BFED-53BEB1822202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4D6E-A7BC-4B82-9247-BA60E991C0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231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B3D3-9586-4D16-BFED-53BEB1822202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4D6E-A7BC-4B82-9247-BA60E991C0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438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B3D3-9586-4D16-BFED-53BEB1822202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4D6E-A7BC-4B82-9247-BA60E991C0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679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B3D3-9586-4D16-BFED-53BEB1822202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4D6E-A7BC-4B82-9247-BA60E991C0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899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DB3D3-9586-4D16-BFED-53BEB1822202}" type="datetimeFigureOut">
              <a:rPr lang="pt-BR" smtClean="0"/>
              <a:t>13/10/2023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54D6E-A7BC-4B82-9247-BA60E991C0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147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4F247-9E58-E7DB-2C0E-C01E170E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21" y="1017327"/>
            <a:ext cx="15741516" cy="532015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868EF487-AF53-5DF4-8EE5-EB75EC6D4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34765"/>
              </p:ext>
            </p:extLst>
          </p:nvPr>
        </p:nvGraphicFramePr>
        <p:xfrm>
          <a:off x="-610773" y="1421880"/>
          <a:ext cx="17050825" cy="4440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35B76AEC-A643-BDB4-92B0-CA569A7B83E8}"/>
              </a:ext>
            </a:extLst>
          </p:cNvPr>
          <p:cNvCxnSpPr>
            <a:cxnSpLocks/>
          </p:cNvCxnSpPr>
          <p:nvPr/>
        </p:nvCxnSpPr>
        <p:spPr>
          <a:xfrm flipV="1">
            <a:off x="7444202" y="1662379"/>
            <a:ext cx="1" cy="396000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 descr="Bandeira do Brasil: origem, significado e história - Toda Matéria">
            <a:extLst>
              <a:ext uri="{FF2B5EF4-FFF2-40B4-BE49-F238E27FC236}">
                <a16:creationId xmlns:a16="http://schemas.microsoft.com/office/drawing/2014/main" id="{39458B91-0363-0FD7-4796-F6BEE1E8C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1" y="1760133"/>
            <a:ext cx="1418769" cy="74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D29281E7-0CDA-9128-F793-07C9897C17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19" t="17575" r="3123" b="12740"/>
          <a:stretch/>
        </p:blipFill>
        <p:spPr>
          <a:xfrm>
            <a:off x="250321" y="6267431"/>
            <a:ext cx="15916689" cy="4786925"/>
          </a:xfrm>
          <a:prstGeom prst="rect">
            <a:avLst/>
          </a:prstGeom>
        </p:spPr>
      </p:pic>
      <p:sp>
        <p:nvSpPr>
          <p:cNvPr id="53" name="Rectangle 14">
            <a:extLst>
              <a:ext uri="{FF2B5EF4-FFF2-40B4-BE49-F238E27FC236}">
                <a16:creationId xmlns:a16="http://schemas.microsoft.com/office/drawing/2014/main" id="{8302AB0E-A45B-E683-299C-837C863A3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6473421"/>
            <a:ext cx="595884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Created Using changepoint version 2.2.4 Changepoint type : Change in mean Method of analysis : AMOC Test Statistic : Normal Type of penalty : MBIC with value, 21.6413 Minimum Segment Length : 1 Maximum no. of cpts : 1 Changepoint Locations : 613 com 64% de vacinação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99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5FCDCE8-867A-0B7A-E399-3FBBF221B2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109121"/>
              </p:ext>
            </p:extLst>
          </p:nvPr>
        </p:nvGraphicFramePr>
        <p:xfrm>
          <a:off x="1117600" y="1540933"/>
          <a:ext cx="140208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E915D8FB-6D1F-7145-390B-A2F5CE0CA6F6}"/>
              </a:ext>
            </a:extLst>
          </p:cNvPr>
          <p:cNvSpPr txBox="1">
            <a:spLocks/>
          </p:cNvSpPr>
          <p:nvPr/>
        </p:nvSpPr>
        <p:spPr>
          <a:xfrm>
            <a:off x="1117600" y="649288"/>
            <a:ext cx="14020800" cy="891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Índia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FDA77899-5DCE-DB7E-7F0E-EA5DB85107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5600" y="5943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92C3719-0159-0BF0-EDF9-4E4D28FC7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49" t="17892" r="1982" b="12146"/>
          <a:stretch/>
        </p:blipFill>
        <p:spPr>
          <a:xfrm>
            <a:off x="1734064" y="6096000"/>
            <a:ext cx="13404336" cy="4972578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CCCF33BC-AF9D-DEA4-AD8C-61FF5A76D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0841" y="6240197"/>
            <a:ext cx="5031095" cy="5693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Created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Using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version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2.2.4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in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mean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Method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analysis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AMOC Test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Statistic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Normal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penalty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MBIC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with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value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, 21.6413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Minimum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Segment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Length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Maximum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no.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cpts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Locations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780</a:t>
            </a: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pop. </a:t>
            </a:r>
            <a:r>
              <a:rPr kumimoji="0" lang="pt-BR" altLang="pt-B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Vacianda</a:t>
            </a: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67%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8" descr="Resultado de imagem para bandeira da india">
            <a:extLst>
              <a:ext uri="{FF2B5EF4-FFF2-40B4-BE49-F238E27FC236}">
                <a16:creationId xmlns:a16="http://schemas.microsoft.com/office/drawing/2014/main" id="{BF64670B-90A0-4755-0698-73D2F6C07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78" y="1846898"/>
            <a:ext cx="1165101" cy="7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441953F-797C-8578-2D99-81D982BED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53347"/>
              </p:ext>
            </p:extLst>
          </p:nvPr>
        </p:nvGraphicFramePr>
        <p:xfrm>
          <a:off x="1117600" y="1382977"/>
          <a:ext cx="14020800" cy="486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72992AEB-141C-6C7B-84C9-438FD94FC05E}"/>
              </a:ext>
            </a:extLst>
          </p:cNvPr>
          <p:cNvSpPr txBox="1">
            <a:spLocks/>
          </p:cNvSpPr>
          <p:nvPr/>
        </p:nvSpPr>
        <p:spPr>
          <a:xfrm>
            <a:off x="1117600" y="649288"/>
            <a:ext cx="14020800" cy="891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Turquia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68D2422-865F-3DE1-08A0-7BEDE652E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9" t="18568" r="4034" b="12484"/>
          <a:stretch/>
        </p:blipFill>
        <p:spPr>
          <a:xfrm>
            <a:off x="1930401" y="6479645"/>
            <a:ext cx="13360399" cy="4329378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10B51FF-C66A-5F33-D64E-E2F9FA909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159" y="6507937"/>
            <a:ext cx="4055241" cy="6924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Created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Using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version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2.2.4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in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mean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Method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analysis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AMOC Test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Statistic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Normal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penalty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MBIC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with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value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, 20.87249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Minimum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Segment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Length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Maximum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no.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cpts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Locations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816 pop.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Vacianda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69%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54752C9-8416-6043-7D39-83C51A3FA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976" y="1772178"/>
            <a:ext cx="1198295" cy="7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1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64D8183-5D23-F940-9454-819F84D5B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761042"/>
              </p:ext>
            </p:extLst>
          </p:nvPr>
        </p:nvGraphicFramePr>
        <p:xfrm>
          <a:off x="1592315" y="1198180"/>
          <a:ext cx="13384927" cy="512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F4E44AD1-54DF-7321-8AA2-F0C139858FAD}"/>
              </a:ext>
            </a:extLst>
          </p:cNvPr>
          <p:cNvSpPr txBox="1">
            <a:spLocks/>
          </p:cNvSpPr>
          <p:nvPr/>
        </p:nvSpPr>
        <p:spPr>
          <a:xfrm>
            <a:off x="1117600" y="544848"/>
            <a:ext cx="14020800" cy="891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Indonésia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0DCD15A-8CBE-EE43-E09C-CC2DE4BBA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60" t="18600" r="2665" b="11857"/>
          <a:stretch/>
        </p:blipFill>
        <p:spPr>
          <a:xfrm>
            <a:off x="1592315" y="6419429"/>
            <a:ext cx="13859642" cy="4429975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02B32ADC-44E5-79F4-E7CA-F526D13C6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668" y="6564119"/>
            <a:ext cx="5558219" cy="5693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Created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Using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version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2.2.4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in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mean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Method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analysis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AMOC Test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Statistic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Normal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penalty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MBIC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with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value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, 21.6413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Minimum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Segment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Length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Maximum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no.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cpts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Locations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631</a:t>
            </a: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31% da população vacinada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39761CC-8504-F3A1-BA22-A6C171757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678" y="1540933"/>
            <a:ext cx="1165101" cy="7767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60999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4E44AD1-54DF-7321-8AA2-F0C139858FAD}"/>
              </a:ext>
            </a:extLst>
          </p:cNvPr>
          <p:cNvSpPr txBox="1">
            <a:spLocks/>
          </p:cNvSpPr>
          <p:nvPr/>
        </p:nvSpPr>
        <p:spPr>
          <a:xfrm>
            <a:off x="1117600" y="544848"/>
            <a:ext cx="14020800" cy="891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Paquistão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BB021BF-BB09-0753-EE69-2297A343D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28505"/>
              </p:ext>
            </p:extLst>
          </p:nvPr>
        </p:nvGraphicFramePr>
        <p:xfrm>
          <a:off x="1592315" y="1302922"/>
          <a:ext cx="13535572" cy="4793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43522F31-88FF-FA45-F59C-72A6AA5BA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4" t="17499" r="1374" b="11980"/>
          <a:stretch/>
        </p:blipFill>
        <p:spPr>
          <a:xfrm>
            <a:off x="1835803" y="6096000"/>
            <a:ext cx="13535572" cy="4793078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E3174DA-7C6B-487D-6B7E-2B04B19B0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999" y="6300076"/>
            <a:ext cx="5423337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Created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Using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version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2.2.4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in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mean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Method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analysis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AMOC Test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Statistic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Normal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penalty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MBIC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with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value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, 21.63909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Minimum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Segment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Length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Maximum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no.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cpts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Locations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654 pop.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Vacianda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27%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715C3D2-FE74-683A-AE3F-5B9478C41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78" y="1540934"/>
            <a:ext cx="1167346" cy="77673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22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EA42B2B-D84A-FFE6-45B7-30AA57AF1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971668"/>
              </p:ext>
            </p:extLst>
          </p:nvPr>
        </p:nvGraphicFramePr>
        <p:xfrm>
          <a:off x="1701465" y="1461684"/>
          <a:ext cx="13247141" cy="46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F4E44AD1-54DF-7321-8AA2-F0C139858FAD}"/>
              </a:ext>
            </a:extLst>
          </p:cNvPr>
          <p:cNvSpPr txBox="1">
            <a:spLocks/>
          </p:cNvSpPr>
          <p:nvPr/>
        </p:nvSpPr>
        <p:spPr>
          <a:xfrm>
            <a:off x="1117600" y="544848"/>
            <a:ext cx="14020800" cy="891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Rússia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8C5BCF-75AC-DD9C-9F3C-240A529DF2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7" t="17384" r="2163" b="11707"/>
          <a:stretch/>
        </p:blipFill>
        <p:spPr>
          <a:xfrm>
            <a:off x="2126686" y="6284715"/>
            <a:ext cx="13011714" cy="444560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D2EE43B-6B68-E8D4-00F9-2CE987FE7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6458077"/>
            <a:ext cx="527304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Created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Using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version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2.2.4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in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mean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Method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analysis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AMOC Test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Statistic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Normal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penalty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MBIC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with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value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, 21.62136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Minimum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Segment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Length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Maximum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no.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cpts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Locations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834 </a:t>
            </a:r>
            <a:r>
              <a:rPr lang="pt-BR" altLang="pt-BR" sz="900" dirty="0">
                <a:solidFill>
                  <a:srgbClr val="000000"/>
                </a:solidFill>
                <a:latin typeface="Lucida Console" panose="020B0609040504020204" pitchFamily="49" charset="0"/>
              </a:rPr>
              <a:t>54% de </a:t>
            </a:r>
            <a:r>
              <a:rPr lang="pt-BR" altLang="pt-BR" sz="9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vacianção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B4C2E41-6A12-B736-82E2-A939C58A1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88" y="1899411"/>
            <a:ext cx="1340045" cy="89164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55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1BA900CF-E72A-43EA-4D9A-1C94AE7C24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399503"/>
              </p:ext>
            </p:extLst>
          </p:nvPr>
        </p:nvGraphicFramePr>
        <p:xfrm>
          <a:off x="1562538" y="1418897"/>
          <a:ext cx="14020800" cy="461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7C092AA0-E5E7-BC70-254F-317BA0266DDE}"/>
              </a:ext>
            </a:extLst>
          </p:cNvPr>
          <p:cNvSpPr txBox="1">
            <a:spLocks/>
          </p:cNvSpPr>
          <p:nvPr/>
        </p:nvSpPr>
        <p:spPr>
          <a:xfrm>
            <a:off x="1117600" y="544848"/>
            <a:ext cx="14020800" cy="891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França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8F8912B-BE30-7ACA-6C0E-55606271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6" t="18365" r="3922" b="10760"/>
          <a:stretch/>
        </p:blipFill>
        <p:spPr>
          <a:xfrm>
            <a:off x="1685159" y="6155384"/>
            <a:ext cx="14020800" cy="509016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1EC2D896-A303-C2EB-81FF-CE8251B97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4883" y="6356668"/>
            <a:ext cx="502920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Created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Using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version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2.2.4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in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mean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Method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analysis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AMOC Test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Statistic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Normal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penalty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MBIC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with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value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, 21.47554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Minimum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Segment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Length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Maximum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no.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cpts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Locations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500 32% de vacinação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DE3EE93C-E123-C8ED-1EB2-BED0D9FE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88" y="1899411"/>
            <a:ext cx="1340045" cy="89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94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C092AA0-E5E7-BC70-254F-317BA0266DDE}"/>
              </a:ext>
            </a:extLst>
          </p:cNvPr>
          <p:cNvSpPr txBox="1">
            <a:spLocks/>
          </p:cNvSpPr>
          <p:nvPr/>
        </p:nvSpPr>
        <p:spPr>
          <a:xfrm>
            <a:off x="1117600" y="544848"/>
            <a:ext cx="14020800" cy="891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África do sul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78E22F1-1407-7155-6812-EAC5F7C1C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549925"/>
              </p:ext>
            </p:extLst>
          </p:nvPr>
        </p:nvGraphicFramePr>
        <p:xfrm>
          <a:off x="1685158" y="1214237"/>
          <a:ext cx="14020799" cy="487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F81B21DF-234A-A412-E4FE-A52246E2A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11" t="18143" r="3834" b="11887"/>
          <a:stretch/>
        </p:blipFill>
        <p:spPr>
          <a:xfrm>
            <a:off x="1685159" y="6297679"/>
            <a:ext cx="14020798" cy="4874152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DD14CA47-AC88-AA2F-CD0F-6EE3EC81F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9931" y="6480779"/>
            <a:ext cx="531298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Created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Using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version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2.2.4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in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mean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Method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analysis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AMOC Test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Statistic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Normal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penalty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MBIC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with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value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, 21.38789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Minimum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Segment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Length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Maximum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no.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cpts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Locations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789 34% POP VACIANDA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B127151C-E9E6-49E8-739D-3D8C1FEE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92" y="1660059"/>
            <a:ext cx="1340045" cy="89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59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E93879D-6CC0-E891-3C51-3A12D503F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234446"/>
              </p:ext>
            </p:extLst>
          </p:nvPr>
        </p:nvGraphicFramePr>
        <p:xfrm>
          <a:off x="1117600" y="1121182"/>
          <a:ext cx="14020800" cy="4659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776B797E-3018-60EF-CF72-4C2E2A3A80CB}"/>
              </a:ext>
            </a:extLst>
          </p:cNvPr>
          <p:cNvSpPr txBox="1">
            <a:spLocks/>
          </p:cNvSpPr>
          <p:nvPr/>
        </p:nvSpPr>
        <p:spPr>
          <a:xfrm>
            <a:off x="1117600" y="544848"/>
            <a:ext cx="14020800" cy="891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Filipinas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0E83901-0CEC-AA9D-0F86-5EE836EEB0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5" t="15696" r="2347" b="11943"/>
          <a:stretch/>
        </p:blipFill>
        <p:spPr>
          <a:xfrm>
            <a:off x="947683" y="5780689"/>
            <a:ext cx="14190717" cy="465950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678C416-76A5-23B4-32A2-24A9685C5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337" y="1567004"/>
            <a:ext cx="1340045" cy="89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CB1888A6-1264-C20F-FAD3-35C65E46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648" y="6078560"/>
            <a:ext cx="4303986" cy="6924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Created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Using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version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2.2.4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in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mean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Method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analysis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AMOC Test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Statistic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Normal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penalty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MBIC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with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value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, 21.1994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Minimum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Segment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Length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Maximum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no.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cpts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Locations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828</a:t>
            </a:r>
            <a:r>
              <a:rPr lang="pt-BR" altLang="pt-BR" sz="900" dirty="0">
                <a:solidFill>
                  <a:srgbClr val="000000"/>
                </a:solidFill>
                <a:latin typeface="Lucida Console" panose="020B0609040504020204" pitchFamily="49" charset="0"/>
              </a:rPr>
              <a:t> 64% da pop. </a:t>
            </a:r>
            <a:r>
              <a:rPr lang="pt-BR" altLang="pt-BR" sz="9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Vacianda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68CFDE1-ECC8-D938-5EE9-80C405054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3" t="14706" r="4155" b="13864"/>
          <a:stretch/>
        </p:blipFill>
        <p:spPr>
          <a:xfrm>
            <a:off x="1117600" y="6237890"/>
            <a:ext cx="13637173" cy="499296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41168F9-37B5-49AF-86E4-70125FE1C699}"/>
              </a:ext>
            </a:extLst>
          </p:cNvPr>
          <p:cNvSpPr txBox="1">
            <a:spLocks/>
          </p:cNvSpPr>
          <p:nvPr/>
        </p:nvSpPr>
        <p:spPr>
          <a:xfrm>
            <a:off x="1117600" y="544848"/>
            <a:ext cx="14020800" cy="891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Egito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60E5654-AD8B-7DCF-DF06-D7732F670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617126"/>
              </p:ext>
            </p:extLst>
          </p:nvPr>
        </p:nvGraphicFramePr>
        <p:xfrm>
          <a:off x="1389117" y="1277007"/>
          <a:ext cx="13477766" cy="4818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D9095206-20D7-11A5-4CC8-6F7CE6CE2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2635" y="6633851"/>
            <a:ext cx="4445875" cy="7232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Created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Using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version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2.2.4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in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mean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Method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analysis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AMOC Test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Statistic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Normal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penalty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MBIC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with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value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, 21.3903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Minimum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Segment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Length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Maximum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no.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cpts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Locations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797</a:t>
            </a: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25 % </a:t>
            </a:r>
            <a:r>
              <a:rPr kumimoji="0" lang="pt-BR" altLang="pt-BR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dapop</a:t>
            </a: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vacinada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829F935A-5C0E-71DF-4098-C2753F021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85" y="1578383"/>
            <a:ext cx="1356606" cy="9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9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14E77D59-8E00-2EBD-2678-34DAB314A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884651"/>
              </p:ext>
            </p:extLst>
          </p:nvPr>
        </p:nvGraphicFramePr>
        <p:xfrm>
          <a:off x="233155" y="1803498"/>
          <a:ext cx="15021256" cy="465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500BF3A0-4EF0-C936-E182-0EA80160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55" y="1204256"/>
            <a:ext cx="15416402" cy="1009989"/>
          </a:xfrm>
        </p:spPr>
        <p:txBody>
          <a:bodyPr>
            <a:normAutofit/>
          </a:bodyPr>
          <a:lstStyle/>
          <a:p>
            <a:pPr algn="ctr"/>
            <a:r>
              <a:rPr lang="pt-BR" sz="3200" cap="all" dirty="0">
                <a:latin typeface="Arial" panose="020B0604020202020204" pitchFamily="34" charset="0"/>
                <a:cs typeface="Arial" panose="020B0604020202020204" pitchFamily="34" charset="0"/>
              </a:rPr>
              <a:t>Colômbia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4FFE65C-452E-CB5D-FA79-894119CE8B76}"/>
              </a:ext>
            </a:extLst>
          </p:cNvPr>
          <p:cNvCxnSpPr>
            <a:cxnSpLocks/>
          </p:cNvCxnSpPr>
          <p:nvPr/>
        </p:nvCxnSpPr>
        <p:spPr>
          <a:xfrm flipV="1">
            <a:off x="7113544" y="2522220"/>
            <a:ext cx="0" cy="3652025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5" descr="Bandeira da Colômbia – Wikipédia, a enciclopédia livre">
            <a:extLst>
              <a:ext uri="{FF2B5EF4-FFF2-40B4-BE49-F238E27FC236}">
                <a16:creationId xmlns:a16="http://schemas.microsoft.com/office/drawing/2014/main" id="{897D1CF0-FA22-7BDB-B406-BF7F634AC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59" y="2115185"/>
            <a:ext cx="1418769" cy="72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06663A68-7D1F-96B6-7214-29872A65A6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55" t="17260" r="2337" b="14050"/>
          <a:stretch/>
        </p:blipFill>
        <p:spPr>
          <a:xfrm>
            <a:off x="988321" y="6455869"/>
            <a:ext cx="14187605" cy="4730001"/>
          </a:xfrm>
          <a:prstGeom prst="rect">
            <a:avLst/>
          </a:prstGeom>
        </p:spPr>
      </p:pic>
      <p:sp>
        <p:nvSpPr>
          <p:cNvPr id="38" name="Rectangle 8">
            <a:extLst>
              <a:ext uri="{FF2B5EF4-FFF2-40B4-BE49-F238E27FC236}">
                <a16:creationId xmlns:a16="http://schemas.microsoft.com/office/drawing/2014/main" id="{D9E56E12-5E87-1D2B-03AF-83E1B1BE2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551" y="6778112"/>
            <a:ext cx="5650523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Created Using changepoint version 2.2.4 Changepoint type : Change in mean Method of analysis : AMOC Test Statistic : Normal Type of penalty : MBIC with value, 21.6413 Minimum Segment Length : 1 Maximum no. of cpts : 1 Changepoint Locations : 592 com 46% de vacinação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0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27B2E1B6-DC5C-1544-674F-DE93ECE3A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276171"/>
              </p:ext>
            </p:extLst>
          </p:nvPr>
        </p:nvGraphicFramePr>
        <p:xfrm>
          <a:off x="669889" y="2377440"/>
          <a:ext cx="15225419" cy="410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1248AE2-38FB-6C90-C94A-8061BC16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89" y="1661714"/>
            <a:ext cx="15225429" cy="869835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ARGENTINA</a:t>
            </a:r>
          </a:p>
        </p:txBody>
      </p:sp>
      <p:pic>
        <p:nvPicPr>
          <p:cNvPr id="7" name="Picture 2" descr="Bandeira da Argentina: significado, curiosidades - Mundo Educação">
            <a:extLst>
              <a:ext uri="{FF2B5EF4-FFF2-40B4-BE49-F238E27FC236}">
                <a16:creationId xmlns:a16="http://schemas.microsoft.com/office/drawing/2014/main" id="{8E15B83A-2245-562A-583A-6EA0B03328A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74" y="2700855"/>
            <a:ext cx="1418767" cy="72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4A2F37C-776C-844E-C950-1402C696B3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53" t="16679" r="3188" b="13916"/>
          <a:stretch/>
        </p:blipFill>
        <p:spPr>
          <a:xfrm>
            <a:off x="1378066" y="6785266"/>
            <a:ext cx="14116847" cy="4101796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0B83F379-18A7-8293-39C4-0D363961D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2392" y="7046716"/>
            <a:ext cx="5303520" cy="5693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Created Using changepoint version 2.2.4 Changepoint type : Change in mean Method of analysis : AMOC Test Statistic : Normal Type of penalty : MBIC with value, 21.65013 Minimum Segment Length : 1 Maximum no. of cpts : 1 Changepoint Locations : 591 com 61% de vacinação</a:t>
            </a:r>
            <a:r>
              <a:rPr kumimoji="0" lang="pt-BR" alt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4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65C663A5-56EA-986B-32CD-44E8CF593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183405"/>
              </p:ext>
            </p:extLst>
          </p:nvPr>
        </p:nvGraphicFramePr>
        <p:xfrm>
          <a:off x="838200" y="2026920"/>
          <a:ext cx="14691359" cy="431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A3E05896-264E-C194-A7FB-51A7A3E2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1369469"/>
            <a:ext cx="14020800" cy="7968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CHILE</a:t>
            </a:r>
          </a:p>
        </p:txBody>
      </p:sp>
      <p:pic>
        <p:nvPicPr>
          <p:cNvPr id="4" name="Picture 6" descr="Bandeira do Chile: origem, significado e história - Toda Matéria">
            <a:extLst>
              <a:ext uri="{FF2B5EF4-FFF2-40B4-BE49-F238E27FC236}">
                <a16:creationId xmlns:a16="http://schemas.microsoft.com/office/drawing/2014/main" id="{B55B7067-AC6C-374F-B318-062654B61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84" y="2389092"/>
            <a:ext cx="972000" cy="61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780DF752-77BA-D80E-AFCE-12395FB66F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"/>
          <a:stretch/>
        </p:blipFill>
        <p:spPr>
          <a:xfrm>
            <a:off x="1615439" y="6339839"/>
            <a:ext cx="13914119" cy="4560203"/>
          </a:xfrm>
          <a:prstGeom prst="rect">
            <a:avLst/>
          </a:prstGeom>
        </p:spPr>
      </p:pic>
      <p:sp>
        <p:nvSpPr>
          <p:cNvPr id="39" name="Rectangle 12">
            <a:extLst>
              <a:ext uri="{FF2B5EF4-FFF2-40B4-BE49-F238E27FC236}">
                <a16:creationId xmlns:a16="http://schemas.microsoft.com/office/drawing/2014/main" id="{CA644AB3-EC6B-6507-A651-BDA53B140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4902" y="6479192"/>
            <a:ext cx="4821382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Created Using changepoint version 2.2.4 Changepoint type : Change in mean Method of analysis : AMOC Test Statistic : Normal Type of penalty : MBIC with value, 21.6413 Minimum Segment Length : 1 Maximum no. of cpts : 1 Changepoint Locations : 831 com 94% de vacinação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4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5B6FC02-8C69-0EAA-0D47-BA07B7FE9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51622"/>
              </p:ext>
            </p:extLst>
          </p:nvPr>
        </p:nvGraphicFramePr>
        <p:xfrm>
          <a:off x="62807" y="1254590"/>
          <a:ext cx="15727679" cy="476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3427AC50-7076-A50A-0E7E-1F68C2097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665" y="686578"/>
            <a:ext cx="14020800" cy="71417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</a:p>
        </p:txBody>
      </p:sp>
      <p:pic>
        <p:nvPicPr>
          <p:cNvPr id="16" name="Picture 12" descr="Bandeira do México: significados e história - Brasil Escola">
            <a:extLst>
              <a:ext uri="{FF2B5EF4-FFF2-40B4-BE49-F238E27FC236}">
                <a16:creationId xmlns:a16="http://schemas.microsoft.com/office/drawing/2014/main" id="{B9F7CA70-72B0-692F-E42C-B82EFF214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34" y="1571036"/>
            <a:ext cx="1031347" cy="59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BD68E8B-0942-3084-E11A-1EE95566E9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31" t="17875" r="2476" b="13988"/>
          <a:stretch/>
        </p:blipFill>
        <p:spPr>
          <a:xfrm>
            <a:off x="865447" y="6193001"/>
            <a:ext cx="15092679" cy="4503992"/>
          </a:xfrm>
          <a:prstGeom prst="rect">
            <a:avLst/>
          </a:prstGeom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782376A8-1712-F4FA-A09C-2E2820DD1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4713" y="6313729"/>
            <a:ext cx="481584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Created Using changepoint version 2.2.4 Changepoint type : Change in mean Method of analysis : AMOC Test Statistic : Normal Type of penalty : MBIC with value, 21.64572 Minimum Segment Length : 1 Maximum no. of cpts : 1 Changepoint Locations : 657 54% da população vacinada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6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C8E9ADF-F2A3-2CEC-23EC-521452B6E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331687"/>
              </p:ext>
            </p:extLst>
          </p:nvPr>
        </p:nvGraphicFramePr>
        <p:xfrm>
          <a:off x="264160" y="1760858"/>
          <a:ext cx="15727676" cy="489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0EE7ADC4-6F5E-615D-04A2-FFC7A4AC1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1395097"/>
            <a:ext cx="14020800" cy="71417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EUA</a:t>
            </a:r>
          </a:p>
        </p:txBody>
      </p:sp>
      <p:pic>
        <p:nvPicPr>
          <p:cNvPr id="21" name="Picture 14" descr="Bandeira dos Estados Unidos: história, significado - Mundo Educação">
            <a:extLst>
              <a:ext uri="{FF2B5EF4-FFF2-40B4-BE49-F238E27FC236}">
                <a16:creationId xmlns:a16="http://schemas.microsoft.com/office/drawing/2014/main" id="{470E3CD7-153D-7B8A-396E-70B586A4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88" y="2109270"/>
            <a:ext cx="1031347" cy="5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1B4D890-8F41-0981-C492-B7C9FA1B55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2" t="17832" r="4066" b="13423"/>
          <a:stretch/>
        </p:blipFill>
        <p:spPr>
          <a:xfrm>
            <a:off x="733133" y="6537353"/>
            <a:ext cx="15258703" cy="5039981"/>
          </a:xfrm>
          <a:prstGeom prst="rect">
            <a:avLst/>
          </a:prstGeom>
        </p:spPr>
      </p:pic>
      <p:sp>
        <p:nvSpPr>
          <p:cNvPr id="24" name="Rectangle 6">
            <a:extLst>
              <a:ext uri="{FF2B5EF4-FFF2-40B4-BE49-F238E27FC236}">
                <a16:creationId xmlns:a16="http://schemas.microsoft.com/office/drawing/2014/main" id="{A8AAC58F-776C-8146-11CF-01CDBBBD1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7960" y="6746570"/>
            <a:ext cx="528828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Created Using changepoint version 2.2.4 Changepoint type : Change in mean Method of analysis : AMOC Test Statistic : Normal Type of penalty : MBIC with value, 21.32719 Minimum Segment Length : 1 Maximum no. of cpts : 1 Changepoint Locations : 808 vacinação: 75%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7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D46DD4A-B728-CF21-9A5E-2387ED760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546986"/>
              </p:ext>
            </p:extLst>
          </p:nvPr>
        </p:nvGraphicFramePr>
        <p:xfrm>
          <a:off x="0" y="1706880"/>
          <a:ext cx="16032480" cy="458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0EE7ADC4-6F5E-615D-04A2-FFC7A4AC1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1395097"/>
            <a:ext cx="14020800" cy="71417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Itália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680D578-1CE4-E877-5B34-3D4792B1F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7" t="18074" r="2768" b="10545"/>
          <a:stretch/>
        </p:blipFill>
        <p:spPr>
          <a:xfrm>
            <a:off x="1010920" y="6382397"/>
            <a:ext cx="14782801" cy="4414506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B83B29A-0CE1-445A-C024-3B8F6C730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2680" y="6491449"/>
            <a:ext cx="536448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Created Using changepoint version 2.2.4 Changepoint type : Change in mean Method of analysis : AMOC Test Statistic : Normal Type of penalty : MBIC with value, 21.63909 Minimum Segment Length : 1 Maximum no. of cpts : 1 Changepoint Locations : 499 Pop. Vacinada: 32%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5" descr="Bandeira da Itália - Toda Matéria">
            <a:extLst>
              <a:ext uri="{FF2B5EF4-FFF2-40B4-BE49-F238E27FC236}">
                <a16:creationId xmlns:a16="http://schemas.microsoft.com/office/drawing/2014/main" id="{ED1561EA-0441-6EAD-96EC-54DFB0F4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88" y="2109271"/>
            <a:ext cx="1133660" cy="5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1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8DDFBC56-DC8C-0493-E6AA-E9007803E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8" t="17026" r="4224" b="13350"/>
          <a:stretch/>
        </p:blipFill>
        <p:spPr>
          <a:xfrm>
            <a:off x="1270000" y="5960694"/>
            <a:ext cx="14291734" cy="5411943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19CBCA7-560D-87D0-056F-AAF750FDF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281825"/>
              </p:ext>
            </p:extLst>
          </p:nvPr>
        </p:nvGraphicFramePr>
        <p:xfrm>
          <a:off x="592667" y="1187471"/>
          <a:ext cx="15307733" cy="456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006299F5-1A98-AD00-44F4-D1F553583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19626"/>
            <a:ext cx="14020800" cy="71417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Alemanha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71533AF-9C0F-DFFC-CD40-D6C6C0494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5267" y="6317781"/>
            <a:ext cx="5401733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Created Using changepoint version 2.2.4 Changepoint type : Change in mean Method of analysis : AMOC Test Statistic : Normal Type of penalty : MBIC with value, 21.7198 Minimum Segment Length : 1 Maximum no. of cpts : 1 Changepoint Locations : 1102 pop. Vacinada 74%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8" descr="Bandeira da Alemanha – Wikipédia, a enciclopédia livre">
            <a:extLst>
              <a:ext uri="{FF2B5EF4-FFF2-40B4-BE49-F238E27FC236}">
                <a16:creationId xmlns:a16="http://schemas.microsoft.com/office/drawing/2014/main" id="{E8F82C30-D803-81F0-AB58-06B9654FE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68" y="1544557"/>
            <a:ext cx="1133660" cy="6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5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D7B0433-4865-AE2E-2F97-9F1BF6BDEF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052405"/>
              </p:ext>
            </p:extLst>
          </p:nvPr>
        </p:nvGraphicFramePr>
        <p:xfrm>
          <a:off x="1117600" y="1540933"/>
          <a:ext cx="14020800" cy="423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9331B72F-E742-EDA0-75A7-DAAC5186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49288"/>
            <a:ext cx="14020800" cy="891645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Reino Unido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B4F9D2A-E0CD-10AA-40F8-51EFEB75C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49" t="18568" r="2463" b="12262"/>
          <a:stretch/>
        </p:blipFill>
        <p:spPr>
          <a:xfrm>
            <a:off x="1557866" y="5774266"/>
            <a:ext cx="13783734" cy="4690534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4D4C528-98EF-9522-1BE6-8183E80F1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5076" y="5847838"/>
            <a:ext cx="5426257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Created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Using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version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2.2.4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in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mean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Method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analysis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AMOC Test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Statistic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Normal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Type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penalty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MBIC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with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value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, 21.63909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Minimum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Segment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Length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Maximum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no.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cpts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1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Changepoint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pt-BR" altLang="pt-BR" sz="9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Locations</a:t>
            </a:r>
            <a:r>
              <a:rPr kumimoji="0" lang="pt-BR" altLang="pt-BR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: 430 33% da população vacinada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6" descr="Bandeira do Reino Unido - PNG Transparent - Image PNG">
            <a:extLst>
              <a:ext uri="{FF2B5EF4-FFF2-40B4-BE49-F238E27FC236}">
                <a16:creationId xmlns:a16="http://schemas.microsoft.com/office/drawing/2014/main" id="{69A9C251-9044-90DF-6140-3A572EB2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19" y="1846898"/>
            <a:ext cx="1133660" cy="7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87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31532</TotalTime>
  <Words>947</Words>
  <Application>Microsoft Office PowerPoint</Application>
  <PresentationFormat>Personalizar</PresentationFormat>
  <Paragraphs>49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Lucida Console</vt:lpstr>
      <vt:lpstr>Tema do Office</vt:lpstr>
      <vt:lpstr>BRASIL</vt:lpstr>
      <vt:lpstr>Colômbia </vt:lpstr>
      <vt:lpstr>ARGENTINA</vt:lpstr>
      <vt:lpstr>CHILE</vt:lpstr>
      <vt:lpstr>MÉXICO</vt:lpstr>
      <vt:lpstr>EUA</vt:lpstr>
      <vt:lpstr>Itália</vt:lpstr>
      <vt:lpstr>Alemanha</vt:lpstr>
      <vt:lpstr>Reino Unido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autor</dc:creator>
  <cp:lastModifiedBy>Sue Ricketts</cp:lastModifiedBy>
  <cp:revision>37</cp:revision>
  <dcterms:created xsi:type="dcterms:W3CDTF">2023-09-02T15:29:03Z</dcterms:created>
  <dcterms:modified xsi:type="dcterms:W3CDTF">2023-10-13T19:11:34Z</dcterms:modified>
</cp:coreProperties>
</file>