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6" r:id="rId2"/>
    <p:sldId id="297" r:id="rId3"/>
    <p:sldId id="298" r:id="rId4"/>
    <p:sldId id="299" r:id="rId5"/>
    <p:sldId id="300" r:id="rId6"/>
    <p:sldId id="301" r:id="rId7"/>
    <p:sldId id="302" r:id="rId8"/>
    <p:sldId id="305" r:id="rId9"/>
    <p:sldId id="30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51CB-31CA-41AC-B669-AA80B2976CB7}" type="datetimeFigureOut">
              <a:rPr lang="it-IT"/>
              <a:pPr>
                <a:defRPr/>
              </a:pPr>
              <a:t>19/11/2022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5D125-1DB1-4B5C-8910-2AA236251C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76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E5FB-2717-43DD-A2F4-89A3C9AA4661}" type="datetimeFigureOut">
              <a:rPr lang="it-IT"/>
              <a:pPr>
                <a:defRPr/>
              </a:pPr>
              <a:t>19/11/2022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C4D7E-A130-4BB0-A6A3-1871EE78F8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20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5A8D-4F2A-4944-9BD0-C9B0A3B5604E}" type="datetimeFigureOut">
              <a:rPr lang="it-IT"/>
              <a:pPr>
                <a:defRPr/>
              </a:pPr>
              <a:t>19/11/2022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E0F7A-5C64-431B-8397-57F94042EA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135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F7E7-7440-4138-BF92-F0AF3B0EA1C7}" type="datetimeFigureOut">
              <a:rPr lang="it-IT"/>
              <a:pPr>
                <a:defRPr/>
              </a:pPr>
              <a:t>19/11/2022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50A13-A7CF-43DF-B79C-0C32A1EE21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39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C697C-260F-4B44-A4D3-ECE246BDE034}" type="datetimeFigureOut">
              <a:rPr lang="it-IT"/>
              <a:pPr>
                <a:defRPr/>
              </a:pPr>
              <a:t>19/11/2022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B3B1F-E238-487F-9317-9A6AE21A53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97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96592-59AC-4A64-AA25-0FEE31D45099}" type="datetimeFigureOut">
              <a:rPr lang="it-IT"/>
              <a:pPr>
                <a:defRPr/>
              </a:pPr>
              <a:t>19/11/2022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6AF62-6919-40FF-B754-48EE3B32D7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251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A0D8E-5422-4CB0-ACB7-20F74FE6E930}" type="datetimeFigureOut">
              <a:rPr lang="it-IT"/>
              <a:pPr>
                <a:defRPr/>
              </a:pPr>
              <a:t>19/11/2022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7A4CB-A1D8-4BB0-989C-55DC7EEE61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27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0F7B3-39E6-4466-9F86-67C8FB7377EC}" type="datetimeFigureOut">
              <a:rPr lang="it-IT"/>
              <a:pPr>
                <a:defRPr/>
              </a:pPr>
              <a:t>19/11/2022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CCE18-6A0B-4270-B7BA-F50233E4BF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7678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C1A0-CF6D-46C6-959E-3C9CADDBD6BE}" type="datetimeFigureOut">
              <a:rPr lang="it-IT"/>
              <a:pPr>
                <a:defRPr/>
              </a:pPr>
              <a:t>19/11/2022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DF0D1-BD99-4DA8-B78A-779AB81937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1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89DD5-E1B4-4F30-A0EF-0CBB79396A58}" type="datetimeFigureOut">
              <a:rPr lang="it-IT"/>
              <a:pPr>
                <a:defRPr/>
              </a:pPr>
              <a:t>19/11/2022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9AE4F-2FC9-46A3-9308-5008572114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194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716C2-8F71-4A58-A848-7936F7C76BDE}" type="datetimeFigureOut">
              <a:rPr lang="it-IT"/>
              <a:pPr>
                <a:defRPr/>
              </a:pPr>
              <a:t>19/11/2022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BFEDC-3CF2-4ECA-A91A-C0639FA0FB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932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877649-EF4B-489A-BDBF-C2750217D19D}" type="datetimeFigureOut">
              <a:rPr lang="it-IT"/>
              <a:pPr>
                <a:defRPr/>
              </a:pPr>
              <a:t>19/11/2022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64C655-14E8-4F78-A864-117164805C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21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4.0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/>
          <p:cNvSpPr>
            <a:spLocks noGrp="1"/>
          </p:cNvSpPr>
          <p:nvPr>
            <p:ph type="ctrTitle"/>
          </p:nvPr>
        </p:nvSpPr>
        <p:spPr>
          <a:xfrm>
            <a:off x="522338" y="360484"/>
            <a:ext cx="8099323" cy="1139636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altLang="it-IT" sz="4000" dirty="0">
                <a:solidFill>
                  <a:schemeClr val="bg1"/>
                </a:solidFill>
              </a:rPr>
              <a:t>Laboratorio Open Science</a:t>
            </a:r>
            <a:br>
              <a:rPr lang="it-IT" altLang="it-IT" sz="4000" dirty="0">
                <a:solidFill>
                  <a:schemeClr val="bg1"/>
                </a:solidFill>
              </a:rPr>
            </a:br>
            <a:r>
              <a:rPr lang="it-IT" altLang="it-IT" sz="4000" dirty="0">
                <a:solidFill>
                  <a:schemeClr val="bg1"/>
                </a:solidFill>
              </a:rPr>
              <a:t>2 bis il ciclo Open secondo voi</a:t>
            </a:r>
            <a:endParaRPr lang="it-IT" altLang="it-IT" sz="3200" dirty="0">
              <a:solidFill>
                <a:schemeClr val="bg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07E16BE-CE58-459C-8081-13866455951A}"/>
              </a:ext>
            </a:extLst>
          </p:cNvPr>
          <p:cNvGrpSpPr/>
          <p:nvPr/>
        </p:nvGrpSpPr>
        <p:grpSpPr>
          <a:xfrm>
            <a:off x="-41511" y="4024759"/>
            <a:ext cx="2038429" cy="1151419"/>
            <a:chOff x="5797767" y="5454849"/>
            <a:chExt cx="2662627" cy="1176749"/>
          </a:xfrm>
          <a:noFill/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271D11DC-1BA2-4913-B070-97E91DF9B9A3}"/>
                </a:ext>
              </a:extLst>
            </p:cNvPr>
            <p:cNvGrpSpPr/>
            <p:nvPr/>
          </p:nvGrpSpPr>
          <p:grpSpPr>
            <a:xfrm>
              <a:off x="5797767" y="5454849"/>
              <a:ext cx="2662627" cy="1170502"/>
              <a:chOff x="5797767" y="5454849"/>
              <a:chExt cx="2662627" cy="1170502"/>
            </a:xfrm>
            <a:grpFill/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F7716572-1505-4CB8-8904-D9608E245928}"/>
                  </a:ext>
                </a:extLst>
              </p:cNvPr>
              <p:cNvSpPr/>
              <p:nvPr/>
            </p:nvSpPr>
            <p:spPr>
              <a:xfrm>
                <a:off x="5797767" y="5454849"/>
                <a:ext cx="2662627" cy="11705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+mn-cs"/>
                  </a:rPr>
                  <a:t>Elena Giglia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+mn-cs"/>
                  </a:rPr>
                  <a:t>Università di Torino</a:t>
                </a:r>
                <a:b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+mn-cs"/>
                  </a:rPr>
                </a:br>
                <a:r>
                  <a:rPr kumimoji="0" lang="it-IT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+mn-cs"/>
                  </a:rPr>
                  <a:t>elena.giglia@unito.it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F18DE4F9-3193-455A-905F-808D76B746B6}"/>
                  </a:ext>
                </a:extLst>
              </p:cNvPr>
              <p:cNvPicPr/>
              <p:nvPr/>
            </p:nvPicPr>
            <p:blipFill rotWithShape="1">
              <a:blip r:embed="rId3"/>
              <a:srcRect l="5603" t="9131" r="88016" b="81461"/>
              <a:stretch/>
            </p:blipFill>
            <p:spPr bwMode="auto">
              <a:xfrm>
                <a:off x="6513097" y="6363741"/>
                <a:ext cx="390524" cy="261610"/>
              </a:xfrm>
              <a:prstGeom prst="rect">
                <a:avLst/>
              </a:prstGeom>
              <a:grp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ACE8852-4805-46C9-9016-1DEFB25846F3}"/>
                </a:ext>
              </a:extLst>
            </p:cNvPr>
            <p:cNvSpPr txBox="1"/>
            <p:nvPr/>
          </p:nvSpPr>
          <p:spPr>
            <a:xfrm>
              <a:off x="6815536" y="6364233"/>
              <a:ext cx="871468" cy="26736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@</a:t>
              </a:r>
              <a:r>
                <a:rPr kumimoji="0" lang="it-IT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egiglia</a:t>
              </a:r>
              <a:endPara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Immagine 11" descr="Immagine che contiene persona, sorridente, uomo, tenendo&#10;&#10;Descrizione generata automaticamente">
            <a:extLst>
              <a:ext uri="{FF2B5EF4-FFF2-40B4-BE49-F238E27FC236}">
                <a16:creationId xmlns:a16="http://schemas.microsoft.com/office/drawing/2014/main" id="{81A6EDF5-F3D4-4E39-9A99-D0FD2849E1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4" b="454"/>
          <a:stretch/>
        </p:blipFill>
        <p:spPr>
          <a:xfrm>
            <a:off x="82095" y="5265677"/>
            <a:ext cx="953018" cy="1046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249D1C-843D-4BB4-B67E-9AD46A633D27}"/>
              </a:ext>
            </a:extLst>
          </p:cNvPr>
          <p:cNvSpPr txBox="1"/>
          <p:nvPr/>
        </p:nvSpPr>
        <p:spPr>
          <a:xfrm>
            <a:off x="6224181" y="1596025"/>
            <a:ext cx="282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Università di Torino, novembre/dicembre 2022</a:t>
            </a:r>
          </a:p>
        </p:txBody>
      </p:sp>
      <p:pic>
        <p:nvPicPr>
          <p:cNvPr id="13" name="Picture 2" descr="Creative Commons License">
            <a:extLst>
              <a:ext uri="{FF2B5EF4-FFF2-40B4-BE49-F238E27FC236}">
                <a16:creationId xmlns:a16="http://schemas.microsoft.com/office/drawing/2014/main" id="{8B611237-92EB-4FA3-86D5-11E6E1E10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4" y="6454146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967DD187-70D9-44BE-A3D4-659921588C0F}"/>
              </a:ext>
            </a:extLst>
          </p:cNvPr>
          <p:cNvSpPr/>
          <p:nvPr/>
        </p:nvSpPr>
        <p:spPr>
          <a:xfrm>
            <a:off x="977704" y="6491227"/>
            <a:ext cx="7528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Arial"/>
              </a:rPr>
              <a:t>This work is licensed under a 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 4.0 International License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Arial"/>
              </a:rPr>
              <a:t>..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mine.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Feel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free to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reuse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Flickr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/eg65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3E5E513-155C-49E2-9648-DAE15BBF4B10}"/>
              </a:ext>
            </a:extLst>
          </p:cNvPr>
          <p:cNvSpPr/>
          <p:nvPr/>
        </p:nvSpPr>
        <p:spPr>
          <a:xfrm>
            <a:off x="2530542" y="6127564"/>
            <a:ext cx="4082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https://doi.org/10.5281/zenodo.7275226</a:t>
            </a:r>
          </a:p>
        </p:txBody>
      </p:sp>
    </p:spTree>
    <p:extLst>
      <p:ext uri="{BB962C8B-B14F-4D97-AF65-F5344CB8AC3E}">
        <p14:creationId xmlns:p14="http://schemas.microsoft.com/office/powerpoint/2010/main" val="111051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7ABA67A-F053-4C7E-8642-C99BCC6DB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65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1AA3B50-7849-4BFC-82AD-2C38B6996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6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6418D7D-DB9B-442C-90A5-C06EC35B8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41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DB6E441-DC72-4D4D-90FE-956D8EDF5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81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D7B0D6B-2012-46CE-AA64-2924BA5CD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1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B43BB51-1D49-466C-8282-BC552E86A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17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2B9D2BA-3E71-4A7B-928B-BF6A39A3D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38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E6950E5-DDA4-471D-822F-C259E0050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90107"/>
      </p:ext>
    </p:extLst>
  </p:cSld>
  <p:clrMapOvr>
    <a:masterClrMapping/>
  </p:clrMapOvr>
</p:sld>
</file>

<file path=ppt/theme/theme1.xml><?xml version="1.0" encoding="utf-8"?>
<a:theme xmlns:a="http://schemas.openxmlformats.org/drawingml/2006/main" name="4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71</Words>
  <Application>Microsoft Office PowerPoint</Application>
  <PresentationFormat>Presentazione su schermo (4:3)</PresentationFormat>
  <Paragraphs>7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4_Tema di Office</vt:lpstr>
      <vt:lpstr>Laboratorio Open Science 2 bis il ciclo Open secondo voi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 Open Science 2 bis il ciclo Open secondo voi</dc:title>
  <dc:creator>Elena Giglia</dc:creator>
  <cp:lastModifiedBy>Elena Giglia</cp:lastModifiedBy>
  <cp:revision>2</cp:revision>
  <dcterms:created xsi:type="dcterms:W3CDTF">2022-11-19T22:48:45Z</dcterms:created>
  <dcterms:modified xsi:type="dcterms:W3CDTF">2022-11-19T23:21:27Z</dcterms:modified>
</cp:coreProperties>
</file>