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75945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355149"/>
            <a:ext cx="4895533" cy="2882806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4349128"/>
            <a:ext cx="4319588" cy="1999179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440855"/>
            <a:ext cx="1241881" cy="70172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440855"/>
            <a:ext cx="3653651" cy="701725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064352"/>
            <a:ext cx="4967526" cy="344441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5541353"/>
            <a:ext cx="4967526" cy="181133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204273"/>
            <a:ext cx="2447766" cy="525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204273"/>
            <a:ext cx="2447766" cy="525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40856"/>
            <a:ext cx="4967526" cy="160049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029849"/>
            <a:ext cx="2436517" cy="99479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024646"/>
            <a:ext cx="2436517" cy="44487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029849"/>
            <a:ext cx="2448516" cy="99479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024646"/>
            <a:ext cx="2448516" cy="44487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9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0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2027"/>
            <a:ext cx="1857573" cy="1932093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192226"/>
            <a:ext cx="2915722" cy="5884451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484120"/>
            <a:ext cx="1857573" cy="4602140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5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52027"/>
            <a:ext cx="1857573" cy="1932093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192226"/>
            <a:ext cx="2915722" cy="5884451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484120"/>
            <a:ext cx="1857573" cy="4602140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440856"/>
            <a:ext cx="4967526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204273"/>
            <a:ext cx="4967526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7674706"/>
            <a:ext cx="1295876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571E-B2C8-4671-BFCC-2B871E90F4E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7674706"/>
            <a:ext cx="194381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7674706"/>
            <a:ext cx="1295876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B206-D48B-44BB-B54E-0ECEB48881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-1" y="-27068"/>
            <a:ext cx="5759451" cy="5267777"/>
            <a:chOff x="-1" y="-27068"/>
            <a:chExt cx="5759451" cy="526777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010" y="0"/>
              <a:ext cx="2616440" cy="239092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5" t="2790" r="45229" b="11338"/>
            <a:stretch/>
          </p:blipFill>
          <p:spPr>
            <a:xfrm>
              <a:off x="0" y="0"/>
              <a:ext cx="2411184" cy="239092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725" y="2806574"/>
              <a:ext cx="2879724" cy="2434134"/>
            </a:xfrm>
            <a:prstGeom prst="rect">
              <a:avLst/>
            </a:prstGeom>
          </p:spPr>
        </p:pic>
        <p:sp>
          <p:nvSpPr>
            <p:cNvPr id="7" name="Rechteck 6"/>
            <p:cNvSpPr>
              <a:spLocks noChangeAspect="1"/>
            </p:cNvSpPr>
            <p:nvPr/>
          </p:nvSpPr>
          <p:spPr>
            <a:xfrm>
              <a:off x="0" y="0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A.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/>
            <p:cNvSpPr>
              <a:spLocks noChangeAspect="1"/>
            </p:cNvSpPr>
            <p:nvPr/>
          </p:nvSpPr>
          <p:spPr>
            <a:xfrm>
              <a:off x="2879725" y="2806574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D.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3278026" y="21125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B.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68" t="14490" r="8226"/>
            <a:stretch/>
          </p:blipFill>
          <p:spPr>
            <a:xfrm flipH="1">
              <a:off x="-1" y="2828939"/>
              <a:ext cx="2411184" cy="241177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3" t="2881" r="6355"/>
            <a:stretch/>
          </p:blipFill>
          <p:spPr>
            <a:xfrm flipH="1">
              <a:off x="1308141" y="2828939"/>
              <a:ext cx="1446988" cy="1272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620078" y="4218915"/>
              <a:ext cx="380868" cy="3349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hteck 11"/>
            <p:cNvSpPr>
              <a:spLocks noChangeAspect="1"/>
            </p:cNvSpPr>
            <p:nvPr/>
          </p:nvSpPr>
          <p:spPr>
            <a:xfrm>
              <a:off x="0" y="2806574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C1.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>
              <a:spLocks noChangeAspect="1"/>
            </p:cNvSpPr>
            <p:nvPr/>
          </p:nvSpPr>
          <p:spPr>
            <a:xfrm>
              <a:off x="1308140" y="2806574"/>
              <a:ext cx="262550" cy="26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C2.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Grafik 1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95" y="6889"/>
              <a:ext cx="72000" cy="238403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6" name="Rechteck 15"/>
            <p:cNvSpPr/>
            <p:nvPr/>
          </p:nvSpPr>
          <p:spPr>
            <a:xfrm>
              <a:off x="2445595" y="2255911"/>
              <a:ext cx="716684" cy="15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700" dirty="0" smtClean="0">
                  <a:solidFill>
                    <a:schemeClr val="tx1"/>
                  </a:solidFill>
                </a:rPr>
                <a:t>-400HU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445595" y="-27068"/>
              <a:ext cx="716684" cy="15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700" dirty="0" smtClean="0">
                  <a:solidFill>
                    <a:schemeClr val="tx1"/>
                  </a:solidFill>
                </a:rPr>
                <a:t>1000HU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 flipH="1">
              <a:off x="0" y="5040653"/>
              <a:ext cx="1134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/>
                <a:t>1000 </a:t>
              </a:r>
              <a:r>
                <a:rPr lang="el-GR" sz="7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de-DE" sz="7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GB" sz="700" dirty="0"/>
            </a:p>
          </p:txBody>
        </p:sp>
        <p:cxnSp>
          <p:nvCxnSpPr>
            <p:cNvPr id="20" name="Gerader Verbinder 19"/>
            <p:cNvCxnSpPr/>
            <p:nvPr/>
          </p:nvCxnSpPr>
          <p:spPr>
            <a:xfrm>
              <a:off x="1" y="5203895"/>
              <a:ext cx="1134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 flipH="1">
              <a:off x="2175592" y="3811424"/>
              <a:ext cx="54000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/>
                <a:t>100 </a:t>
              </a:r>
              <a:r>
                <a:rPr lang="el-GR" sz="7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de-DE" sz="7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GB" sz="700" dirty="0"/>
            </a:p>
          </p:txBody>
        </p:sp>
        <p:cxnSp>
          <p:nvCxnSpPr>
            <p:cNvPr id="22" name="Gerader Verbinder 21"/>
            <p:cNvCxnSpPr/>
            <p:nvPr/>
          </p:nvCxnSpPr>
          <p:spPr>
            <a:xfrm>
              <a:off x="2175598" y="4006686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9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973A9E586E5443AB995346833DC63C" ma:contentTypeVersion="13" ma:contentTypeDescription="Ein neues Dokument erstellen." ma:contentTypeScope="" ma:versionID="eae83ed10d66a71ce1c77b094cad2814">
  <xsd:schema xmlns:xsd="http://www.w3.org/2001/XMLSchema" xmlns:xs="http://www.w3.org/2001/XMLSchema" xmlns:p="http://schemas.microsoft.com/office/2006/metadata/properties" xmlns:ns3="94b53d93-a61d-4280-a44d-f0146c191c95" xmlns:ns4="e496d54a-3169-47e3-86e5-6eb6c104a151" targetNamespace="http://schemas.microsoft.com/office/2006/metadata/properties" ma:root="true" ma:fieldsID="027ac4d31f785c27571c82486c58d672" ns3:_="" ns4:_="">
    <xsd:import namespace="94b53d93-a61d-4280-a44d-f0146c191c95"/>
    <xsd:import namespace="e496d54a-3169-47e3-86e5-6eb6c104a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53d93-a61d-4280-a44d-f0146c191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6d54a-3169-47e3-86e5-6eb6c104a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91BEF-E935-44B4-AD83-53CF4361137A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4b53d93-a61d-4280-a44d-f0146c191c95"/>
    <ds:schemaRef ds:uri="http://purl.org/dc/terms/"/>
    <ds:schemaRef ds:uri="e496d54a-3169-47e3-86e5-6eb6c104a15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9057D8-DC54-4990-B921-5F8597E1A4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828CD-FF86-4B5B-92E9-44A5BA851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53d93-a61d-4280-a44d-f0146c191c95"/>
    <ds:schemaRef ds:uri="e496d54a-3169-47e3-86e5-6eb6c104a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Universitätsklinikum Aachen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Florea, Alexandru</dc:creator>
  <cp:lastModifiedBy>Florea, Alexandru</cp:lastModifiedBy>
  <cp:revision>20</cp:revision>
  <dcterms:created xsi:type="dcterms:W3CDTF">2020-09-01T08:28:18Z</dcterms:created>
  <dcterms:modified xsi:type="dcterms:W3CDTF">2021-01-04T13:49:09Z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0x010100EB973A9E586E5443AB995346833DC63C</vt:lpwstr>
  </property>
</Properties>
</file>