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3"/>
  </p:sldMasterIdLst>
  <p:notesMasterIdLst>
    <p:notesMasterId r:id="rId4"/>
  </p:notesMasterIdLst>
  <p:sldIdLst>
    <p:sldId id="256" r:id="rId5"/>
    <p:sldId id="257" r:id="rId6"/>
    <p:sldId id="258" r:id="rId7"/>
    <p:sldId id="259" r:id="rId8"/>
    <p:sldId id="260" r:id="rId9"/>
    <p:sldId id="261" r:id="rId10"/>
  </p:sldIdLst>
  <p:sldSz cy="5670550" cx="10080625"/>
  <p:notesSz cx="7559675" cy="10691800"/>
  <p:embeddedFontLst>
    <p:embeddedFont>
      <p:font typeface="Titillium Web"/>
      <p:regular r:id="rId11"/>
      <p:bold r:id="rId12"/>
      <p:italic r:id="rId13"/>
      <p:boldItalic r:id="rId1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TitilliumWeb-regular.fntdata"/><Relationship Id="rId10" Type="http://schemas.openxmlformats.org/officeDocument/2006/relationships/slide" Target="slides/slide6.xml"/><Relationship Id="rId13" Type="http://schemas.openxmlformats.org/officeDocument/2006/relationships/font" Target="fonts/TitilliumWeb-italic.fntdata"/><Relationship Id="rId12" Type="http://schemas.openxmlformats.org/officeDocument/2006/relationships/font" Target="fonts/TitilliumWeb-bold.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4" Type="http://schemas.openxmlformats.org/officeDocument/2006/relationships/font" Target="fonts/TitilliumWeb-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55950" y="5078600"/>
            <a:ext cx="6047725" cy="48113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1: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2f05e16c41c_0_0:notes"/>
          <p:cNvSpPr/>
          <p:nvPr>
            <p:ph idx="2" type="sldImg"/>
          </p:nvPr>
        </p:nvSpPr>
        <p:spPr>
          <a:xfrm>
            <a:off x="1260175" y="801875"/>
            <a:ext cx="5040000" cy="4009500"/>
          </a:xfrm>
          <a:custGeom>
            <a:rect b="b" l="l" r="r" t="t"/>
            <a:pathLst>
              <a:path extrusionOk="0" h="120000" w="120000">
                <a:moveTo>
                  <a:pt x="0" y="0"/>
                </a:moveTo>
                <a:lnTo>
                  <a:pt x="120000" y="0"/>
                </a:lnTo>
                <a:lnTo>
                  <a:pt x="120000" y="120000"/>
                </a:lnTo>
                <a:lnTo>
                  <a:pt x="0" y="120000"/>
                </a:lnTo>
                <a:close/>
              </a:path>
            </a:pathLst>
          </a:custGeom>
        </p:spPr>
      </p:sp>
      <p:sp>
        <p:nvSpPr>
          <p:cNvPr id="78" name="Google Shape;78;g2f05e16c41c_0_0:notes"/>
          <p:cNvSpPr txBox="1"/>
          <p:nvPr>
            <p:ph idx="1" type="body"/>
          </p:nvPr>
        </p:nvSpPr>
        <p:spPr>
          <a:xfrm>
            <a:off x="755950" y="5078600"/>
            <a:ext cx="6047700" cy="4811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3: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4: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4: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5:notes"/>
          <p:cNvSpPr txBox="1"/>
          <p:nvPr>
            <p:ph idx="1" type="body"/>
          </p:nvPr>
        </p:nvSpPr>
        <p:spPr>
          <a:xfrm>
            <a:off x="755950" y="5078600"/>
            <a:ext cx="6047725" cy="481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5:notes"/>
          <p:cNvSpPr/>
          <p:nvPr>
            <p:ph idx="2" type="sldImg"/>
          </p:nvPr>
        </p:nvSpPr>
        <p:spPr>
          <a:xfrm>
            <a:off x="1260175" y="801875"/>
            <a:ext cx="5040025" cy="4009425"/>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 name="Shape 11"/>
        <p:cNvGrpSpPr/>
        <p:nvPr/>
      </p:nvGrpSpPr>
      <p:grpSpPr>
        <a:xfrm>
          <a:off x="0" y="0"/>
          <a:ext cx="0" cy="0"/>
          <a:chOff x="0" y="0"/>
          <a:chExt cx="0" cy="0"/>
        </a:xfrm>
      </p:grpSpPr>
      <p:sp>
        <p:nvSpPr>
          <p:cNvPr id="12" name="Google Shape;12;p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 type="subTitle"/>
          </p:nvPr>
        </p:nvSpPr>
        <p:spPr>
          <a:xfrm>
            <a:off x="504000" y="1326600"/>
            <a:ext cx="9071640" cy="328824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41" name="Shape 41"/>
        <p:cNvGrpSpPr/>
        <p:nvPr/>
      </p:nvGrpSpPr>
      <p:grpSpPr>
        <a:xfrm>
          <a:off x="0" y="0"/>
          <a:ext cx="0" cy="0"/>
          <a:chOff x="0" y="0"/>
          <a:chExt cx="0" cy="0"/>
        </a:xfrm>
      </p:grpSpPr>
      <p:sp>
        <p:nvSpPr>
          <p:cNvPr id="42" name="Google Shape;42;p1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1"/>
          <p:cNvSpPr txBox="1"/>
          <p:nvPr>
            <p:ph idx="1" type="body"/>
          </p:nvPr>
        </p:nvSpPr>
        <p:spPr>
          <a:xfrm>
            <a:off x="504000" y="132660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4" name="Google Shape;44;p11"/>
          <p:cNvSpPr txBox="1"/>
          <p:nvPr>
            <p:ph idx="2"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45" name="Shape 45"/>
        <p:cNvGrpSpPr/>
        <p:nvPr/>
      </p:nvGrpSpPr>
      <p:grpSpPr>
        <a:xfrm>
          <a:off x="0" y="0"/>
          <a:ext cx="0" cy="0"/>
          <a:chOff x="0" y="0"/>
          <a:chExt cx="0" cy="0"/>
        </a:xfrm>
      </p:grpSpPr>
      <p:sp>
        <p:nvSpPr>
          <p:cNvPr id="46" name="Google Shape;46;p12"/>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2"/>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8" name="Google Shape;48;p12"/>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9" name="Google Shape;49;p12"/>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0" name="Google Shape;50;p12"/>
          <p:cNvSpPr txBox="1"/>
          <p:nvPr>
            <p:ph idx="4"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51" name="Shape 51"/>
        <p:cNvGrpSpPr/>
        <p:nvPr/>
      </p:nvGrpSpPr>
      <p:grpSpPr>
        <a:xfrm>
          <a:off x="0" y="0"/>
          <a:ext cx="0" cy="0"/>
          <a:chOff x="0" y="0"/>
          <a:chExt cx="0" cy="0"/>
        </a:xfrm>
      </p:grpSpPr>
      <p:sp>
        <p:nvSpPr>
          <p:cNvPr id="52" name="Google Shape;52;p1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3"/>
          <p:cNvSpPr txBox="1"/>
          <p:nvPr>
            <p:ph idx="1" type="body"/>
          </p:nvPr>
        </p:nvSpPr>
        <p:spPr>
          <a:xfrm>
            <a:off x="5040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4" name="Google Shape;54;p13"/>
          <p:cNvSpPr txBox="1"/>
          <p:nvPr>
            <p:ph idx="2" type="body"/>
          </p:nvPr>
        </p:nvSpPr>
        <p:spPr>
          <a:xfrm>
            <a:off x="357120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5" name="Google Shape;55;p13"/>
          <p:cNvSpPr txBox="1"/>
          <p:nvPr>
            <p:ph idx="3" type="body"/>
          </p:nvPr>
        </p:nvSpPr>
        <p:spPr>
          <a:xfrm>
            <a:off x="6638040" y="132660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6" name="Google Shape;56;p13"/>
          <p:cNvSpPr txBox="1"/>
          <p:nvPr>
            <p:ph idx="4" type="body"/>
          </p:nvPr>
        </p:nvSpPr>
        <p:spPr>
          <a:xfrm>
            <a:off x="5040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7" name="Google Shape;57;p13"/>
          <p:cNvSpPr txBox="1"/>
          <p:nvPr>
            <p:ph idx="5" type="body"/>
          </p:nvPr>
        </p:nvSpPr>
        <p:spPr>
          <a:xfrm>
            <a:off x="357120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58" name="Google Shape;58;p13"/>
          <p:cNvSpPr txBox="1"/>
          <p:nvPr>
            <p:ph idx="6" type="body"/>
          </p:nvPr>
        </p:nvSpPr>
        <p:spPr>
          <a:xfrm>
            <a:off x="6638040" y="3044160"/>
            <a:ext cx="292068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4" name="Shape 14"/>
        <p:cNvGrpSpPr/>
        <p:nvPr/>
      </p:nvGrpSpPr>
      <p:grpSpPr>
        <a:xfrm>
          <a:off x="0" y="0"/>
          <a:ext cx="0" cy="0"/>
          <a:chOff x="0" y="0"/>
          <a:chExt cx="0" cy="0"/>
        </a:xfrm>
      </p:grpSpPr>
      <p:sp>
        <p:nvSpPr>
          <p:cNvPr id="15" name="Google Shape;15;p3"/>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7" name="Shape 17"/>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8" name="Shape 18"/>
        <p:cNvGrpSpPr/>
        <p:nvPr/>
      </p:nvGrpSpPr>
      <p:grpSpPr>
        <a:xfrm>
          <a:off x="0" y="0"/>
          <a:ext cx="0" cy="0"/>
          <a:chOff x="0" y="0"/>
          <a:chExt cx="0" cy="0"/>
        </a:xfrm>
      </p:grpSpPr>
      <p:sp>
        <p:nvSpPr>
          <p:cNvPr id="19" name="Google Shape;19;p5"/>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5"/>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1" name="Google Shape;21;p5"/>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6"/>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24" name="Shape 24"/>
        <p:cNvGrpSpPr/>
        <p:nvPr/>
      </p:nvGrpSpPr>
      <p:grpSpPr>
        <a:xfrm>
          <a:off x="0" y="0"/>
          <a:ext cx="0" cy="0"/>
          <a:chOff x="0" y="0"/>
          <a:chExt cx="0" cy="0"/>
        </a:xfrm>
      </p:grpSpPr>
      <p:sp>
        <p:nvSpPr>
          <p:cNvPr id="25" name="Google Shape;25;p7"/>
          <p:cNvSpPr txBox="1"/>
          <p:nvPr>
            <p:ph idx="1" type="subTitle"/>
          </p:nvPr>
        </p:nvSpPr>
        <p:spPr>
          <a:xfrm>
            <a:off x="504000" y="226080"/>
            <a:ext cx="9071640" cy="4388400"/>
          </a:xfrm>
          <a:prstGeom prst="rect">
            <a:avLst/>
          </a:prstGeom>
          <a:noFill/>
          <a:ln>
            <a:noFill/>
          </a:ln>
        </p:spPr>
        <p:txBody>
          <a:bodyPr anchorCtr="0" anchor="ctr" bIns="0" lIns="0" spcFirstLastPara="1" rIns="0" wrap="square" tIns="0">
            <a:norm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26" name="Shape 26"/>
        <p:cNvGrpSpPr/>
        <p:nvPr/>
      </p:nvGrpSpPr>
      <p:grpSpPr>
        <a:xfrm>
          <a:off x="0" y="0"/>
          <a:ext cx="0" cy="0"/>
          <a:chOff x="0" y="0"/>
          <a:chExt cx="0" cy="0"/>
        </a:xfrm>
      </p:grpSpPr>
      <p:sp>
        <p:nvSpPr>
          <p:cNvPr id="27" name="Google Shape;27;p8"/>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8"/>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9" name="Google Shape;29;p8"/>
          <p:cNvSpPr txBox="1"/>
          <p:nvPr>
            <p:ph idx="2" type="body"/>
          </p:nvPr>
        </p:nvSpPr>
        <p:spPr>
          <a:xfrm>
            <a:off x="515268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0" name="Google Shape;30;p8"/>
          <p:cNvSpPr txBox="1"/>
          <p:nvPr>
            <p:ph idx="3" type="body"/>
          </p:nvPr>
        </p:nvSpPr>
        <p:spPr>
          <a:xfrm>
            <a:off x="50400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31" name="Shape 31"/>
        <p:cNvGrpSpPr/>
        <p:nvPr/>
      </p:nvGrpSpPr>
      <p:grpSpPr>
        <a:xfrm>
          <a:off x="0" y="0"/>
          <a:ext cx="0" cy="0"/>
          <a:chOff x="0" y="0"/>
          <a:chExt cx="0" cy="0"/>
        </a:xfrm>
      </p:grpSpPr>
      <p:sp>
        <p:nvSpPr>
          <p:cNvPr id="32" name="Google Shape;32;p9"/>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9"/>
          <p:cNvSpPr txBox="1"/>
          <p:nvPr>
            <p:ph idx="1" type="body"/>
          </p:nvPr>
        </p:nvSpPr>
        <p:spPr>
          <a:xfrm>
            <a:off x="504000" y="1326600"/>
            <a:ext cx="4426920" cy="328824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4" name="Google Shape;34;p9"/>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5" name="Google Shape;35;p9"/>
          <p:cNvSpPr txBox="1"/>
          <p:nvPr>
            <p:ph idx="3" type="body"/>
          </p:nvPr>
        </p:nvSpPr>
        <p:spPr>
          <a:xfrm>
            <a:off x="5152680" y="304416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36" name="Shape 36"/>
        <p:cNvGrpSpPr/>
        <p:nvPr/>
      </p:nvGrpSpPr>
      <p:grpSpPr>
        <a:xfrm>
          <a:off x="0" y="0"/>
          <a:ext cx="0" cy="0"/>
          <a:chOff x="0" y="0"/>
          <a:chExt cx="0" cy="0"/>
        </a:xfrm>
      </p:grpSpPr>
      <p:sp>
        <p:nvSpPr>
          <p:cNvPr id="37" name="Google Shape;37;p10"/>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0"/>
          <p:cNvSpPr txBox="1"/>
          <p:nvPr>
            <p:ph idx="1" type="body"/>
          </p:nvPr>
        </p:nvSpPr>
        <p:spPr>
          <a:xfrm>
            <a:off x="50400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39" name="Google Shape;39;p10"/>
          <p:cNvSpPr txBox="1"/>
          <p:nvPr>
            <p:ph idx="2" type="body"/>
          </p:nvPr>
        </p:nvSpPr>
        <p:spPr>
          <a:xfrm>
            <a:off x="5152680" y="1326600"/>
            <a:ext cx="442692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40" name="Google Shape;40;p10"/>
          <p:cNvSpPr txBox="1"/>
          <p:nvPr>
            <p:ph idx="3" type="body"/>
          </p:nvPr>
        </p:nvSpPr>
        <p:spPr>
          <a:xfrm>
            <a:off x="504000" y="3044160"/>
            <a:ext cx="9071640" cy="1568160"/>
          </a:xfrm>
          <a:prstGeom prst="rect">
            <a:avLst/>
          </a:prstGeom>
          <a:noFill/>
          <a:ln>
            <a:noFill/>
          </a:ln>
        </p:spPr>
        <p:txBody>
          <a:bodyPr anchorCtr="0" anchor="t" bIns="0" lIns="0" spcFirstLastPara="1" rIns="0" wrap="square" tIns="0">
            <a:norm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 name="Shape 5"/>
        <p:cNvGrpSpPr/>
        <p:nvPr/>
      </p:nvGrpSpPr>
      <p:grpSpPr>
        <a:xfrm>
          <a:off x="0" y="0"/>
          <a:ext cx="0" cy="0"/>
          <a:chOff x="0" y="0"/>
          <a:chExt cx="0" cy="0"/>
        </a:xfrm>
      </p:grpSpPr>
      <p:sp>
        <p:nvSpPr>
          <p:cNvPr id="6" name="Google Shape;6;p1"/>
          <p:cNvSpPr txBox="1"/>
          <p:nvPr>
            <p:ph type="title"/>
          </p:nvPr>
        </p:nvSpPr>
        <p:spPr>
          <a:xfrm>
            <a:off x="504000" y="226080"/>
            <a:ext cx="9071640" cy="946440"/>
          </a:xfrm>
          <a:prstGeom prst="rect">
            <a:avLst/>
          </a:prstGeom>
          <a:noFill/>
          <a:ln>
            <a:noFill/>
          </a:ln>
        </p:spPr>
        <p:txBody>
          <a:bodyPr anchorCtr="0" anchor="ctr"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7" name="Google Shape;7;p1"/>
          <p:cNvSpPr txBox="1"/>
          <p:nvPr>
            <p:ph idx="1" type="body"/>
          </p:nvPr>
        </p:nvSpPr>
        <p:spPr>
          <a:xfrm>
            <a:off x="504000" y="1326600"/>
            <a:ext cx="9071640" cy="3288240"/>
          </a:xfrm>
          <a:prstGeom prst="rect">
            <a:avLst/>
          </a:prstGeom>
          <a:noFill/>
          <a:ln>
            <a:noFill/>
          </a:ln>
        </p:spPr>
        <p:txBody>
          <a:bodyPr anchorCtr="0" anchor="t" bIns="0" lIns="0" spcFirstLastPara="1" rIns="0" wrap="square" tIns="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8" name="Google Shape;8;p1"/>
          <p:cNvSpPr txBox="1"/>
          <p:nvPr>
            <p:ph idx="10" type="dt"/>
          </p:nvPr>
        </p:nvSpPr>
        <p:spPr>
          <a:xfrm>
            <a:off x="504000" y="5165280"/>
            <a:ext cx="234828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9" name="Google Shape;9;p1"/>
          <p:cNvSpPr txBox="1"/>
          <p:nvPr>
            <p:ph idx="11" type="ftr"/>
          </p:nvPr>
        </p:nvSpPr>
        <p:spPr>
          <a:xfrm>
            <a:off x="3447360" y="5165280"/>
            <a:ext cx="3195000" cy="39060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lvl1pPr>
            <a:lvl2pPr lvl="1" marR="0" rtl="0" algn="l">
              <a:spcBef>
                <a:spcPts val="0"/>
              </a:spcBef>
              <a:spcAft>
                <a:spcPts val="0"/>
              </a:spcAft>
              <a:buSzPts val="1400"/>
              <a:buNone/>
              <a:defRPr b="0" i="0" sz="1800" u="none" cap="none" strike="noStrike"/>
            </a:lvl2pPr>
            <a:lvl3pPr lvl="2" marR="0" rtl="0" algn="l">
              <a:spcBef>
                <a:spcPts val="0"/>
              </a:spcBef>
              <a:spcAft>
                <a:spcPts val="0"/>
              </a:spcAft>
              <a:buSzPts val="1400"/>
              <a:buNone/>
              <a:defRPr b="0" i="0" sz="1800" u="none" cap="none" strike="noStrike"/>
            </a:lvl3pPr>
            <a:lvl4pPr lvl="3" marR="0" rtl="0" algn="l">
              <a:spcBef>
                <a:spcPts val="0"/>
              </a:spcBef>
              <a:spcAft>
                <a:spcPts val="0"/>
              </a:spcAft>
              <a:buSzPts val="1400"/>
              <a:buNone/>
              <a:defRPr b="0" i="0" sz="1800" u="none" cap="none" strike="noStrike"/>
            </a:lvl4pPr>
            <a:lvl5pPr lvl="4" marR="0" rtl="0" algn="l">
              <a:spcBef>
                <a:spcPts val="0"/>
              </a:spcBef>
              <a:spcAft>
                <a:spcPts val="0"/>
              </a:spcAft>
              <a:buSzPts val="1400"/>
              <a:buNone/>
              <a:defRPr b="0" i="0" sz="1800" u="none" cap="none" strike="noStrike"/>
            </a:lvl5pPr>
            <a:lvl6pPr lvl="5" marR="0" rtl="0" algn="l">
              <a:spcBef>
                <a:spcPts val="0"/>
              </a:spcBef>
              <a:spcAft>
                <a:spcPts val="0"/>
              </a:spcAft>
              <a:buSzPts val="1400"/>
              <a:buNone/>
              <a:defRPr b="0" i="0" sz="1800" u="none" cap="none" strike="noStrike"/>
            </a:lvl6pPr>
            <a:lvl7pPr lvl="6" marR="0" rtl="0" algn="l">
              <a:spcBef>
                <a:spcPts val="0"/>
              </a:spcBef>
              <a:spcAft>
                <a:spcPts val="0"/>
              </a:spcAft>
              <a:buSzPts val="1400"/>
              <a:buNone/>
              <a:defRPr b="0" i="0" sz="1800" u="none" cap="none" strike="noStrike"/>
            </a:lvl7pPr>
            <a:lvl8pPr lvl="7" marR="0" rtl="0" algn="l">
              <a:spcBef>
                <a:spcPts val="0"/>
              </a:spcBef>
              <a:spcAft>
                <a:spcPts val="0"/>
              </a:spcAft>
              <a:buSzPts val="1400"/>
              <a:buNone/>
              <a:defRPr b="0" i="0" sz="1800" u="none" cap="none" strike="noStrike"/>
            </a:lvl8pPr>
            <a:lvl9pPr lvl="8" marR="0" rtl="0" algn="l">
              <a:spcBef>
                <a:spcPts val="0"/>
              </a:spcBef>
              <a:spcAft>
                <a:spcPts val="0"/>
              </a:spcAft>
              <a:buSzPts val="1400"/>
              <a:buNone/>
              <a:defRPr b="0" i="0" sz="1800" u="none" cap="none" strike="noStrike"/>
            </a:lvl9pPr>
          </a:lstStyle>
          <a:p/>
        </p:txBody>
      </p:sp>
      <p:sp>
        <p:nvSpPr>
          <p:cNvPr id="10" name="Google Shape;10;p1"/>
          <p:cNvSpPr txBox="1"/>
          <p:nvPr>
            <p:ph idx="12" type="sldNum"/>
          </p:nvPr>
        </p:nvSpPr>
        <p:spPr>
          <a:xfrm>
            <a:off x="7227360" y="5165280"/>
            <a:ext cx="2348280" cy="390600"/>
          </a:xfrm>
          <a:prstGeom prst="rect">
            <a:avLst/>
          </a:prstGeom>
          <a:noFill/>
          <a:ln>
            <a:noFill/>
          </a:ln>
        </p:spPr>
        <p:txBody>
          <a:bodyPr anchorCtr="0" anchor="t" bIns="0" lIns="0" spcFirstLastPara="1" rIns="0" wrap="square" tIns="0">
            <a:noAutofit/>
          </a:bodyPr>
          <a:lstStyle>
            <a:lvl1pPr indent="0" lvl="0" marL="0" marR="0" rtl="0" algn="r">
              <a:spcBef>
                <a:spcPts val="0"/>
              </a:spcBef>
              <a:buNone/>
              <a:defRPr b="0" i="0" sz="1400" u="none" cap="none" strike="noStrike">
                <a:latin typeface="Times New Roman"/>
                <a:ea typeface="Times New Roman"/>
                <a:cs typeface="Times New Roman"/>
                <a:sym typeface="Times New Roman"/>
              </a:defRPr>
            </a:lvl1pPr>
            <a:lvl2pPr indent="0" lvl="1" marL="0" marR="0" rtl="0" algn="r">
              <a:spcBef>
                <a:spcPts val="0"/>
              </a:spcBef>
              <a:buNone/>
              <a:defRPr b="0" i="0" sz="1400" u="none" cap="none" strike="noStrike">
                <a:latin typeface="Times New Roman"/>
                <a:ea typeface="Times New Roman"/>
                <a:cs typeface="Times New Roman"/>
                <a:sym typeface="Times New Roman"/>
              </a:defRPr>
            </a:lvl2pPr>
            <a:lvl3pPr indent="0" lvl="2" marL="0" marR="0" rtl="0" algn="r">
              <a:spcBef>
                <a:spcPts val="0"/>
              </a:spcBef>
              <a:buNone/>
              <a:defRPr b="0" i="0" sz="1400" u="none" cap="none" strike="noStrike">
                <a:latin typeface="Times New Roman"/>
                <a:ea typeface="Times New Roman"/>
                <a:cs typeface="Times New Roman"/>
                <a:sym typeface="Times New Roman"/>
              </a:defRPr>
            </a:lvl3pPr>
            <a:lvl4pPr indent="0" lvl="3" marL="0" marR="0" rtl="0" algn="r">
              <a:spcBef>
                <a:spcPts val="0"/>
              </a:spcBef>
              <a:buNone/>
              <a:defRPr b="0" i="0" sz="1400" u="none" cap="none" strike="noStrike">
                <a:latin typeface="Times New Roman"/>
                <a:ea typeface="Times New Roman"/>
                <a:cs typeface="Times New Roman"/>
                <a:sym typeface="Times New Roman"/>
              </a:defRPr>
            </a:lvl4pPr>
            <a:lvl5pPr indent="0" lvl="4" marL="0" marR="0" rtl="0" algn="r">
              <a:spcBef>
                <a:spcPts val="0"/>
              </a:spcBef>
              <a:buNone/>
              <a:defRPr b="0" i="0" sz="1400" u="none" cap="none" strike="noStrike">
                <a:latin typeface="Times New Roman"/>
                <a:ea typeface="Times New Roman"/>
                <a:cs typeface="Times New Roman"/>
                <a:sym typeface="Times New Roman"/>
              </a:defRPr>
            </a:lvl5pPr>
            <a:lvl6pPr indent="0" lvl="5" marL="0" marR="0" rtl="0" algn="r">
              <a:spcBef>
                <a:spcPts val="0"/>
              </a:spcBef>
              <a:buNone/>
              <a:defRPr b="0" i="0" sz="1400" u="none" cap="none" strike="noStrike">
                <a:latin typeface="Times New Roman"/>
                <a:ea typeface="Times New Roman"/>
                <a:cs typeface="Times New Roman"/>
                <a:sym typeface="Times New Roman"/>
              </a:defRPr>
            </a:lvl6pPr>
            <a:lvl7pPr indent="0" lvl="6" marL="0" marR="0" rtl="0" algn="r">
              <a:spcBef>
                <a:spcPts val="0"/>
              </a:spcBef>
              <a:buNone/>
              <a:defRPr b="0" i="0" sz="1400" u="none" cap="none" strike="noStrike">
                <a:latin typeface="Times New Roman"/>
                <a:ea typeface="Times New Roman"/>
                <a:cs typeface="Times New Roman"/>
                <a:sym typeface="Times New Roman"/>
              </a:defRPr>
            </a:lvl7pPr>
            <a:lvl8pPr indent="0" lvl="7" marL="0" marR="0" rtl="0" algn="r">
              <a:spcBef>
                <a:spcPts val="0"/>
              </a:spcBef>
              <a:buNone/>
              <a:defRPr b="0" i="0" sz="1400" u="none" cap="none" strike="noStrike">
                <a:latin typeface="Times New Roman"/>
                <a:ea typeface="Times New Roman"/>
                <a:cs typeface="Times New Roman"/>
                <a:sym typeface="Times New Roman"/>
              </a:defRPr>
            </a:lvl8pPr>
            <a:lvl9pPr indent="0" lvl="8" marL="0" marR="0" rtl="0" algn="r">
              <a:spcBef>
                <a:spcPts val="0"/>
              </a:spcBef>
              <a:buNone/>
              <a:defRPr b="0" i="0" sz="1400" u="none" cap="none" strike="noStrike">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creativecommons.org/licenses/by-sa/4.0/deed.en" TargetMode="External"/><Relationship Id="rId4" Type="http://schemas.openxmlformats.org/officeDocument/2006/relationships/hyperlink" Target="https://creativecommons.org/publicdomain/zero/1.0/" TargetMode="External"/><Relationship Id="rId5" Type="http://schemas.openxmlformats.org/officeDocument/2006/relationships/hyperlink" Target="https://foundation.wikimedia.org/wiki/Policy:Trademark_policy" TargetMode="External"/><Relationship Id="rId6" Type="http://schemas.openxmlformats.org/officeDocument/2006/relationships/hyperlink" Target="https://creativecommons.org/licenses/by/3.0/deed.en" TargetMode="External"/><Relationship Id="rId7" Type="http://schemas.openxmlformats.org/officeDocument/2006/relationships/hyperlink" Target="https://www.mozilla.org/en-US/MPL/2.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2" name="Shape 62"/>
        <p:cNvGrpSpPr/>
        <p:nvPr/>
      </p:nvGrpSpPr>
      <p:grpSpPr>
        <a:xfrm>
          <a:off x="0" y="0"/>
          <a:ext cx="0" cy="0"/>
          <a:chOff x="0" y="0"/>
          <a:chExt cx="0" cy="0"/>
        </a:xfrm>
      </p:grpSpPr>
      <p:sp>
        <p:nvSpPr>
          <p:cNvPr id="63" name="Google Shape;63;p14"/>
          <p:cNvSpPr txBox="1"/>
          <p:nvPr/>
        </p:nvSpPr>
        <p:spPr>
          <a:xfrm>
            <a:off x="529550" y="938050"/>
            <a:ext cx="9071700" cy="1267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3800" u="none" cap="none" strike="noStrike">
                <a:solidFill>
                  <a:srgbClr val="006699"/>
                </a:solidFill>
                <a:highlight>
                  <a:schemeClr val="lt1"/>
                </a:highlight>
                <a:latin typeface="Titillium Web"/>
                <a:ea typeface="Titillium Web"/>
                <a:cs typeface="Titillium Web"/>
                <a:sym typeface="Titillium Web"/>
              </a:rPr>
              <a:t>Imagine a world in which every citation is generated from Wikidata</a:t>
            </a:r>
            <a:endParaRPr b="0" i="0" sz="3800" u="none" cap="none" strike="noStrike">
              <a:solidFill>
                <a:srgbClr val="006699"/>
              </a:solidFill>
              <a:highlight>
                <a:schemeClr val="lt1"/>
              </a:highlight>
              <a:latin typeface="Arial"/>
              <a:ea typeface="Arial"/>
              <a:cs typeface="Arial"/>
              <a:sym typeface="Arial"/>
            </a:endParaRPr>
          </a:p>
        </p:txBody>
      </p:sp>
      <p:sp>
        <p:nvSpPr>
          <p:cNvPr id="64" name="Google Shape;64;p14"/>
          <p:cNvSpPr txBox="1"/>
          <p:nvPr/>
        </p:nvSpPr>
        <p:spPr>
          <a:xfrm>
            <a:off x="504497" y="2996080"/>
            <a:ext cx="9071700" cy="1414500"/>
          </a:xfrm>
          <a:prstGeom prst="rect">
            <a:avLst/>
          </a:prstGeom>
          <a:noFill/>
          <a:ln>
            <a:noFill/>
          </a:ln>
        </p:spPr>
        <p:txBody>
          <a:bodyPr anchorCtr="0" anchor="t" bIns="0" lIns="0" spcFirstLastPara="1" rIns="0" wrap="square" tIns="0">
            <a:normAutofit/>
          </a:bodyPr>
          <a:lstStyle/>
          <a:p>
            <a:pPr indent="0" lvl="0" marL="0" marR="0" rtl="0" algn="ctr">
              <a:spcBef>
                <a:spcPts val="0"/>
              </a:spcBef>
              <a:spcAft>
                <a:spcPts val="0"/>
              </a:spcAft>
              <a:buNone/>
            </a:pPr>
            <a:r>
              <a:rPr b="0" i="0" lang="en-US" sz="1800" u="none" cap="none" strike="noStrike">
                <a:latin typeface="Arial"/>
                <a:ea typeface="Arial"/>
                <a:cs typeface="Arial"/>
                <a:sym typeface="Arial"/>
              </a:rPr>
              <a:t>by Jan Lochman (Juandev)</a:t>
            </a:r>
            <a:endParaRPr b="0" i="0" sz="1800" u="none" cap="none" strike="noStrike">
              <a:latin typeface="Arial"/>
              <a:ea typeface="Arial"/>
              <a:cs typeface="Arial"/>
              <a:sym typeface="Arial"/>
            </a:endParaRPr>
          </a:p>
          <a:p>
            <a:pPr indent="0" lvl="0" marL="0" marR="0" rtl="0" algn="ctr">
              <a:spcBef>
                <a:spcPts val="575"/>
              </a:spcBef>
              <a:spcAft>
                <a:spcPts val="0"/>
              </a:spcAft>
              <a:buNone/>
            </a:pPr>
            <a:r>
              <a:rPr b="0" i="0" lang="en-US" sz="1500" u="none" cap="none" strike="noStrike">
                <a:latin typeface="Arial"/>
                <a:ea typeface="Arial"/>
                <a:cs typeface="Arial"/>
                <a:sym typeface="Arial"/>
              </a:rPr>
              <a:t>Wikimania 2024</a:t>
            </a:r>
            <a:r>
              <a:rPr lang="en-US" sz="1500"/>
              <a:t>, </a:t>
            </a:r>
            <a:r>
              <a:rPr b="0" i="0" lang="en-US" sz="1500" u="none" cap="none" strike="noStrike">
                <a:latin typeface="Arial"/>
                <a:ea typeface="Arial"/>
                <a:cs typeface="Arial"/>
                <a:sym typeface="Arial"/>
              </a:rPr>
              <a:t>August 8</a:t>
            </a:r>
            <a:endParaRPr sz="1500"/>
          </a:p>
          <a:p>
            <a:pPr indent="0" lvl="0" marL="0" marR="0" rtl="0" algn="ctr">
              <a:spcBef>
                <a:spcPts val="575"/>
              </a:spcBef>
              <a:spcAft>
                <a:spcPts val="0"/>
              </a:spcAft>
              <a:buNone/>
            </a:pPr>
            <a:r>
              <a:rPr lang="en-US" sz="1200"/>
              <a:t>DOI: 10.5281/zenodo.13223816</a:t>
            </a:r>
            <a:endParaRPr sz="1200"/>
          </a:p>
        </p:txBody>
      </p:sp>
      <p:sp>
        <p:nvSpPr>
          <p:cNvPr id="65" name="Google Shape;65;p14"/>
          <p:cNvSpPr txBox="1"/>
          <p:nvPr/>
        </p:nvSpPr>
        <p:spPr>
          <a:xfrm>
            <a:off x="447900" y="4572850"/>
            <a:ext cx="9153300" cy="937200"/>
          </a:xfrm>
          <a:prstGeom prst="rect">
            <a:avLst/>
          </a:prstGeom>
          <a:noFill/>
          <a:ln>
            <a:noFill/>
          </a:ln>
        </p:spPr>
        <p:txBody>
          <a:bodyPr anchorCtr="0" anchor="t" bIns="45000" lIns="90000" spcFirstLastPara="1" rIns="90000" wrap="square" tIns="45000">
            <a:noAutofit/>
          </a:bodyPr>
          <a:lstStyle/>
          <a:p>
            <a:pPr indent="0" lvl="0" marL="0" marR="0" rtl="0" algn="l">
              <a:spcBef>
                <a:spcPts val="0"/>
              </a:spcBef>
              <a:spcAft>
                <a:spcPts val="0"/>
              </a:spcAft>
              <a:buNone/>
            </a:pPr>
            <a:r>
              <a:rPr lang="en-US" sz="1100"/>
              <a:t>The presentation is distributed under the </a:t>
            </a:r>
            <a:r>
              <a:rPr lang="en-US" sz="1100" u="sng">
                <a:solidFill>
                  <a:schemeClr val="hlink"/>
                </a:solidFill>
                <a:hlinkClick r:id="rId3"/>
              </a:rPr>
              <a:t>Creative Commons Attribution-Share Alike 4.0 International</a:t>
            </a:r>
            <a:r>
              <a:rPr lang="en-US" sz="1100"/>
              <a:t> license, drawings under </a:t>
            </a:r>
            <a:r>
              <a:rPr lang="en-US" sz="1100" u="sng">
                <a:solidFill>
                  <a:schemeClr val="hlink"/>
                </a:solidFill>
                <a:hlinkClick r:id="rId4"/>
              </a:rPr>
              <a:t>Creative Commons 0</a:t>
            </a:r>
            <a:r>
              <a:rPr lang="en-US" sz="1100"/>
              <a:t>, the Wikidata logo is a public domain </a:t>
            </a:r>
            <a:r>
              <a:rPr lang="en-US" sz="1100" u="sng">
                <a:solidFill>
                  <a:schemeClr val="hlink"/>
                </a:solidFill>
                <a:hlinkClick r:id="rId5"/>
              </a:rPr>
              <a:t>trademark of Wikimedia Foundation, Inc.</a:t>
            </a:r>
            <a:r>
              <a:rPr lang="en-US" sz="1100"/>
              <a:t>, the Wikipedia globe logo is a derivative work from Wikipedia logo outline with square background (needed for interfaces).svg file by Subhashish Panigrahi distributed under </a:t>
            </a:r>
            <a:r>
              <a:rPr lang="en-US" sz="1100" u="sng">
                <a:solidFill>
                  <a:schemeClr val="hlink"/>
                </a:solidFill>
                <a:hlinkClick r:id="rId6"/>
              </a:rPr>
              <a:t>Creative Commons Attribution 3.0 Unported</a:t>
            </a:r>
            <a:r>
              <a:rPr lang="en-US" sz="1100"/>
              <a:t>. On slide four, there is a screenshot of Wikidata licensed under Creative Commons 0 with a segment of the Mozilla Firefox interface under </a:t>
            </a:r>
            <a:r>
              <a:rPr lang="en-US" sz="1100" u="sng">
                <a:solidFill>
                  <a:schemeClr val="hlink"/>
                </a:solidFill>
                <a:hlinkClick r:id="rId7"/>
              </a:rPr>
              <a:t>Mozilla Public License 2.0</a:t>
            </a:r>
            <a:r>
              <a:rPr lang="en-US" sz="1100"/>
              <a:t>.</a:t>
            </a:r>
            <a:endParaRPr b="0" sz="1100" strike="noStrike">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Arial"/>
                <a:ea typeface="Arial"/>
                <a:cs typeface="Arial"/>
                <a:sym typeface="Arial"/>
              </a:rPr>
              <a:t>The problem</a:t>
            </a:r>
            <a:endParaRPr b="0" sz="4400" strike="noStrike">
              <a:latin typeface="Arial"/>
              <a:ea typeface="Arial"/>
              <a:cs typeface="Arial"/>
              <a:sym typeface="Arial"/>
            </a:endParaRPr>
          </a:p>
        </p:txBody>
      </p:sp>
      <p:sp>
        <p:nvSpPr>
          <p:cNvPr id="71" name="Google Shape;71;p15"/>
          <p:cNvSpPr txBox="1"/>
          <p:nvPr/>
        </p:nvSpPr>
        <p:spPr>
          <a:xfrm>
            <a:off x="456350" y="1377500"/>
            <a:ext cx="6447900" cy="3446700"/>
          </a:xfrm>
          <a:prstGeom prst="rect">
            <a:avLst/>
          </a:prstGeom>
          <a:noFill/>
          <a:ln>
            <a:noFill/>
          </a:ln>
        </p:spPr>
        <p:txBody>
          <a:bodyPr anchorCtr="0" anchor="ctr" bIns="0" lIns="0" spcFirstLastPara="1" rIns="0" wrap="square" tIns="0">
            <a:noAutofit/>
          </a:bodyPr>
          <a:lstStyle/>
          <a:p>
            <a:pPr indent="-381000" lvl="0" marL="457200" marR="0" rtl="0" algn="l">
              <a:spcBef>
                <a:spcPts val="0"/>
              </a:spcBef>
              <a:spcAft>
                <a:spcPts val="0"/>
              </a:spcAft>
              <a:buSzPts val="2400"/>
              <a:buFont typeface="Arial"/>
              <a:buChar char="●"/>
            </a:pPr>
            <a:r>
              <a:rPr b="0" lang="en-US" sz="2400" strike="noStrike">
                <a:latin typeface="Arial"/>
                <a:ea typeface="Arial"/>
                <a:cs typeface="Arial"/>
                <a:sym typeface="Arial"/>
              </a:rPr>
              <a:t>In Wikimedia:</a:t>
            </a:r>
            <a:endParaRPr b="0" sz="2400" strike="noStrike">
              <a:latin typeface="Arial"/>
              <a:ea typeface="Arial"/>
              <a:cs typeface="Arial"/>
              <a:sym typeface="Arial"/>
            </a:endParaRPr>
          </a:p>
          <a:p>
            <a:pPr indent="-381000" lvl="1" marL="914400" marR="0" rtl="0" algn="l">
              <a:spcBef>
                <a:spcPts val="0"/>
              </a:spcBef>
              <a:spcAft>
                <a:spcPts val="0"/>
              </a:spcAft>
              <a:buSzPts val="2400"/>
              <a:buChar char="○"/>
            </a:pPr>
            <a:r>
              <a:rPr lang="en-US" sz="2400"/>
              <a:t>…</a:t>
            </a:r>
            <a:r>
              <a:rPr b="0" i="0" lang="en-US" sz="2400" u="none" cap="none" strike="noStrike">
                <a:latin typeface="Arial"/>
                <a:ea typeface="Arial"/>
                <a:cs typeface="Arial"/>
                <a:sym typeface="Arial"/>
              </a:rPr>
              <a:t>320 pages s.</a:t>
            </a:r>
            <a:endParaRPr b="0" i="0" sz="2400" u="none" cap="none" strike="noStrike">
              <a:latin typeface="Arial"/>
              <a:ea typeface="Arial"/>
              <a:cs typeface="Arial"/>
              <a:sym typeface="Arial"/>
            </a:endParaRPr>
          </a:p>
          <a:p>
            <a:pPr indent="-381000" lvl="1" marL="914400" marR="0" rtl="0" algn="l">
              <a:spcBef>
                <a:spcPts val="0"/>
              </a:spcBef>
              <a:spcAft>
                <a:spcPts val="0"/>
              </a:spcAft>
              <a:buSzPts val="2400"/>
              <a:buFont typeface="Arial"/>
              <a:buChar char="○"/>
            </a:pPr>
            <a:r>
              <a:rPr b="0" i="0" lang="en-US" sz="2400" u="none" cap="none" strike="noStrike">
                <a:latin typeface="Arial"/>
                <a:ea typeface="Arial"/>
                <a:cs typeface="Arial"/>
                <a:sym typeface="Arial"/>
              </a:rPr>
              <a:t>Missing values</a:t>
            </a:r>
            <a:endParaRPr b="0" i="0" sz="2400" u="none" cap="none" strike="noStrike">
              <a:latin typeface="Arial"/>
              <a:ea typeface="Arial"/>
              <a:cs typeface="Arial"/>
              <a:sym typeface="Arial"/>
            </a:endParaRPr>
          </a:p>
          <a:p>
            <a:pPr indent="0" lvl="0" marL="914400" marR="0" rtl="0" algn="l">
              <a:spcBef>
                <a:spcPts val="1295"/>
              </a:spcBef>
              <a:spcAft>
                <a:spcPts val="0"/>
              </a:spcAft>
              <a:buNone/>
            </a:pPr>
            <a:r>
              <a:t/>
            </a:r>
            <a:endParaRPr sz="2400"/>
          </a:p>
          <a:p>
            <a:pPr indent="0" lvl="0" marL="914400" marR="0" rtl="0" algn="l">
              <a:spcBef>
                <a:spcPts val="1295"/>
              </a:spcBef>
              <a:spcAft>
                <a:spcPts val="0"/>
              </a:spcAft>
              <a:buNone/>
            </a:pPr>
            <a:r>
              <a:t/>
            </a:r>
            <a:endParaRPr sz="2400"/>
          </a:p>
          <a:p>
            <a:pPr indent="-381000" lvl="0" marL="457200" marR="0" rtl="0" algn="l">
              <a:spcBef>
                <a:spcPts val="1295"/>
              </a:spcBef>
              <a:spcAft>
                <a:spcPts val="0"/>
              </a:spcAft>
              <a:buSzPts val="2400"/>
              <a:buFont typeface="Arial"/>
              <a:buChar char="●"/>
            </a:pPr>
            <a:r>
              <a:rPr b="0" lang="en-US" sz="2400" strike="noStrike">
                <a:latin typeface="Arial"/>
                <a:ea typeface="Arial"/>
                <a:cs typeface="Arial"/>
                <a:sym typeface="Arial"/>
              </a:rPr>
              <a:t>Outside Wikimedia:</a:t>
            </a:r>
            <a:endParaRPr b="0" sz="2400" strike="noStrike">
              <a:latin typeface="Arial"/>
              <a:ea typeface="Arial"/>
              <a:cs typeface="Arial"/>
              <a:sym typeface="Arial"/>
            </a:endParaRPr>
          </a:p>
          <a:p>
            <a:pPr indent="-381000" lvl="1" marL="914400" marR="0" rtl="0" algn="l">
              <a:spcBef>
                <a:spcPts val="0"/>
              </a:spcBef>
              <a:spcAft>
                <a:spcPts val="0"/>
              </a:spcAft>
              <a:buSzPts val="2400"/>
              <a:buChar char="○"/>
            </a:pPr>
            <a:r>
              <a:rPr b="0" i="0" lang="en-US" sz="2400" u="none" cap="none" strike="noStrike">
                <a:latin typeface="Arial"/>
                <a:ea typeface="Arial"/>
                <a:cs typeface="Arial"/>
                <a:sym typeface="Arial"/>
              </a:rPr>
              <a:t>Improvements to </a:t>
            </a:r>
            <a:r>
              <a:rPr lang="en-US" sz="2400"/>
              <a:t>bibliographic</a:t>
            </a:r>
            <a:r>
              <a:rPr b="0" i="0" lang="en-US" sz="2400" u="none" cap="none" strike="noStrike">
                <a:latin typeface="Arial"/>
                <a:ea typeface="Arial"/>
                <a:cs typeface="Arial"/>
                <a:sym typeface="Arial"/>
              </a:rPr>
              <a:t> records are not widely shared</a:t>
            </a:r>
            <a:endParaRPr b="0" i="0" sz="2400" u="none" cap="none" strike="noStrike">
              <a:latin typeface="Arial"/>
              <a:ea typeface="Arial"/>
              <a:cs typeface="Arial"/>
              <a:sym typeface="Arial"/>
            </a:endParaRPr>
          </a:p>
        </p:txBody>
      </p:sp>
      <p:pic>
        <p:nvPicPr>
          <p:cNvPr id="72" name="Google Shape;72;p15"/>
          <p:cNvPicPr preferRelativeResize="0"/>
          <p:nvPr/>
        </p:nvPicPr>
        <p:blipFill rotWithShape="1">
          <a:blip r:embed="rId3">
            <a:alphaModFix/>
          </a:blip>
          <a:srcRect b="0" l="0" r="0" t="0"/>
          <a:stretch/>
        </p:blipFill>
        <p:spPr>
          <a:xfrm>
            <a:off x="3575826" y="1079574"/>
            <a:ext cx="2928975" cy="2772028"/>
          </a:xfrm>
          <a:prstGeom prst="rect">
            <a:avLst/>
          </a:prstGeom>
          <a:noFill/>
          <a:ln>
            <a:noFill/>
          </a:ln>
        </p:spPr>
      </p:pic>
      <p:pic>
        <p:nvPicPr>
          <p:cNvPr id="73" name="Google Shape;73;p15"/>
          <p:cNvPicPr preferRelativeResize="0"/>
          <p:nvPr/>
        </p:nvPicPr>
        <p:blipFill rotWithShape="1">
          <a:blip r:embed="rId4">
            <a:alphaModFix/>
          </a:blip>
          <a:srcRect b="0" l="0" r="0" t="0"/>
          <a:stretch/>
        </p:blipFill>
        <p:spPr>
          <a:xfrm>
            <a:off x="6748150" y="2734725"/>
            <a:ext cx="2970373" cy="2596322"/>
          </a:xfrm>
          <a:prstGeom prst="rect">
            <a:avLst/>
          </a:prstGeom>
          <a:noFill/>
          <a:ln>
            <a:noFill/>
          </a:ln>
        </p:spPr>
      </p:pic>
      <p:cxnSp>
        <p:nvCxnSpPr>
          <p:cNvPr id="74" name="Google Shape;74;p15"/>
          <p:cNvCxnSpPr/>
          <p:nvPr/>
        </p:nvCxnSpPr>
        <p:spPr>
          <a:xfrm>
            <a:off x="2526800" y="1719725"/>
            <a:ext cx="312600" cy="447900"/>
          </a:xfrm>
          <a:prstGeom prst="straightConnector1">
            <a:avLst/>
          </a:prstGeom>
          <a:noFill/>
          <a:ln cap="flat" cmpd="sng" w="38100">
            <a:solidFill>
              <a:srgbClr val="990000"/>
            </a:solidFill>
            <a:prstDash val="solid"/>
            <a:round/>
            <a:headEnd len="med" w="med" type="none"/>
            <a:tailEnd len="med" w="med" type="none"/>
          </a:ln>
        </p:spPr>
      </p:cxnSp>
      <p:cxnSp>
        <p:nvCxnSpPr>
          <p:cNvPr id="75" name="Google Shape;75;p15"/>
          <p:cNvCxnSpPr/>
          <p:nvPr/>
        </p:nvCxnSpPr>
        <p:spPr>
          <a:xfrm flipH="1" rot="10800000">
            <a:off x="2476100" y="1723925"/>
            <a:ext cx="414000" cy="439500"/>
          </a:xfrm>
          <a:prstGeom prst="straightConnector1">
            <a:avLst/>
          </a:prstGeom>
          <a:noFill/>
          <a:ln cap="flat" cmpd="sng" w="38100">
            <a:solidFill>
              <a:srgbClr val="990000"/>
            </a:solidFill>
            <a:prstDash val="solid"/>
            <a:round/>
            <a:headEnd len="med" w="med" type="none"/>
            <a:tailEnd len="med" w="med"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504000" y="226080"/>
            <a:ext cx="9071700" cy="9465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en-US" sz="4400"/>
              <a:t>The solution</a:t>
            </a:r>
            <a:endParaRPr sz="4400"/>
          </a:p>
        </p:txBody>
      </p:sp>
      <p:sp>
        <p:nvSpPr>
          <p:cNvPr id="81" name="Google Shape;81;p16"/>
          <p:cNvSpPr txBox="1"/>
          <p:nvPr>
            <p:ph idx="1" type="subTitle"/>
          </p:nvPr>
        </p:nvSpPr>
        <p:spPr>
          <a:xfrm>
            <a:off x="456350" y="1369050"/>
            <a:ext cx="9119400" cy="3246000"/>
          </a:xfrm>
          <a:prstGeom prst="rect">
            <a:avLst/>
          </a:prstGeom>
        </p:spPr>
        <p:txBody>
          <a:bodyPr anchorCtr="0" anchor="ctr" bIns="0" lIns="0" spcFirstLastPara="1" rIns="0" wrap="square" tIns="0">
            <a:normAutofit/>
          </a:bodyPr>
          <a:lstStyle/>
          <a:p>
            <a:pPr indent="-381000" lvl="0" marL="457200" rtl="0" algn="l">
              <a:spcBef>
                <a:spcPts val="0"/>
              </a:spcBef>
              <a:spcAft>
                <a:spcPts val="0"/>
              </a:spcAft>
              <a:buSzPts val="2400"/>
              <a:buChar char="●"/>
            </a:pPr>
            <a:r>
              <a:rPr lang="en-US" sz="2400"/>
              <a:t>In Wikimedia:</a:t>
            </a:r>
            <a:endParaRPr sz="2400"/>
          </a:p>
          <a:p>
            <a:pPr indent="-381000" lvl="1" marL="914400" rtl="0" algn="l">
              <a:spcBef>
                <a:spcPts val="0"/>
              </a:spcBef>
              <a:spcAft>
                <a:spcPts val="0"/>
              </a:spcAft>
              <a:buSzPts val="2400"/>
              <a:buChar char="○"/>
            </a:pPr>
            <a:r>
              <a:rPr lang="en-US" sz="2400"/>
              <a:t>Easy to fix</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0" lvl="0" marL="457200" rtl="0" algn="l">
              <a:spcBef>
                <a:spcPts val="0"/>
              </a:spcBef>
              <a:spcAft>
                <a:spcPts val="0"/>
              </a:spcAft>
              <a:buNone/>
            </a:pPr>
            <a:r>
              <a:t/>
            </a:r>
            <a:endParaRPr sz="2400"/>
          </a:p>
          <a:p>
            <a:pPr indent="-381000" lvl="0" marL="457200" rtl="0" algn="l">
              <a:spcBef>
                <a:spcPts val="0"/>
              </a:spcBef>
              <a:spcAft>
                <a:spcPts val="0"/>
              </a:spcAft>
              <a:buSzPts val="2400"/>
              <a:buChar char="●"/>
            </a:pPr>
            <a:r>
              <a:rPr lang="en-US" sz="2400"/>
              <a:t>Outside Wikimedia:</a:t>
            </a:r>
            <a:endParaRPr sz="2400"/>
          </a:p>
          <a:p>
            <a:pPr indent="-381000" lvl="1" marL="914400" rtl="0" algn="l">
              <a:spcBef>
                <a:spcPts val="0"/>
              </a:spcBef>
              <a:spcAft>
                <a:spcPts val="0"/>
              </a:spcAft>
              <a:buSzPts val="2400"/>
              <a:buChar char="○"/>
            </a:pPr>
            <a:r>
              <a:rPr lang="en-US" sz="2400"/>
              <a:t>Less time to improve records</a:t>
            </a:r>
            <a:endParaRPr sz="2400"/>
          </a:p>
          <a:p>
            <a:pPr indent="-381000" lvl="1" marL="914400" rtl="0" algn="l">
              <a:spcBef>
                <a:spcPts val="0"/>
              </a:spcBef>
              <a:spcAft>
                <a:spcPts val="0"/>
              </a:spcAft>
              <a:buSzPts val="2400"/>
              <a:buChar char="○"/>
            </a:pPr>
            <a:r>
              <a:rPr lang="en-US" sz="2400"/>
              <a:t>Citations of better quality</a:t>
            </a:r>
            <a:endParaRPr sz="2400"/>
          </a:p>
        </p:txBody>
      </p:sp>
      <p:pic>
        <p:nvPicPr>
          <p:cNvPr id="82" name="Google Shape;82;p16"/>
          <p:cNvPicPr preferRelativeResize="0"/>
          <p:nvPr/>
        </p:nvPicPr>
        <p:blipFill rotWithShape="1">
          <a:blip r:embed="rId3">
            <a:alphaModFix/>
          </a:blip>
          <a:srcRect b="0" l="0" r="0" t="0"/>
          <a:stretch/>
        </p:blipFill>
        <p:spPr>
          <a:xfrm>
            <a:off x="6404050" y="1828800"/>
            <a:ext cx="2968001" cy="32882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7"/>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lang="en-US" sz="4400"/>
              <a:t>Getting bibliographic records</a:t>
            </a:r>
            <a:endParaRPr b="0" sz="4400" strike="noStrike">
              <a:latin typeface="Arial"/>
              <a:ea typeface="Arial"/>
              <a:cs typeface="Arial"/>
              <a:sym typeface="Arial"/>
            </a:endParaRPr>
          </a:p>
        </p:txBody>
      </p:sp>
      <p:sp>
        <p:nvSpPr>
          <p:cNvPr id="88" name="Google Shape;88;p17"/>
          <p:cNvSpPr txBox="1"/>
          <p:nvPr/>
        </p:nvSpPr>
        <p:spPr>
          <a:xfrm>
            <a:off x="448750" y="1369050"/>
            <a:ext cx="6498000" cy="3380400"/>
          </a:xfrm>
          <a:prstGeom prst="rect">
            <a:avLst/>
          </a:prstGeom>
          <a:noFill/>
          <a:ln>
            <a:noFill/>
          </a:ln>
        </p:spPr>
        <p:txBody>
          <a:bodyPr anchorCtr="0" anchor="ctr" bIns="0" lIns="0" spcFirstLastPara="1" rIns="0" wrap="square" tIns="0">
            <a:noAutofit/>
          </a:bodyPr>
          <a:lstStyle/>
          <a:p>
            <a:pPr indent="-381000" lvl="0" marL="457200" marR="0" rtl="0" algn="l">
              <a:spcBef>
                <a:spcPts val="0"/>
              </a:spcBef>
              <a:spcAft>
                <a:spcPts val="0"/>
              </a:spcAft>
              <a:buSzPts val="2400"/>
              <a:buFont typeface="Arial"/>
              <a:buChar char="●"/>
            </a:pPr>
            <a:r>
              <a:rPr b="0" lang="en-US" sz="2400" strike="noStrike">
                <a:latin typeface="Arial"/>
                <a:ea typeface="Arial"/>
                <a:cs typeface="Arial"/>
                <a:sym typeface="Arial"/>
              </a:rPr>
              <a:t>In Wikimedia:</a:t>
            </a:r>
            <a:endParaRPr b="0" sz="2400" strike="noStrike">
              <a:latin typeface="Arial"/>
              <a:ea typeface="Arial"/>
              <a:cs typeface="Arial"/>
              <a:sym typeface="Arial"/>
            </a:endParaRPr>
          </a:p>
          <a:p>
            <a:pPr indent="-381000" lvl="1" marL="914400" marR="0" rtl="0" algn="l">
              <a:spcBef>
                <a:spcPts val="0"/>
              </a:spcBef>
              <a:spcAft>
                <a:spcPts val="0"/>
              </a:spcAft>
              <a:buSzPts val="2400"/>
              <a:buChar char="○"/>
            </a:pPr>
            <a:r>
              <a:rPr lang="en-US" sz="2400"/>
              <a:t>G</a:t>
            </a:r>
            <a:r>
              <a:rPr b="0" i="0" lang="en-US" sz="2400" u="none" cap="none" strike="noStrike">
                <a:latin typeface="Arial"/>
                <a:ea typeface="Arial"/>
                <a:cs typeface="Arial"/>
                <a:sym typeface="Arial"/>
              </a:rPr>
              <a:t>enerate citation via QID*</a:t>
            </a:r>
            <a:endParaRPr b="0" i="0" sz="2400" u="none" cap="none" strike="noStrike">
              <a:latin typeface="Arial"/>
              <a:ea typeface="Arial"/>
              <a:cs typeface="Arial"/>
              <a:sym typeface="Arial"/>
            </a:endParaRPr>
          </a:p>
          <a:p>
            <a:pPr indent="0" lvl="0" marL="1371600" marR="0" rtl="0" algn="l">
              <a:spcBef>
                <a:spcPts val="1295"/>
              </a:spcBef>
              <a:spcAft>
                <a:spcPts val="0"/>
              </a:spcAft>
              <a:buNone/>
            </a:pPr>
            <a:r>
              <a:t/>
            </a:r>
            <a:endParaRPr sz="2400"/>
          </a:p>
          <a:p>
            <a:pPr indent="0" lvl="0" marL="1371600" marR="0" rtl="0" algn="l">
              <a:spcBef>
                <a:spcPts val="1295"/>
              </a:spcBef>
              <a:spcAft>
                <a:spcPts val="0"/>
              </a:spcAft>
              <a:buNone/>
            </a:pPr>
            <a:r>
              <a:t/>
            </a:r>
            <a:endParaRPr sz="2400"/>
          </a:p>
          <a:p>
            <a:pPr indent="-381000" lvl="0" marL="457200" marR="0" rtl="0" algn="l">
              <a:spcBef>
                <a:spcPts val="1295"/>
              </a:spcBef>
              <a:spcAft>
                <a:spcPts val="0"/>
              </a:spcAft>
              <a:buSzPts val="2400"/>
              <a:buChar char="●"/>
            </a:pPr>
            <a:r>
              <a:rPr lang="en-US" sz="2400"/>
              <a:t>Outside</a:t>
            </a:r>
            <a:r>
              <a:rPr b="0" lang="en-US" sz="2400" strike="noStrike">
                <a:latin typeface="Arial"/>
                <a:ea typeface="Arial"/>
                <a:cs typeface="Arial"/>
                <a:sym typeface="Arial"/>
              </a:rPr>
              <a:t> Wikimedia:</a:t>
            </a:r>
            <a:endParaRPr b="0" sz="2400" strike="noStrike">
              <a:latin typeface="Arial"/>
              <a:ea typeface="Arial"/>
              <a:cs typeface="Arial"/>
              <a:sym typeface="Arial"/>
            </a:endParaRPr>
          </a:p>
          <a:p>
            <a:pPr indent="-381000" lvl="1" marL="914400" marR="0" rtl="0" algn="l">
              <a:spcBef>
                <a:spcPts val="0"/>
              </a:spcBef>
              <a:spcAft>
                <a:spcPts val="0"/>
              </a:spcAft>
              <a:buSzPts val="2400"/>
              <a:buChar char="○"/>
            </a:pPr>
            <a:r>
              <a:rPr lang="en-US" sz="2400"/>
              <a:t>S</a:t>
            </a:r>
            <a:r>
              <a:rPr b="0" i="0" lang="en-US" sz="2400" u="none" cap="none" strike="noStrike">
                <a:latin typeface="Arial"/>
                <a:ea typeface="Arial"/>
                <a:cs typeface="Arial"/>
                <a:sym typeface="Arial"/>
              </a:rPr>
              <a:t>crape citation via Zotero </a:t>
            </a:r>
            <a:r>
              <a:rPr lang="en-US" sz="2400"/>
              <a:t>Connector</a:t>
            </a:r>
            <a:r>
              <a:rPr b="0" i="0" lang="en-US" sz="2400" u="none" cap="none" strike="noStrike">
                <a:latin typeface="Arial"/>
                <a:ea typeface="Arial"/>
                <a:cs typeface="Arial"/>
                <a:sym typeface="Arial"/>
              </a:rPr>
              <a:t>**</a:t>
            </a:r>
            <a:endParaRPr b="0" sz="2000" strike="noStrike">
              <a:latin typeface="Arial"/>
              <a:ea typeface="Arial"/>
              <a:cs typeface="Arial"/>
              <a:sym typeface="Arial"/>
            </a:endParaRPr>
          </a:p>
        </p:txBody>
      </p:sp>
      <p:pic>
        <p:nvPicPr>
          <p:cNvPr id="89" name="Google Shape;89;p17"/>
          <p:cNvPicPr preferRelativeResize="0"/>
          <p:nvPr/>
        </p:nvPicPr>
        <p:blipFill>
          <a:blip r:embed="rId3">
            <a:alphaModFix/>
          </a:blip>
          <a:stretch>
            <a:fillRect/>
          </a:stretch>
        </p:blipFill>
        <p:spPr>
          <a:xfrm>
            <a:off x="5062075" y="1417600"/>
            <a:ext cx="4513575" cy="2411624"/>
          </a:xfrm>
          <a:prstGeom prst="rect">
            <a:avLst/>
          </a:prstGeom>
          <a:noFill/>
          <a:ln>
            <a:noFill/>
          </a:ln>
          <a:effectLst>
            <a:outerShdw blurRad="57150" rotWithShape="0" algn="bl" dir="5400000" dist="19050">
              <a:srgbClr val="000000">
                <a:alpha val="50000"/>
              </a:srgbClr>
            </a:outerShdw>
          </a:effectLst>
        </p:spPr>
      </p:pic>
      <p:sp>
        <p:nvSpPr>
          <p:cNvPr id="90" name="Google Shape;90;p17"/>
          <p:cNvSpPr txBox="1"/>
          <p:nvPr/>
        </p:nvSpPr>
        <p:spPr>
          <a:xfrm>
            <a:off x="802825" y="4681800"/>
            <a:ext cx="92961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Font typeface="Arial"/>
              <a:buNone/>
            </a:pPr>
            <a:r>
              <a:rPr lang="en-US" sz="2000">
                <a:solidFill>
                  <a:schemeClr val="dk1"/>
                </a:solidFill>
              </a:rPr>
              <a:t>* your wiki can request that feature</a:t>
            </a:r>
            <a:endParaRPr sz="2000">
              <a:solidFill>
                <a:schemeClr val="dk1"/>
              </a:solidFill>
            </a:endParaRPr>
          </a:p>
          <a:p>
            <a:pPr indent="0" lvl="0" marL="0" rtl="0" algn="l">
              <a:spcBef>
                <a:spcPts val="0"/>
              </a:spcBef>
              <a:spcAft>
                <a:spcPts val="0"/>
              </a:spcAft>
              <a:buClr>
                <a:schemeClr val="dk1"/>
              </a:buClr>
              <a:buFont typeface="Arial"/>
              <a:buNone/>
            </a:pPr>
            <a:r>
              <a:rPr lang="en-US" sz="2000">
                <a:solidFill>
                  <a:schemeClr val="dk1"/>
                </a:solidFill>
              </a:rPr>
              <a:t>** at the page of Wikidata’s item of bibliographical record</a:t>
            </a:r>
            <a:endParaRPr sz="18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pic>
        <p:nvPicPr>
          <p:cNvPr id="95" name="Google Shape;95;p18"/>
          <p:cNvPicPr preferRelativeResize="0"/>
          <p:nvPr/>
        </p:nvPicPr>
        <p:blipFill rotWithShape="1">
          <a:blip r:embed="rId3">
            <a:alphaModFix/>
          </a:blip>
          <a:srcRect b="0" l="0" r="0" t="0"/>
          <a:stretch/>
        </p:blipFill>
        <p:spPr>
          <a:xfrm>
            <a:off x="4799325" y="2604001"/>
            <a:ext cx="3190625" cy="1929449"/>
          </a:xfrm>
          <a:prstGeom prst="rect">
            <a:avLst/>
          </a:prstGeom>
          <a:noFill/>
          <a:ln>
            <a:noFill/>
          </a:ln>
        </p:spPr>
      </p:pic>
      <p:sp>
        <p:nvSpPr>
          <p:cNvPr id="96" name="Google Shape;96;p18"/>
          <p:cNvSpPr/>
          <p:nvPr/>
        </p:nvSpPr>
        <p:spPr>
          <a:xfrm>
            <a:off x="7449975" y="1045775"/>
            <a:ext cx="2065800" cy="1143000"/>
          </a:xfrm>
          <a:prstGeom prst="wedgeEllipseCallout">
            <a:avLst>
              <a:gd fmla="val -38774" name="adj1"/>
              <a:gd fmla="val 148336" name="adj2"/>
            </a:avLst>
          </a:prstGeom>
          <a:solidFill>
            <a:srgbClr val="2F9A66">
              <a:alpha val="57020"/>
            </a:srgbClr>
          </a:solidFill>
          <a:ln cap="flat" cmpd="sng" w="9525">
            <a:solidFill>
              <a:schemeClr val="lt1"/>
            </a:solidFill>
            <a:prstDash val="solid"/>
            <a:round/>
            <a:headEnd len="sm" w="sm" type="none"/>
            <a:tailEnd len="sm" w="sm" type="none"/>
          </a:ln>
        </p:spPr>
        <p:txBody>
          <a:bodyPr anchorCtr="0" anchor="ctr" bIns="45000" lIns="90000" spcFirstLastPara="1" rIns="90000" wrap="square" tIns="45000">
            <a:noAutofit/>
          </a:bodyPr>
          <a:lstStyle/>
          <a:p>
            <a:pPr indent="0" lvl="0" marL="0" marR="0" rtl="0" algn="ctr">
              <a:spcBef>
                <a:spcPts val="0"/>
              </a:spcBef>
              <a:spcAft>
                <a:spcPts val="0"/>
              </a:spcAft>
              <a:buNone/>
            </a:pPr>
            <a:r>
              <a:rPr lang="en-US" sz="1800"/>
              <a:t>New Wikidata contributors</a:t>
            </a:r>
            <a:endParaRPr b="0" sz="1800" strike="noStrike">
              <a:latin typeface="Arial"/>
              <a:ea typeface="Arial"/>
              <a:cs typeface="Arial"/>
              <a:sym typeface="Arial"/>
            </a:endParaRPr>
          </a:p>
        </p:txBody>
      </p:sp>
      <p:sp>
        <p:nvSpPr>
          <p:cNvPr id="97" name="Google Shape;97;p18"/>
          <p:cNvSpPr txBox="1"/>
          <p:nvPr/>
        </p:nvSpPr>
        <p:spPr>
          <a:xfrm>
            <a:off x="456350" y="1369050"/>
            <a:ext cx="9119400" cy="1640700"/>
          </a:xfrm>
          <a:prstGeom prst="rect">
            <a:avLst/>
          </a:prstGeom>
          <a:noFill/>
          <a:ln>
            <a:noFill/>
          </a:ln>
        </p:spPr>
        <p:txBody>
          <a:bodyPr anchorCtr="0" anchor="ctr" bIns="0" lIns="0" spcFirstLastPara="1" rIns="0" wrap="square" tIns="0">
            <a:noAutofit/>
          </a:bodyPr>
          <a:lstStyle/>
          <a:p>
            <a:pPr indent="-381000" lvl="0" marL="457200" marR="0" rtl="0" algn="l">
              <a:spcBef>
                <a:spcPts val="0"/>
              </a:spcBef>
              <a:spcAft>
                <a:spcPts val="0"/>
              </a:spcAft>
              <a:buSzPts val="2400"/>
              <a:buChar char="●"/>
            </a:pPr>
            <a:r>
              <a:rPr lang="en-US" sz="2400"/>
              <a:t>Create on Wikidata, use on Wikipedia</a:t>
            </a:r>
            <a:endParaRPr b="0" sz="2400" strike="noStrike">
              <a:latin typeface="Arial"/>
              <a:ea typeface="Arial"/>
              <a:cs typeface="Arial"/>
              <a:sym typeface="Arial"/>
            </a:endParaRPr>
          </a:p>
          <a:p>
            <a:pPr indent="-381000" lvl="0" marL="457200" marR="0" rtl="0" algn="l">
              <a:spcBef>
                <a:spcPts val="0"/>
              </a:spcBef>
              <a:spcAft>
                <a:spcPts val="0"/>
              </a:spcAft>
              <a:buSzPts val="2400"/>
              <a:buChar char="●"/>
            </a:pPr>
            <a:r>
              <a:rPr lang="en-US" sz="2400"/>
              <a:t>Export</a:t>
            </a:r>
            <a:r>
              <a:rPr b="0" lang="en-US" sz="2400" strike="noStrike">
                <a:latin typeface="Arial"/>
                <a:ea typeface="Arial"/>
                <a:cs typeface="Arial"/>
                <a:sym typeface="Arial"/>
              </a:rPr>
              <a:t> from Zotero desktop via the Cita plugin*</a:t>
            </a:r>
            <a:endParaRPr b="0" sz="2400" strike="noStrike">
              <a:latin typeface="Arial"/>
              <a:ea typeface="Arial"/>
              <a:cs typeface="Arial"/>
              <a:sym typeface="Arial"/>
            </a:endParaRPr>
          </a:p>
          <a:p>
            <a:pPr indent="-381000" lvl="0" marL="457200" marR="0" rtl="0" algn="l">
              <a:spcBef>
                <a:spcPts val="0"/>
              </a:spcBef>
              <a:spcAft>
                <a:spcPts val="0"/>
              </a:spcAft>
              <a:buSzPts val="2400"/>
              <a:buFont typeface="Arial"/>
              <a:buChar char="●"/>
            </a:pPr>
            <a:r>
              <a:rPr b="0" lang="en-US" sz="2400" strike="noStrike">
                <a:latin typeface="Arial"/>
                <a:ea typeface="Arial"/>
                <a:cs typeface="Arial"/>
                <a:sym typeface="Arial"/>
              </a:rPr>
              <a:t>Follow the example of the National Library of the Czech Republic**</a:t>
            </a:r>
            <a:endParaRPr b="0" sz="2400" strike="noStrike">
              <a:latin typeface="Arial"/>
              <a:ea typeface="Arial"/>
              <a:cs typeface="Arial"/>
              <a:sym typeface="Arial"/>
            </a:endParaRPr>
          </a:p>
        </p:txBody>
      </p:sp>
      <p:sp>
        <p:nvSpPr>
          <p:cNvPr id="98" name="Google Shape;98;p18"/>
          <p:cNvSpPr txBox="1"/>
          <p:nvPr/>
        </p:nvSpPr>
        <p:spPr>
          <a:xfrm>
            <a:off x="504000" y="226080"/>
            <a:ext cx="9071640" cy="94644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lang="en-US" sz="4400" strike="noStrike">
                <a:latin typeface="Arial"/>
                <a:ea typeface="Arial"/>
                <a:cs typeface="Arial"/>
                <a:sym typeface="Arial"/>
              </a:rPr>
              <a:t>Adding bibliograph</a:t>
            </a:r>
            <a:r>
              <a:rPr lang="en-US" sz="4400"/>
              <a:t>ic records</a:t>
            </a:r>
            <a:endParaRPr b="0" sz="4400" strike="noStrike">
              <a:latin typeface="Arial"/>
              <a:ea typeface="Arial"/>
              <a:cs typeface="Arial"/>
              <a:sym typeface="Arial"/>
            </a:endParaRPr>
          </a:p>
        </p:txBody>
      </p:sp>
      <p:sp>
        <p:nvSpPr>
          <p:cNvPr id="99" name="Google Shape;99;p18"/>
          <p:cNvSpPr txBox="1"/>
          <p:nvPr/>
        </p:nvSpPr>
        <p:spPr>
          <a:xfrm>
            <a:off x="794375" y="4677125"/>
            <a:ext cx="8781300" cy="5877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None/>
            </a:pPr>
            <a:r>
              <a:rPr b="0" lang="en-US" sz="2000" strike="noStrike">
                <a:latin typeface="Arial"/>
                <a:ea typeface="Arial"/>
                <a:cs typeface="Arial"/>
                <a:sym typeface="Arial"/>
              </a:rPr>
              <a:t>* </a:t>
            </a:r>
            <a:r>
              <a:rPr lang="en-US" sz="2000"/>
              <a:t>Select citation – Citations tab – QID sync icon – follow guidelines</a:t>
            </a:r>
            <a:endParaRPr b="0" sz="2000" strike="noStrike">
              <a:latin typeface="Arial"/>
              <a:ea typeface="Arial"/>
              <a:cs typeface="Arial"/>
              <a:sym typeface="Arial"/>
            </a:endParaRPr>
          </a:p>
          <a:p>
            <a:pPr indent="0" lvl="0" marL="0" marR="0" rtl="0" algn="l">
              <a:spcBef>
                <a:spcPts val="0"/>
              </a:spcBef>
              <a:spcAft>
                <a:spcPts val="0"/>
              </a:spcAft>
              <a:buNone/>
            </a:pPr>
            <a:r>
              <a:rPr b="0" lang="en-US" sz="2000" strike="noStrike">
                <a:latin typeface="Arial"/>
                <a:ea typeface="Arial"/>
                <a:cs typeface="Arial"/>
                <a:sym typeface="Arial"/>
              </a:rPr>
              <a:t>** 1,180,000 records of the Czech bibliography were made available under the Creative Commons 0 license</a:t>
            </a:r>
            <a:endParaRPr b="0" sz="2000" strike="noStrike">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nvSpPr>
        <p:spPr>
          <a:xfrm>
            <a:off x="504460" y="1008650"/>
            <a:ext cx="9071700" cy="946500"/>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None/>
            </a:pPr>
            <a:r>
              <a:rPr b="0" i="0" lang="en-US" sz="3000" u="none" cap="none" strike="noStrike">
                <a:latin typeface="Titillium Web"/>
                <a:ea typeface="Titillium Web"/>
                <a:cs typeface="Titillium Web"/>
                <a:sym typeface="Titillium Web"/>
              </a:rPr>
              <a:t>Thank you for your attention</a:t>
            </a:r>
            <a:endParaRPr b="0" i="0" sz="3000" u="none" cap="none" strike="noStrike">
              <a:latin typeface="Arial"/>
              <a:ea typeface="Arial"/>
              <a:cs typeface="Arial"/>
              <a:sym typeface="Arial"/>
            </a:endParaRPr>
          </a:p>
        </p:txBody>
      </p:sp>
      <p:sp>
        <p:nvSpPr>
          <p:cNvPr id="105" name="Google Shape;105;p19"/>
          <p:cNvSpPr txBox="1"/>
          <p:nvPr/>
        </p:nvSpPr>
        <p:spPr>
          <a:xfrm>
            <a:off x="464800" y="4664900"/>
            <a:ext cx="9111300" cy="768900"/>
          </a:xfrm>
          <a:prstGeom prst="rect">
            <a:avLst/>
          </a:prstGeom>
          <a:noFill/>
          <a:ln>
            <a:noFill/>
          </a:ln>
        </p:spPr>
        <p:txBody>
          <a:bodyPr anchorCtr="0" anchor="t" bIns="0" lIns="0" spcFirstLastPara="1" rIns="0" wrap="square" tIns="0">
            <a:normAutofit/>
          </a:bodyPr>
          <a:lstStyle/>
          <a:p>
            <a:pPr indent="0" lvl="0" marL="0" rtl="0" algn="ctr">
              <a:spcBef>
                <a:spcPts val="0"/>
              </a:spcBef>
              <a:spcAft>
                <a:spcPts val="0"/>
              </a:spcAft>
              <a:buNone/>
            </a:pPr>
            <a:r>
              <a:rPr lang="en-US" sz="1300"/>
              <a:t>I want to acknowledge Petr Neužil for the research on Citoid, Salim Chekour for the research on Zotero Connector, and user Skim, and Linda Jansová for the information on the National Library bibliography records release.</a:t>
            </a:r>
            <a:endParaRPr sz="1300"/>
          </a:p>
        </p:txBody>
      </p:sp>
      <p:pic>
        <p:nvPicPr>
          <p:cNvPr id="106" name="Google Shape;106;p19"/>
          <p:cNvPicPr preferRelativeResize="0"/>
          <p:nvPr/>
        </p:nvPicPr>
        <p:blipFill rotWithShape="1">
          <a:blip r:embed="rId3">
            <a:alphaModFix/>
          </a:blip>
          <a:srcRect b="0" l="0" r="0" t="0"/>
          <a:stretch/>
        </p:blipFill>
        <p:spPr>
          <a:xfrm>
            <a:off x="4074802" y="1916175"/>
            <a:ext cx="2272273" cy="2385322"/>
          </a:xfrm>
          <a:prstGeom prst="rect">
            <a:avLst/>
          </a:prstGeom>
          <a:noFill/>
          <a:ln>
            <a:noFill/>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