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13"/>
  </p:notesMasterIdLst>
  <p:sldIdLst>
    <p:sldId id="256" r:id="rId3"/>
    <p:sldId id="257" r:id="rId4"/>
    <p:sldId id="258" r:id="rId5"/>
    <p:sldId id="260" r:id="rId6"/>
    <p:sldId id="261" r:id="rId7"/>
    <p:sldId id="264" r:id="rId8"/>
    <p:sldId id="267" r:id="rId9"/>
    <p:sldId id="268" r:id="rId10"/>
    <p:sldId id="271" r:id="rId11"/>
    <p:sldId id="272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aramond" panose="02020404030301010803" pitchFamily="18" charset="0"/>
      <p:regular r:id="rId18"/>
      <p:bold r:id="rId19"/>
      <p:italic r:id="rId20"/>
      <p:boldItalic r:id="rId21"/>
    </p:embeddedFont>
    <p:embeddedFont>
      <p:font typeface="Roboto" pitchFamily="2" charset="0"/>
      <p:regular r:id="rId22"/>
      <p:bold r:id="rId23"/>
      <p:italic r:id="rId24"/>
      <p:boldItalic r:id="rId25"/>
    </p:embeddedFont>
    <p:embeddedFont>
      <p:font typeface="Roboto Light" panose="02000000000000000000" pitchFamily="2" charset="0"/>
      <p:regular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4BB294-8B7A-D8E1-6378-11289A4E1CC1}" name="Usuario invitado" initials="Ui" userId="S::urn:spo:anon#d52b7e65c978b7e888c2f712c801b6eb9a601eba8e9f84cb578f06fec235c8f7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8" autoAdjust="0"/>
    <p:restoredTop sz="94061" autoAdjust="0"/>
  </p:normalViewPr>
  <p:slideViewPr>
    <p:cSldViewPr snapToGrid="0">
      <p:cViewPr varScale="1">
        <p:scale>
          <a:sx n="153" d="100"/>
          <a:sy n="153" d="100"/>
        </p:scale>
        <p:origin x="205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:notes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:notes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c6f27a60_0_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44" name="Google Shape;144;g36c6f27a6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6c6f27a60_0_4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US" dirty="0"/>
          </a:p>
        </p:txBody>
      </p:sp>
      <p:sp>
        <p:nvSpPr>
          <p:cNvPr id="160" name="Google Shape;160;g36c6f27a6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c6f27a60_0_5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g36c6f27a6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6c6f27a60_0_9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36c6f27a6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c6f27a60_0_14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/>
          </a:p>
        </p:txBody>
      </p:sp>
      <p:sp>
        <p:nvSpPr>
          <p:cNvPr id="215" name="Google Shape;215;g36c6f27a60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6c6f27a60_0_16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36c6f27a6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6c6f27a60_0_17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  <p:sp>
        <p:nvSpPr>
          <p:cNvPr id="247" name="Google Shape;247;g36c6f27a60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3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4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2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3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4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5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6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subTitle" idx="1"/>
          </p:nvPr>
        </p:nvSpPr>
        <p:spPr>
          <a:xfrm>
            <a:off x="518040" y="1535760"/>
            <a:ext cx="6991920" cy="1255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3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3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3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body" idx="2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body" idx="3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4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518040" y="1535760"/>
            <a:ext cx="6991920" cy="1255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3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3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5400000">
            <a:off x="-439920" y="440280"/>
            <a:ext cx="1935000" cy="10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492000" y="6377040"/>
            <a:ext cx="3352320" cy="47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918840" y="6454800"/>
            <a:ext cx="1040040" cy="34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28560" y="6453360"/>
            <a:ext cx="2788920" cy="2919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8">
            <a:alphaModFix/>
          </a:blip>
          <a:srcRect l="3259" r="9244"/>
          <a:stretch/>
        </p:blipFill>
        <p:spPr>
          <a:xfrm>
            <a:off x="1143000" y="18360"/>
            <a:ext cx="8000640" cy="683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"/>
          <p:cNvSpPr txBox="1">
            <a:spLocks noGrp="1"/>
          </p:cNvSpPr>
          <p:nvPr>
            <p:ph type="title"/>
          </p:nvPr>
        </p:nvSpPr>
        <p:spPr>
          <a:xfrm>
            <a:off x="518040" y="1535760"/>
            <a:ext cx="699192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sldNum" idx="12"/>
          </p:nvPr>
        </p:nvSpPr>
        <p:spPr>
          <a:xfrm>
            <a:off x="8011080" y="6529680"/>
            <a:ext cx="504000" cy="19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" name="Google Shape;18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16880" y="5897160"/>
            <a:ext cx="6662160" cy="95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70080" y="286920"/>
            <a:ext cx="2688480" cy="7430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-439920" y="440280"/>
            <a:ext cx="1935000" cy="10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92000" y="6377040"/>
            <a:ext cx="3352320" cy="47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18840" y="6454800"/>
            <a:ext cx="1040040" cy="34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28560" y="6453360"/>
            <a:ext cx="2788920" cy="29196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628560" y="365040"/>
            <a:ext cx="7886520" cy="112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628560" y="1626480"/>
            <a:ext cx="7886520" cy="455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628560" y="6356520"/>
            <a:ext cx="722016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8011080" y="6529680"/>
            <a:ext cx="504000" cy="19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900" b="0" i="0" u="none" strike="noStrike" cap="non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/>
        </p:nvSpPr>
        <p:spPr>
          <a:xfrm>
            <a:off x="213250" y="2111163"/>
            <a:ext cx="8304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90000"/>
              </a:lnSpc>
              <a:buSzPts val="1100"/>
            </a:pPr>
            <a:r>
              <a:rPr lang="en-US" sz="3600" b="1" dirty="0">
                <a:solidFill>
                  <a:srgbClr val="0E6BAC"/>
                </a:solidFill>
                <a:latin typeface="Garamond"/>
                <a:sym typeface="Garamond"/>
              </a:rPr>
              <a:t>Trying an IP Over NDN Packet Gateway</a:t>
            </a:r>
            <a:endParaRPr lang="en-US" sz="3600" b="1" dirty="0">
              <a:solidFill>
                <a:srgbClr val="0E6BAC"/>
              </a:solidFill>
              <a:latin typeface="Garamond"/>
            </a:endParaRPr>
          </a:p>
        </p:txBody>
      </p:sp>
      <p:sp>
        <p:nvSpPr>
          <p:cNvPr id="132" name="Google Shape;132;p27"/>
          <p:cNvSpPr txBox="1"/>
          <p:nvPr/>
        </p:nvSpPr>
        <p:spPr>
          <a:xfrm>
            <a:off x="518040" y="4217040"/>
            <a:ext cx="6991920" cy="94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7800" y="395640"/>
            <a:ext cx="1890360" cy="6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7"/>
          <p:cNvSpPr txBox="1"/>
          <p:nvPr/>
        </p:nvSpPr>
        <p:spPr>
          <a:xfrm>
            <a:off x="1340250" y="3542000"/>
            <a:ext cx="5941500" cy="19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algn="ctr"/>
            <a:r>
              <a:rPr lang="es-ES" sz="2000">
                <a:solidFill>
                  <a:schemeClr val="dk1"/>
                </a:solidFill>
                <a:latin typeface="Roboto Light"/>
              </a:rPr>
              <a:t>Marielena Márquez-Barreiro</a:t>
            </a:r>
            <a:endParaRPr lang="gl-ES">
              <a:solidFill>
                <a:schemeClr val="dk1"/>
              </a:solidFill>
              <a:latin typeface="Roboto Light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Roboto Light"/>
              </a:rPr>
              <a:t>Miguel Rodríguez-Pérez</a:t>
            </a:r>
            <a:endParaRPr sz="2000">
              <a:solidFill>
                <a:schemeClr val="dk1"/>
              </a:solidFill>
              <a:latin typeface="Roboto Light"/>
            </a:endParaRPr>
          </a:p>
          <a:p>
            <a:pPr marL="457200" algn="ctr"/>
            <a:r>
              <a:rPr lang="es-ES" sz="2000">
                <a:solidFill>
                  <a:schemeClr val="dk1"/>
                </a:solidFill>
                <a:latin typeface="Roboto Light"/>
              </a:rPr>
              <a:t>Sergio </a:t>
            </a:r>
            <a:r>
              <a:rPr lang="es-ES" sz="2000" dirty="0">
                <a:solidFill>
                  <a:schemeClr val="dk1"/>
                </a:solidFill>
                <a:latin typeface="Roboto Light"/>
              </a:rPr>
              <a:t>Herrería-Alonso</a:t>
            </a:r>
            <a:endParaRPr>
              <a:solidFill>
                <a:schemeClr val="dk1"/>
              </a:solidFill>
              <a:latin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50995425-C64C-4B48-A905-6D16AFDAF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/>
          <p:nvPr/>
        </p:nvSpPr>
        <p:spPr>
          <a:xfrm>
            <a:off x="529560" y="5233320"/>
            <a:ext cx="2874240" cy="30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strike="noStrike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  <a:sym typeface="Calibri"/>
              </a:rPr>
              <a:t>/</a:t>
            </a:r>
            <a:r>
              <a:rPr lang="es-ES" sz="1400" b="0" strike="noStrike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  <a:sym typeface="Calibri"/>
              </a:rPr>
              <a:t>atlanTTic</a:t>
            </a:r>
            <a:r>
              <a:rPr lang="es-ES" sz="1400" b="0" strike="noStrike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  <a:sym typeface="Calibri"/>
              </a:rPr>
              <a:t>   |  @atlanTTic_</a:t>
            </a:r>
            <a:endParaRPr sz="1400" b="0" strike="noStrike" dirty="0">
              <a:latin typeface="Roboto Light" panose="02000000000000000000" pitchFamily="2" charset="0"/>
              <a:ea typeface="Roboto Light" panose="02000000000000000000" pitchFamily="2" charset="0"/>
              <a:sym typeface="Arial"/>
            </a:endParaRPr>
          </a:p>
        </p:txBody>
      </p:sp>
      <p:sp>
        <p:nvSpPr>
          <p:cNvPr id="258" name="Google Shape;258;p43"/>
          <p:cNvSpPr txBox="1"/>
          <p:nvPr/>
        </p:nvSpPr>
        <p:spPr>
          <a:xfrm>
            <a:off x="529560" y="1784520"/>
            <a:ext cx="7989120" cy="89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strike="noStrike">
                <a:solidFill>
                  <a:srgbClr val="0E6BAC"/>
                </a:solidFill>
                <a:latin typeface="Roboto" pitchFamily="2" charset="0"/>
                <a:ea typeface="Roboto" pitchFamily="2" charset="0"/>
                <a:cs typeface="Garamond"/>
                <a:sym typeface="Garamond"/>
              </a:rPr>
              <a:t>Thank you </a:t>
            </a:r>
            <a:endParaRPr lang="en-US" sz="4800" b="0" strike="noStrike">
              <a:solidFill>
                <a:srgbClr val="000000"/>
              </a:solidFill>
              <a:latin typeface="Roboto" pitchFamily="2" charset="0"/>
              <a:ea typeface="Roboto" pitchFamily="2" charset="0"/>
              <a:cs typeface="Calibri"/>
              <a:sym typeface="Calibri"/>
            </a:endParaRPr>
          </a:p>
        </p:txBody>
      </p:sp>
      <p:pic>
        <p:nvPicPr>
          <p:cNvPr id="259" name="Google Shape;259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560" y="4782240"/>
            <a:ext cx="292320" cy="29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5400" y="4776480"/>
            <a:ext cx="292320" cy="29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2760" y="4776480"/>
            <a:ext cx="311760" cy="31176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3"/>
          <p:cNvSpPr/>
          <p:nvPr/>
        </p:nvSpPr>
        <p:spPr>
          <a:xfrm>
            <a:off x="529560" y="2826000"/>
            <a:ext cx="7989120" cy="64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0" strike="noStrike" dirty="0">
                <a:solidFill>
                  <a:srgbClr val="0E6BA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aramond"/>
                <a:sym typeface="Garamond"/>
              </a:rPr>
              <a:t>www.atlanttic.uvigo.es</a:t>
            </a:r>
            <a:endParaRPr sz="2800" b="0" strike="noStrike" dirty="0">
              <a:latin typeface="Roboto Light" panose="02000000000000000000" pitchFamily="2" charset="0"/>
              <a:ea typeface="Roboto Light" panose="02000000000000000000" pitchFamily="2" charset="0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4684DB-A639-4B6E-9A2C-0F62595C3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"/>
    </mc:Choice>
    <mc:Fallback xmlns="">
      <p:transition spd="slow" advTm="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/>
        </p:nvSpPr>
        <p:spPr>
          <a:xfrm>
            <a:off x="898850" y="384075"/>
            <a:ext cx="7607474" cy="1216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solidFill>
                  <a:srgbClr val="0E6BAC"/>
                </a:solidFill>
                <a:latin typeface="Roboto"/>
                <a:ea typeface="Roboto"/>
                <a:cs typeface="Garamond"/>
                <a:sym typeface="Garamond"/>
              </a:rPr>
              <a:t>Information Centric Networking</a:t>
            </a:r>
          </a:p>
          <a:p>
            <a:pPr>
              <a:lnSpc>
                <a:spcPct val="90000"/>
              </a:lnSpc>
            </a:pPr>
            <a:endParaRPr lang="en-US" sz="3400" b="1" dirty="0">
              <a:solidFill>
                <a:srgbClr val="0E6BAC"/>
              </a:solidFill>
              <a:latin typeface="Roboto"/>
              <a:ea typeface="Roboto"/>
              <a:cs typeface="Calibri"/>
            </a:endParaRPr>
          </a:p>
        </p:txBody>
      </p:sp>
      <p:sp>
        <p:nvSpPr>
          <p:cNvPr id="141" name="Google Shape;141;p28"/>
          <p:cNvSpPr txBox="1"/>
          <p:nvPr/>
        </p:nvSpPr>
        <p:spPr>
          <a:xfrm>
            <a:off x="8011080" y="6529680"/>
            <a:ext cx="504000" cy="19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900" b="0" strike="noStrik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rPr>
              <a:t>2</a:t>
            </a:fld>
            <a:endParaRPr sz="9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xe 3" descr="Unha imaxe na que se mostra texto, imaxes predeseñadas, prato&#10;&#10;Descrición xerada automaticamente">
            <a:extLst>
              <a:ext uri="{FF2B5EF4-FFF2-40B4-BE49-F238E27FC236}">
                <a16:creationId xmlns:a16="http://schemas.microsoft.com/office/drawing/2014/main" id="{4B27A5F1-FC52-496D-AB3B-5674313B7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115" y="1481345"/>
            <a:ext cx="3188804" cy="901147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0DD52AB7-B8C2-4720-BA4B-135A6AA934D0}"/>
              </a:ext>
            </a:extLst>
          </p:cNvPr>
          <p:cNvSpPr txBox="1"/>
          <p:nvPr/>
        </p:nvSpPr>
        <p:spPr>
          <a:xfrm>
            <a:off x="3330851" y="380917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gl-ES"/>
          </a:p>
        </p:txBody>
      </p:sp>
      <p:pic>
        <p:nvPicPr>
          <p:cNvPr id="6" name="Imaxe 6" descr="Unha imaxe na que se mostra mapa&#10;&#10;Descrición xerada automaticamente">
            <a:extLst>
              <a:ext uri="{FF2B5EF4-FFF2-40B4-BE49-F238E27FC236}">
                <a16:creationId xmlns:a16="http://schemas.microsoft.com/office/drawing/2014/main" id="{01403A4B-F74E-4509-A3BB-EB69D5B43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694" y="2663742"/>
            <a:ext cx="6507645" cy="32139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D6D4D6-E531-43EA-BC6B-3C435D0A7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43"/>
    </mc:Choice>
    <mc:Fallback xmlns="">
      <p:transition spd="slow" advTm="149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/>
          <p:nvPr/>
        </p:nvSpPr>
        <p:spPr>
          <a:xfrm>
            <a:off x="898850" y="384075"/>
            <a:ext cx="76161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solidFill>
                  <a:srgbClr val="0E6BAC"/>
                </a:solidFill>
                <a:latin typeface="Roboto"/>
                <a:ea typeface="Roboto"/>
                <a:cs typeface="Calibri"/>
                <a:sym typeface="Garamond"/>
              </a:rPr>
              <a:t>Named Data Networking</a:t>
            </a:r>
            <a:endParaRPr lang="en-US" sz="3400" b="1" i="0" u="none" strike="noStrike" cap="none" dirty="0">
              <a:solidFill>
                <a:srgbClr val="0E6BAC"/>
              </a:solidFill>
              <a:latin typeface="Roboto" pitchFamily="2" charset="0"/>
              <a:ea typeface="Roboto" pitchFamily="2" charset="0"/>
              <a:cs typeface="Calibri"/>
            </a:endParaRPr>
          </a:p>
        </p:txBody>
      </p:sp>
      <p:sp>
        <p:nvSpPr>
          <p:cNvPr id="147" name="Google Shape;147;p29"/>
          <p:cNvSpPr txBox="1"/>
          <p:nvPr/>
        </p:nvSpPr>
        <p:spPr>
          <a:xfrm>
            <a:off x="628550" y="1461117"/>
            <a:ext cx="7886400" cy="471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1615">
              <a:lnSpc>
                <a:spcPct val="90000"/>
              </a:lnSpc>
              <a:buClr>
                <a:srgbClr val="292929"/>
              </a:buClr>
              <a:buSzPts val="2300"/>
              <a:buFont typeface="Calibri"/>
              <a:buChar char="●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NDN does not address nodes, but content itself</a:t>
            </a:r>
            <a:endParaRPr lang="en-US" sz="2300" b="0" strike="noStrike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228600" indent="-221615">
              <a:lnSpc>
                <a:spcPct val="90000"/>
              </a:lnSpc>
              <a:buClr>
                <a:srgbClr val="292929"/>
              </a:buClr>
              <a:buSzPts val="2300"/>
              <a:buFont typeface="Calibri"/>
              <a:buChar char="●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</a:rPr>
              <a:t>Two network level PDUs: </a:t>
            </a:r>
            <a:r>
              <a:rPr lang="en-US" sz="2300" b="1" dirty="0">
                <a:solidFill>
                  <a:srgbClr val="292929"/>
                </a:solidFill>
                <a:latin typeface="Roboto Light"/>
                <a:ea typeface="Roboto Light"/>
                <a:cs typeface="Calibri"/>
              </a:rPr>
              <a:t>Interest </a:t>
            </a: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</a:rPr>
              <a:t>and </a:t>
            </a:r>
            <a:r>
              <a:rPr lang="en-US" sz="2300" b="1" dirty="0">
                <a:solidFill>
                  <a:srgbClr val="292929"/>
                </a:solidFill>
                <a:latin typeface="Roboto Light"/>
                <a:ea typeface="Roboto Light"/>
                <a:cs typeface="Calibri"/>
              </a:rPr>
              <a:t>Data </a:t>
            </a:r>
          </a:p>
          <a:p>
            <a:pPr marL="6985">
              <a:lnSpc>
                <a:spcPct val="90000"/>
              </a:lnSpc>
              <a:buClr>
                <a:srgbClr val="292929"/>
              </a:buClr>
              <a:buSzPts val="2300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</a:rPr>
              <a:t>    ⇒ Pull-based communication model</a:t>
            </a:r>
            <a:endParaRPr lang="en-US"/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400" dirty="0">
              <a:solidFill>
                <a:srgbClr val="29292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8" name="Google Shape;148;p29"/>
          <p:cNvSpPr txBox="1"/>
          <p:nvPr/>
        </p:nvSpPr>
        <p:spPr>
          <a:xfrm>
            <a:off x="8011080" y="6529680"/>
            <a:ext cx="5040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900" b="0" strike="noStrik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rPr>
              <a:t>3</a:t>
            </a:fld>
            <a:endParaRPr sz="9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B315E14-54EA-4CAB-9427-66B80C8D30A0}"/>
              </a:ext>
            </a:extLst>
          </p:cNvPr>
          <p:cNvGrpSpPr/>
          <p:nvPr/>
        </p:nvGrpSpPr>
        <p:grpSpPr>
          <a:xfrm>
            <a:off x="552037" y="2693216"/>
            <a:ext cx="8174198" cy="3419897"/>
            <a:chOff x="101025" y="1198900"/>
            <a:chExt cx="8174198" cy="3419897"/>
          </a:xfrm>
        </p:grpSpPr>
        <p:sp>
          <p:nvSpPr>
            <p:cNvPr id="17" name="Google Shape;2687;p44">
              <a:extLst>
                <a:ext uri="{FF2B5EF4-FFF2-40B4-BE49-F238E27FC236}">
                  <a16:creationId xmlns:a16="http://schemas.microsoft.com/office/drawing/2014/main" id="{944A8D8E-EF4B-4403-B0A2-BAC77AC952B2}"/>
                </a:ext>
              </a:extLst>
            </p:cNvPr>
            <p:cNvSpPr/>
            <p:nvPr/>
          </p:nvSpPr>
          <p:spPr>
            <a:xfrm>
              <a:off x="101025" y="1230775"/>
              <a:ext cx="2075700" cy="910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18" name="Google Shape;2689;p44">
              <a:extLst>
                <a:ext uri="{FF2B5EF4-FFF2-40B4-BE49-F238E27FC236}">
                  <a16:creationId xmlns:a16="http://schemas.microsoft.com/office/drawing/2014/main" id="{C281561F-4F10-4058-B497-10790774529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23259" y="3197578"/>
              <a:ext cx="1041077" cy="942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690;p44">
              <a:extLst>
                <a:ext uri="{FF2B5EF4-FFF2-40B4-BE49-F238E27FC236}">
                  <a16:creationId xmlns:a16="http://schemas.microsoft.com/office/drawing/2014/main" id="{FD3AF541-A3C3-40F7-8A9C-4B3CB7AFEF0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55021" y="1774366"/>
              <a:ext cx="1041077" cy="942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691;p44">
              <a:extLst>
                <a:ext uri="{FF2B5EF4-FFF2-40B4-BE49-F238E27FC236}">
                  <a16:creationId xmlns:a16="http://schemas.microsoft.com/office/drawing/2014/main" id="{575A56C9-07C9-4C06-9E52-F9F837C59CD2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21399" y="2327556"/>
              <a:ext cx="1752185" cy="11839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692;p44">
              <a:extLst>
                <a:ext uri="{FF2B5EF4-FFF2-40B4-BE49-F238E27FC236}">
                  <a16:creationId xmlns:a16="http://schemas.microsoft.com/office/drawing/2014/main" id="{C62717D0-EF71-4BFA-AE39-C6CC3F132F5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0602610">
              <a:off x="2002646" y="2370926"/>
              <a:ext cx="855740" cy="790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693;p44">
              <a:extLst>
                <a:ext uri="{FF2B5EF4-FFF2-40B4-BE49-F238E27FC236}">
                  <a16:creationId xmlns:a16="http://schemas.microsoft.com/office/drawing/2014/main" id="{E41CDB1F-C087-482F-A034-AAAE1D4E55C7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333682" y="1819427"/>
              <a:ext cx="941541" cy="852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694;p44">
              <a:extLst>
                <a:ext uri="{FF2B5EF4-FFF2-40B4-BE49-F238E27FC236}">
                  <a16:creationId xmlns:a16="http://schemas.microsoft.com/office/drawing/2014/main" id="{1FC1627F-A071-499B-BEC5-441371755A3A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20708780">
              <a:off x="5574507" y="2969607"/>
              <a:ext cx="667526" cy="626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695;p44">
              <a:extLst>
                <a:ext uri="{FF2B5EF4-FFF2-40B4-BE49-F238E27FC236}">
                  <a16:creationId xmlns:a16="http://schemas.microsoft.com/office/drawing/2014/main" id="{6CBFE488-C107-46FD-ACB5-52EEFC1AB3AD}"/>
                </a:ext>
              </a:extLst>
            </p:cNvPr>
            <p:cNvSpPr/>
            <p:nvPr/>
          </p:nvSpPr>
          <p:spPr>
            <a:xfrm rot="20634771">
              <a:off x="1917061" y="3009440"/>
              <a:ext cx="1299174" cy="344419"/>
            </a:xfrm>
            <a:prstGeom prst="rightArrow">
              <a:avLst>
                <a:gd name="adj1" fmla="val 50000"/>
                <a:gd name="adj2" fmla="val 64099"/>
              </a:avLst>
            </a:prstGeom>
            <a:solidFill>
              <a:srgbClr val="00C3B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25" name="Google Shape;2696;p44">
              <a:extLst>
                <a:ext uri="{FF2B5EF4-FFF2-40B4-BE49-F238E27FC236}">
                  <a16:creationId xmlns:a16="http://schemas.microsoft.com/office/drawing/2014/main" id="{2D51F5B1-F9FE-4A99-A702-946173BC6134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0602610">
              <a:off x="4921251" y="1645788"/>
              <a:ext cx="855740" cy="790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2697;p44">
              <a:extLst>
                <a:ext uri="{FF2B5EF4-FFF2-40B4-BE49-F238E27FC236}">
                  <a16:creationId xmlns:a16="http://schemas.microsoft.com/office/drawing/2014/main" id="{FDE7374A-4C73-48F7-A9FE-DF053441B8E9}"/>
                </a:ext>
              </a:extLst>
            </p:cNvPr>
            <p:cNvSpPr/>
            <p:nvPr/>
          </p:nvSpPr>
          <p:spPr>
            <a:xfrm rot="20634771">
              <a:off x="4791816" y="2292437"/>
              <a:ext cx="1299174" cy="344419"/>
            </a:xfrm>
            <a:prstGeom prst="rightArrow">
              <a:avLst>
                <a:gd name="adj1" fmla="val 50000"/>
                <a:gd name="adj2" fmla="val 64099"/>
              </a:avLst>
            </a:prstGeom>
            <a:solidFill>
              <a:srgbClr val="00C3B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7" name="Google Shape;2698;p44">
              <a:extLst>
                <a:ext uri="{FF2B5EF4-FFF2-40B4-BE49-F238E27FC236}">
                  <a16:creationId xmlns:a16="http://schemas.microsoft.com/office/drawing/2014/main" id="{A0003797-097E-40E5-970B-BA5683E2719A}"/>
                </a:ext>
              </a:extLst>
            </p:cNvPr>
            <p:cNvSpPr/>
            <p:nvPr/>
          </p:nvSpPr>
          <p:spPr>
            <a:xfrm rot="9834771">
              <a:off x="5005049" y="2704775"/>
              <a:ext cx="1299174" cy="344419"/>
            </a:xfrm>
            <a:prstGeom prst="rightArrow">
              <a:avLst>
                <a:gd name="adj1" fmla="val 50000"/>
                <a:gd name="adj2" fmla="val 64099"/>
              </a:avLst>
            </a:prstGeom>
            <a:solidFill>
              <a:srgbClr val="E0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28" name="Google Shape;2699;p44">
              <a:extLst>
                <a:ext uri="{FF2B5EF4-FFF2-40B4-BE49-F238E27FC236}">
                  <a16:creationId xmlns:a16="http://schemas.microsoft.com/office/drawing/2014/main" id="{99D10E60-0D92-4B52-8646-5DAC336232A8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20708780">
              <a:off x="2588405" y="3632702"/>
              <a:ext cx="667526" cy="6266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2700;p44">
              <a:extLst>
                <a:ext uri="{FF2B5EF4-FFF2-40B4-BE49-F238E27FC236}">
                  <a16:creationId xmlns:a16="http://schemas.microsoft.com/office/drawing/2014/main" id="{C639ECAF-3425-41D4-A5BA-55267132C071}"/>
                </a:ext>
              </a:extLst>
            </p:cNvPr>
            <p:cNvSpPr/>
            <p:nvPr/>
          </p:nvSpPr>
          <p:spPr>
            <a:xfrm rot="9834771">
              <a:off x="2018947" y="3367870"/>
              <a:ext cx="1299174" cy="344419"/>
            </a:xfrm>
            <a:prstGeom prst="rightArrow">
              <a:avLst>
                <a:gd name="adj1" fmla="val 50000"/>
                <a:gd name="adj2" fmla="val 64099"/>
              </a:avLst>
            </a:prstGeom>
            <a:solidFill>
              <a:srgbClr val="E0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0" name="Google Shape;2701;p44">
              <a:extLst>
                <a:ext uri="{FF2B5EF4-FFF2-40B4-BE49-F238E27FC236}">
                  <a16:creationId xmlns:a16="http://schemas.microsoft.com/office/drawing/2014/main" id="{5A323380-2B30-4413-A72D-281107B2E37F}"/>
                </a:ext>
              </a:extLst>
            </p:cNvPr>
            <p:cNvSpPr txBox="1"/>
            <p:nvPr/>
          </p:nvSpPr>
          <p:spPr>
            <a:xfrm rot="20737299">
              <a:off x="1603901" y="2150709"/>
              <a:ext cx="1401396" cy="400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00C3B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Named data</a:t>
              </a:r>
              <a:endParaRPr b="1">
                <a:solidFill>
                  <a:srgbClr val="00C3B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1" name="Google Shape;2702;p44">
              <a:extLst>
                <a:ext uri="{FF2B5EF4-FFF2-40B4-BE49-F238E27FC236}">
                  <a16:creationId xmlns:a16="http://schemas.microsoft.com/office/drawing/2014/main" id="{1D55E41E-7269-4B35-A9D4-843298E12BC1}"/>
                </a:ext>
              </a:extLst>
            </p:cNvPr>
            <p:cNvSpPr txBox="1"/>
            <p:nvPr/>
          </p:nvSpPr>
          <p:spPr>
            <a:xfrm rot="20720290">
              <a:off x="4555166" y="1327770"/>
              <a:ext cx="1359469" cy="400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00C3B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Named data</a:t>
              </a:r>
              <a:endParaRPr b="1">
                <a:solidFill>
                  <a:srgbClr val="00C3B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2" name="Google Shape;2703;p44">
              <a:extLst>
                <a:ext uri="{FF2B5EF4-FFF2-40B4-BE49-F238E27FC236}">
                  <a16:creationId xmlns:a16="http://schemas.microsoft.com/office/drawing/2014/main" id="{4BEC7D81-A397-479F-BE59-9F94D14F0CB9}"/>
                </a:ext>
              </a:extLst>
            </p:cNvPr>
            <p:cNvSpPr txBox="1"/>
            <p:nvPr/>
          </p:nvSpPr>
          <p:spPr>
            <a:xfrm rot="21598170">
              <a:off x="7591395" y="2711472"/>
              <a:ext cx="563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E0666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data</a:t>
              </a:r>
              <a:endParaRPr b="1" dirty="0">
                <a:solidFill>
                  <a:srgbClr val="E06666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3" name="Google Shape;2704;p44">
              <a:extLst>
                <a:ext uri="{FF2B5EF4-FFF2-40B4-BE49-F238E27FC236}">
                  <a16:creationId xmlns:a16="http://schemas.microsoft.com/office/drawing/2014/main" id="{F3A2043F-ECBD-462A-8CE4-F4C430534D23}"/>
                </a:ext>
              </a:extLst>
            </p:cNvPr>
            <p:cNvSpPr txBox="1"/>
            <p:nvPr/>
          </p:nvSpPr>
          <p:spPr>
            <a:xfrm rot="20736257">
              <a:off x="5829694" y="3550590"/>
              <a:ext cx="626264" cy="400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E0666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data</a:t>
              </a:r>
              <a:endParaRPr b="1">
                <a:solidFill>
                  <a:srgbClr val="E06666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4" name="Google Shape;2705;p44">
              <a:extLst>
                <a:ext uri="{FF2B5EF4-FFF2-40B4-BE49-F238E27FC236}">
                  <a16:creationId xmlns:a16="http://schemas.microsoft.com/office/drawing/2014/main" id="{965DB73B-EB9F-488A-8C27-9D19D723D70B}"/>
                </a:ext>
              </a:extLst>
            </p:cNvPr>
            <p:cNvSpPr/>
            <p:nvPr/>
          </p:nvSpPr>
          <p:spPr>
            <a:xfrm rot="47035">
              <a:off x="214078" y="1248800"/>
              <a:ext cx="1030596" cy="365100"/>
            </a:xfrm>
            <a:prstGeom prst="rightArrow">
              <a:avLst>
                <a:gd name="adj1" fmla="val 50000"/>
                <a:gd name="adj2" fmla="val 64099"/>
              </a:avLst>
            </a:prstGeom>
            <a:solidFill>
              <a:srgbClr val="00C3B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5" name="Google Shape;2706;p44">
              <a:extLst>
                <a:ext uri="{FF2B5EF4-FFF2-40B4-BE49-F238E27FC236}">
                  <a16:creationId xmlns:a16="http://schemas.microsoft.com/office/drawing/2014/main" id="{2013E5E4-FA6D-44A6-9A10-1DB9DF1919E2}"/>
                </a:ext>
              </a:extLst>
            </p:cNvPr>
            <p:cNvSpPr/>
            <p:nvPr/>
          </p:nvSpPr>
          <p:spPr>
            <a:xfrm rot="46440">
              <a:off x="214079" y="1720250"/>
              <a:ext cx="1021593" cy="365100"/>
            </a:xfrm>
            <a:prstGeom prst="rightArrow">
              <a:avLst>
                <a:gd name="adj1" fmla="val 50000"/>
                <a:gd name="adj2" fmla="val 64099"/>
              </a:avLst>
            </a:prstGeom>
            <a:solidFill>
              <a:srgbClr val="E0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6" name="Google Shape;2707;p44">
              <a:extLst>
                <a:ext uri="{FF2B5EF4-FFF2-40B4-BE49-F238E27FC236}">
                  <a16:creationId xmlns:a16="http://schemas.microsoft.com/office/drawing/2014/main" id="{73D3E669-9529-4AC3-A57A-2783B84657EE}"/>
                </a:ext>
              </a:extLst>
            </p:cNvPr>
            <p:cNvSpPr txBox="1"/>
            <p:nvPr/>
          </p:nvSpPr>
          <p:spPr>
            <a:xfrm>
              <a:off x="1244634" y="1740798"/>
              <a:ext cx="868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E0666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Data</a:t>
              </a:r>
              <a:endParaRPr sz="1600" b="1">
                <a:solidFill>
                  <a:srgbClr val="E06666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7" name="Google Shape;2708;p44">
              <a:extLst>
                <a:ext uri="{FF2B5EF4-FFF2-40B4-BE49-F238E27FC236}">
                  <a16:creationId xmlns:a16="http://schemas.microsoft.com/office/drawing/2014/main" id="{2FFC5110-C33C-42CD-BB5F-35482297641B}"/>
                </a:ext>
              </a:extLst>
            </p:cNvPr>
            <p:cNvSpPr txBox="1"/>
            <p:nvPr/>
          </p:nvSpPr>
          <p:spPr>
            <a:xfrm>
              <a:off x="1244623" y="1198900"/>
              <a:ext cx="1029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00C3B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Interest</a:t>
              </a:r>
              <a:endParaRPr sz="1600" b="1">
                <a:solidFill>
                  <a:srgbClr val="00C3B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8" name="Google Shape;2709;p44">
              <a:extLst>
                <a:ext uri="{FF2B5EF4-FFF2-40B4-BE49-F238E27FC236}">
                  <a16:creationId xmlns:a16="http://schemas.microsoft.com/office/drawing/2014/main" id="{CCC3058A-B536-4B58-B2F9-CEEADB7B21AF}"/>
                </a:ext>
              </a:extLst>
            </p:cNvPr>
            <p:cNvSpPr txBox="1"/>
            <p:nvPr/>
          </p:nvSpPr>
          <p:spPr>
            <a:xfrm>
              <a:off x="688458" y="4187697"/>
              <a:ext cx="1293336" cy="4311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rgbClr val="494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494949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CONSUMER</a:t>
              </a:r>
              <a:endParaRPr sz="1600" b="1" dirty="0">
                <a:solidFill>
                  <a:srgbClr val="494949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9" name="Google Shape;2710;p44">
              <a:extLst>
                <a:ext uri="{FF2B5EF4-FFF2-40B4-BE49-F238E27FC236}">
                  <a16:creationId xmlns:a16="http://schemas.microsoft.com/office/drawing/2014/main" id="{0AD65B73-8E9B-47F1-A6A5-EBAA03F7450F}"/>
                </a:ext>
              </a:extLst>
            </p:cNvPr>
            <p:cNvSpPr txBox="1"/>
            <p:nvPr/>
          </p:nvSpPr>
          <p:spPr>
            <a:xfrm>
              <a:off x="6323049" y="1241750"/>
              <a:ext cx="1605600" cy="4311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rgbClr val="494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494949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PRODUCER</a:t>
              </a:r>
              <a:endParaRPr sz="1600" b="1">
                <a:solidFill>
                  <a:srgbClr val="494949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0" name="Google Shape;2711;p44">
              <a:extLst>
                <a:ext uri="{FF2B5EF4-FFF2-40B4-BE49-F238E27FC236}">
                  <a16:creationId xmlns:a16="http://schemas.microsoft.com/office/drawing/2014/main" id="{A83FAD9E-87F8-455B-91C3-F723166D716C}"/>
                </a:ext>
              </a:extLst>
            </p:cNvPr>
            <p:cNvSpPr txBox="1"/>
            <p:nvPr/>
          </p:nvSpPr>
          <p:spPr>
            <a:xfrm rot="20736257">
              <a:off x="2777644" y="4215990"/>
              <a:ext cx="626264" cy="400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E0666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data</a:t>
              </a:r>
              <a:endParaRPr b="1">
                <a:solidFill>
                  <a:srgbClr val="E06666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67F38E-AC2C-4530-8376-E59FE2C0E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53"/>
    </mc:Choice>
    <mc:Fallback xmlns="">
      <p:transition spd="slow" advTm="162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955" x="3232150" y="6232525"/>
          <p14:tracePt t="74124" x="1538288" y="4705350"/>
          <p14:tracePt t="74128" x="1476375" y="4705350"/>
          <p14:tracePt t="74138" x="1412875" y="4705350"/>
          <p14:tracePt t="74143" x="1350963" y="4692650"/>
          <p14:tracePt t="74153" x="1289050" y="4692650"/>
          <p14:tracePt t="74157" x="1225550" y="4705350"/>
          <p14:tracePt t="74168" x="1163638" y="4718050"/>
          <p14:tracePt t="74172" x="1089025" y="4730750"/>
          <p14:tracePt t="74184" x="1025525" y="4768850"/>
          <p14:tracePt t="74187" x="963613" y="4779963"/>
          <p14:tracePt t="74197" x="912813" y="4856163"/>
          <p14:tracePt t="74203" x="850900" y="4918075"/>
          <p14:tracePt t="74212" x="812800" y="5005388"/>
          <p14:tracePt t="74218" x="763588" y="5081588"/>
          <p14:tracePt t="74228" x="738188" y="5156200"/>
          <p14:tracePt t="74234" x="700088" y="5230813"/>
          <p14:tracePt t="74242" x="687388" y="5305425"/>
          <p14:tracePt t="74247" x="674688" y="5381625"/>
          <p14:tracePt t="74257" x="638175" y="5468938"/>
          <p14:tracePt t="74262" x="625475" y="5530850"/>
          <p14:tracePt t="74273" x="625475" y="5581650"/>
          <p14:tracePt t="74278" x="638175" y="5630863"/>
          <p14:tracePt t="74288" x="650875" y="5668963"/>
          <p14:tracePt t="74292" x="674688" y="5707063"/>
          <p14:tracePt t="74303" x="700088" y="5732463"/>
          <p14:tracePt t="74308" x="750888" y="5756275"/>
          <p14:tracePt t="74319" x="800100" y="5768975"/>
          <p14:tracePt t="74322" x="876300" y="5794375"/>
          <p14:tracePt t="74336" x="950913" y="5807075"/>
          <p14:tracePt t="74338" x="1025525" y="5794375"/>
          <p14:tracePt t="74348" x="1100138" y="5781675"/>
          <p14:tracePt t="74354" x="1176338" y="5756275"/>
          <p14:tracePt t="74363" x="1250950" y="5743575"/>
          <p14:tracePt t="74368" x="1338263" y="5694363"/>
          <p14:tracePt t="74378" x="1412875" y="5630863"/>
          <p14:tracePt t="74384" x="1489075" y="5568950"/>
          <p14:tracePt t="74393" x="1563688" y="5507038"/>
          <p14:tracePt t="74398" x="1638300" y="5430838"/>
          <p14:tracePt t="74408" x="1714500" y="5356225"/>
          <p14:tracePt t="74412" x="1789113" y="5281613"/>
          <p14:tracePt t="74422" x="1838325" y="5218113"/>
          <p14:tracePt t="74428" x="1901825" y="5143500"/>
          <p14:tracePt t="74437" x="1938338" y="5068888"/>
          <p14:tracePt t="74443" x="1963738" y="5005388"/>
          <p14:tracePt t="74453" x="1989138" y="4943475"/>
          <p14:tracePt t="74457" x="2001838" y="4879975"/>
          <p14:tracePt t="74469" x="2025650" y="4830763"/>
          <p14:tracePt t="74472" x="2051050" y="4768850"/>
          <p14:tracePt t="74485" x="2051050" y="4718050"/>
          <p14:tracePt t="74487" x="2025650" y="4656138"/>
          <p14:tracePt t="74498" x="2001838" y="4618038"/>
          <p14:tracePt t="74503" x="1976438" y="4567238"/>
          <p14:tracePt t="74512" x="1914525" y="4543425"/>
          <p14:tracePt t="74519" x="1851025" y="4530725"/>
          <p14:tracePt t="74528" x="1789113" y="4492625"/>
          <p14:tracePt t="74535" x="1714500" y="4479925"/>
          <p14:tracePt t="74543" x="1651000" y="4479925"/>
          <p14:tracePt t="74548" x="1576388" y="4492625"/>
          <p14:tracePt t="74557" x="1489075" y="4530725"/>
          <p14:tracePt t="74562" x="1412875" y="4554538"/>
          <p14:tracePt t="74572" x="1338263" y="4618038"/>
          <p14:tracePt t="74578" x="1263650" y="4692650"/>
          <p14:tracePt t="74587" x="1189038" y="4779963"/>
          <p14:tracePt t="74592" x="1112838" y="4856163"/>
          <p14:tracePt t="74603" x="1025525" y="4930775"/>
          <p14:tracePt t="74606" x="963613" y="5018088"/>
          <p14:tracePt t="74618" x="912813" y="5105400"/>
          <p14:tracePt t="74622" x="876300" y="5181600"/>
          <p14:tracePt t="74632" x="863600" y="5268913"/>
          <p14:tracePt t="74637" x="850900" y="5356225"/>
          <p14:tracePt t="74647" x="825500" y="5443538"/>
          <p14:tracePt t="74652" x="812800" y="5530850"/>
          <p14:tracePt t="74662" x="812800" y="5607050"/>
          <p14:tracePt t="74669" x="812800" y="5694363"/>
          <p14:tracePt t="74677" x="812800" y="5768975"/>
          <p14:tracePt t="74684" x="825500" y="5856288"/>
          <p14:tracePt t="74692" x="850900" y="5932488"/>
          <p14:tracePt t="74697" x="876300" y="6007100"/>
          <p14:tracePt t="74707" x="925513" y="6056313"/>
          <p14:tracePt t="74712" x="987425" y="6081713"/>
          <p14:tracePt t="74722" x="1050925" y="6081713"/>
          <p14:tracePt t="74727" x="1112838" y="6119813"/>
          <p14:tracePt t="74736" x="1176338" y="6132513"/>
          <p14:tracePt t="74742" x="1238250" y="6119813"/>
          <p14:tracePt t="74753" x="1300163" y="6107113"/>
          <p14:tracePt t="74757" x="1363663" y="6081713"/>
          <p14:tracePt t="74769" x="1425575" y="6056313"/>
          <p14:tracePt t="74772" x="1476375" y="6032500"/>
          <p14:tracePt t="74785" x="1538288" y="5981700"/>
          <p14:tracePt t="74787" x="1589088" y="5919788"/>
          <p14:tracePt t="74796" x="1651000" y="5856288"/>
          <p14:tracePt t="74802" x="1701800" y="5794375"/>
          <p14:tracePt t="74812" x="1738313" y="5719763"/>
          <p14:tracePt t="74819" x="1789113" y="5643563"/>
          <p14:tracePt t="74826" x="1814513" y="5568950"/>
          <p14:tracePt t="74832" x="1851025" y="5494338"/>
          <p14:tracePt t="74841" x="1876425" y="5407025"/>
          <p14:tracePt t="74847" x="1889125" y="5330825"/>
          <p14:tracePt t="74856" x="1901825" y="5256213"/>
          <p14:tracePt t="74862" x="1925638" y="5194300"/>
          <p14:tracePt t="74871" x="1938338" y="5130800"/>
          <p14:tracePt t="74876" x="1938338" y="5081588"/>
          <p14:tracePt t="74887" x="1925638" y="5043488"/>
          <p14:tracePt t="74892" x="1901825" y="5005388"/>
          <p14:tracePt t="74902" x="1876425" y="4992688"/>
          <p14:tracePt t="74906" x="1825625" y="4981575"/>
          <p14:tracePt t="74918" x="1751013" y="4943475"/>
          <p14:tracePt t="74921" x="1689100" y="4943475"/>
          <p14:tracePt t="74932" x="1612900" y="4956175"/>
          <p14:tracePt t="74937" x="1538288" y="4992688"/>
          <p14:tracePt t="74946" x="1463675" y="5018088"/>
          <p14:tracePt t="74952" x="1389063" y="5092700"/>
          <p14:tracePt t="74961" x="1325563" y="5168900"/>
          <p14:tracePt t="74969" x="1263650" y="5243513"/>
          <p14:tracePt t="74976" x="1212850" y="5330825"/>
          <p14:tracePt t="74982" x="1163638" y="5407025"/>
          <p14:tracePt t="74991" x="1138238" y="5494338"/>
          <p14:tracePt t="75002" x="1125538" y="5581650"/>
          <p14:tracePt t="75006" x="1112838" y="5656263"/>
          <p14:tracePt t="75011" x="1100138" y="5743575"/>
          <p14:tracePt t="75021" x="1112838" y="5819775"/>
          <p14:tracePt t="75026" x="1125538" y="5907088"/>
          <p14:tracePt t="75037" x="1200150" y="5919788"/>
          <p14:tracePt t="75041" x="1276350" y="5956300"/>
          <p14:tracePt t="75051" x="1350963" y="5969000"/>
          <p14:tracePt t="75056" x="1425575" y="5956300"/>
          <p14:tracePt t="75068" x="1512888" y="5945188"/>
          <p14:tracePt t="75071" x="1589088" y="5932488"/>
          <p14:tracePt t="75081" x="1663700" y="5919788"/>
          <p14:tracePt t="75086" x="1738313" y="5868988"/>
          <p14:tracePt t="75096" x="1825625" y="5794375"/>
          <p14:tracePt t="75102" x="1901825" y="5732463"/>
          <p14:tracePt t="75111" x="1951038" y="5656263"/>
          <p14:tracePt t="75118" x="1963738" y="5568950"/>
          <p14:tracePt t="75126" x="2001838" y="5507038"/>
          <p14:tracePt t="75131" x="2001838" y="5430838"/>
          <p14:tracePt t="75141" x="1976438" y="5394325"/>
          <p14:tracePt t="75146" x="1914525" y="5356225"/>
          <p14:tracePt t="75156" x="1838325" y="5356225"/>
          <p14:tracePt t="75161" x="1763713" y="5330825"/>
          <p14:tracePt t="75170" x="1676400" y="5330825"/>
          <p14:tracePt t="75176" x="1576388" y="5343525"/>
          <p14:tracePt t="75187" x="1489075" y="5381625"/>
          <p14:tracePt t="75190" x="1389063" y="5456238"/>
          <p14:tracePt t="75202" x="1289050" y="5530850"/>
          <p14:tracePt t="83966" x="1814513" y="2803525"/>
          <p14:tracePt t="83970" x="1801813" y="2803525"/>
          <p14:tracePt t="83979" x="1776413" y="2803525"/>
          <p14:tracePt t="83985" x="1751013" y="2803525"/>
          <p14:tracePt t="83994" x="1714500" y="2803525"/>
          <p14:tracePt t="83998" x="1689100" y="2803525"/>
          <p14:tracePt t="84009" x="1638300" y="2803525"/>
          <p14:tracePt t="84018" x="1601788" y="2790825"/>
          <p14:tracePt t="84024" x="1563688" y="2790825"/>
          <p14:tracePt t="84030" x="1512888" y="2790825"/>
          <p14:tracePt t="84039" x="1463675" y="2803525"/>
          <p14:tracePt t="84044" x="1401763" y="2816225"/>
          <p14:tracePt t="84054" x="1350963" y="2828925"/>
          <p14:tracePt t="84059" x="1289050" y="2828925"/>
          <p14:tracePt t="84070" x="1238250" y="2840038"/>
          <p14:tracePt t="84074" x="1189038" y="2840038"/>
          <p14:tracePt t="84085" x="1138238" y="2840038"/>
          <p14:tracePt t="84089" x="1100138" y="2840038"/>
          <p14:tracePt t="84102" x="1063625" y="2828925"/>
          <p14:tracePt t="84103" x="1025525" y="2828925"/>
          <p14:tracePt t="84114" x="987425" y="2828925"/>
          <p14:tracePt t="84119" x="963613" y="2816225"/>
          <p14:tracePt t="84129" x="938213" y="2816225"/>
          <p14:tracePt t="84136" x="912813" y="2828925"/>
          <p14:tracePt t="84144" x="900113" y="2828925"/>
          <p14:tracePt t="84152" x="887413" y="2828925"/>
          <p14:tracePt t="84159" x="876300" y="2840038"/>
          <p14:tracePt t="84174" x="876300" y="2852738"/>
          <p14:tracePt t="84179" x="863600" y="2852738"/>
          <p14:tracePt t="84194" x="863600" y="2865438"/>
          <p14:tracePt t="84204" x="876300" y="2865438"/>
          <p14:tracePt t="84209" x="900113" y="2865438"/>
          <p14:tracePt t="84219" x="950913" y="2865438"/>
          <p14:tracePt t="84223" x="987425" y="2865438"/>
          <p14:tracePt t="84236" x="1025525" y="2878138"/>
          <p14:tracePt t="84238" x="1076325" y="2878138"/>
          <p14:tracePt t="84250" x="1125538" y="2878138"/>
          <p14:tracePt t="84253" x="1163638" y="2878138"/>
          <p14:tracePt t="84264" x="1225550" y="2865438"/>
          <p14:tracePt t="84269" x="1289050" y="2865438"/>
          <p14:tracePt t="84279" x="1350963" y="2852738"/>
          <p14:tracePt t="84286" x="1425575" y="2840038"/>
          <p14:tracePt t="84294" x="1489075" y="2816225"/>
          <p14:tracePt t="84299" x="1563688" y="2803525"/>
          <p14:tracePt t="84309" x="1625600" y="2790825"/>
          <p14:tracePt t="84314" x="1701800" y="2778125"/>
          <p14:tracePt t="84323" x="1763713" y="2778125"/>
          <p14:tracePt t="84329" x="1814513" y="2765425"/>
          <p14:tracePt t="84338" x="1876425" y="2778125"/>
          <p14:tracePt t="84344" x="1925638" y="2778125"/>
          <p14:tracePt t="84353" x="1976438" y="2778125"/>
          <p14:tracePt t="84359" x="2014538" y="2790825"/>
          <p14:tracePt t="84369" x="2051050" y="2790825"/>
          <p14:tracePt t="84373" x="2101850" y="2803525"/>
          <p14:tracePt t="84386" x="2138363" y="2803525"/>
          <p14:tracePt t="84389" x="2176463" y="2803525"/>
          <p14:tracePt t="84399" x="2201863" y="2790825"/>
          <p14:tracePt t="84403" x="2214563" y="2790825"/>
          <p14:tracePt t="84414" x="2227263" y="2778125"/>
          <p14:tracePt t="84419" x="2238375" y="2778125"/>
          <p14:tracePt t="84436" x="2251075" y="2765425"/>
          <p14:tracePt t="84473" x="2238375" y="2765425"/>
          <p14:tracePt t="84488" x="2201863" y="2765425"/>
          <p14:tracePt t="84493" x="2163763" y="2765425"/>
          <p14:tracePt t="84503" x="2138363" y="2765425"/>
          <p14:tracePt t="84508" x="2101850" y="2778125"/>
          <p14:tracePt t="84518" x="2063750" y="2778125"/>
          <p14:tracePt t="84523" x="2014538" y="2778125"/>
          <p14:tracePt t="84535" x="1976438" y="2790825"/>
          <p14:tracePt t="84538" x="1938338" y="2803525"/>
          <p14:tracePt t="84548" x="1914525" y="2816225"/>
          <p14:tracePt t="84553" x="1889125" y="2828925"/>
          <p14:tracePt t="84578" x="1876425" y="2828925"/>
          <p14:tracePt t="84593" x="1889125" y="2840038"/>
          <p14:tracePt t="84598" x="1938338" y="2840038"/>
          <p14:tracePt t="84608" x="2014538" y="2852738"/>
          <p14:tracePt t="84613" x="2089150" y="2852738"/>
          <p14:tracePt t="84623" x="2163763" y="2865438"/>
          <p14:tracePt t="84628" x="2238375" y="2865438"/>
          <p14:tracePt t="84637" x="2314575" y="2865438"/>
          <p14:tracePt t="84642" x="2401888" y="2878138"/>
          <p14:tracePt t="84654" x="2476500" y="2890838"/>
          <p14:tracePt t="84657" x="2563813" y="2903538"/>
          <p14:tracePt t="84668" x="2640013" y="2903538"/>
          <p14:tracePt t="84673" x="2727325" y="2928938"/>
          <p14:tracePt t="84685" x="2801938" y="2941638"/>
          <p14:tracePt t="84688" x="2889250" y="2941638"/>
          <p14:tracePt t="84698" x="2963863" y="2952750"/>
          <p14:tracePt t="84703" x="2976563" y="2941638"/>
          <p14:tracePt t="84713" x="2989263" y="2941638"/>
          <p14:tracePt t="90140" x="3252788" y="4467225"/>
          <p14:tracePt t="90154" x="3227388" y="4454525"/>
          <p14:tracePt t="90158" x="3201988" y="4443413"/>
          <p14:tracePt t="90164" x="3176588" y="4454525"/>
          <p14:tracePt t="90169" x="3140075" y="4454525"/>
          <p14:tracePt t="90179" x="3101975" y="4467225"/>
          <p14:tracePt t="90186" x="3065463" y="4479925"/>
          <p14:tracePt t="90195" x="3027363" y="4492625"/>
          <p14:tracePt t="90202" x="2989263" y="4518025"/>
          <p14:tracePt t="90209" x="2963863" y="4530725"/>
          <p14:tracePt t="90215" x="2940050" y="4543425"/>
          <p14:tracePt t="90224" x="2901950" y="4554538"/>
          <p14:tracePt t="90229" x="2876550" y="4579938"/>
          <p14:tracePt t="90239" x="2852738" y="4592638"/>
          <p14:tracePt t="90245" x="2814638" y="4605338"/>
          <p14:tracePt t="90255" x="2789238" y="4630738"/>
          <p14:tracePt t="90259" x="2763838" y="4656138"/>
          <p14:tracePt t="90269" x="2740025" y="4679950"/>
          <p14:tracePt t="90274" x="2727325" y="4705350"/>
          <p14:tracePt t="90286" x="2714625" y="4718050"/>
          <p14:tracePt t="90289" x="2701925" y="4718050"/>
          <p14:tracePt t="90302" x="2701925" y="4730750"/>
          <p14:tracePt t="90304" x="2689225" y="4743450"/>
          <p14:tracePt t="90320" x="2689225" y="4756150"/>
          <p14:tracePt t="90336" x="2676525" y="4756150"/>
          <p14:tracePt t="90344" x="2676525" y="4768850"/>
          <p14:tracePt t="90364" x="2689225" y="4768850"/>
          <p14:tracePt t="90389" x="2714625" y="4768850"/>
          <p14:tracePt t="90393" x="2740025" y="4756150"/>
          <p14:tracePt t="90404" x="2776538" y="4743450"/>
          <p14:tracePt t="90408" x="2827338" y="4718050"/>
          <p14:tracePt t="90420" x="2876550" y="4705350"/>
          <p14:tracePt t="90423" x="2927350" y="4679950"/>
          <p14:tracePt t="90436" x="2963863" y="4656138"/>
          <p14:tracePt t="90439" x="3014663" y="4643438"/>
          <p14:tracePt t="90450" x="3065463" y="4618038"/>
          <p14:tracePt t="90454" x="3127375" y="4592638"/>
          <p14:tracePt t="90464" x="3189288" y="4579938"/>
          <p14:tracePt t="90469" x="3252788" y="4554538"/>
          <p14:tracePt t="90479" x="3314700" y="4530725"/>
          <p14:tracePt t="90486" x="3376613" y="4505325"/>
          <p14:tracePt t="90494" x="3440113" y="4492625"/>
          <p14:tracePt t="90499" x="3502025" y="4479925"/>
          <p14:tracePt t="90509" x="3565525" y="4467225"/>
          <p14:tracePt t="90513" x="3614738" y="4454525"/>
          <p14:tracePt t="90523" x="3665538" y="4443413"/>
          <p14:tracePt t="90529" x="3714750" y="4430713"/>
          <p14:tracePt t="90538" x="3765550" y="4418013"/>
          <p14:tracePt t="90543" x="3802063" y="4405313"/>
          <p14:tracePt t="90553" x="3840163" y="4405313"/>
          <p14:tracePt t="90559" x="3865563" y="4392613"/>
          <p14:tracePt t="90569" x="3890963" y="4392613"/>
          <p14:tracePt t="90573" x="3927475" y="4379913"/>
          <p14:tracePt t="90586" x="3952875" y="4379913"/>
          <p14:tracePt t="90588" x="3978275" y="4367213"/>
          <p14:tracePt t="90599" x="4002088" y="4367213"/>
          <p14:tracePt t="90603" x="4027488" y="4354513"/>
          <p14:tracePt t="90613" x="4052888" y="4354513"/>
          <p14:tracePt t="90619" x="4078288" y="4341813"/>
          <p14:tracePt t="90628" x="4090988" y="4330700"/>
          <p14:tracePt t="90636" x="4103688" y="4330700"/>
          <p14:tracePt t="90643" x="4114800" y="4330700"/>
          <p14:tracePt t="90663" x="4127500" y="4330700"/>
          <p14:tracePt t="90673" x="4127500" y="4318000"/>
          <p14:tracePt t="90688" x="4140200" y="4318000"/>
          <p14:tracePt t="90708" x="4140200" y="4305300"/>
          <p14:tracePt t="90719" x="4152900" y="4305300"/>
          <p14:tracePt t="90748" x="4152900" y="4292600"/>
          <p14:tracePt t="90793" x="4165600" y="4292600"/>
          <p14:tracePt t="90854" x="4152900" y="4292600"/>
          <p14:tracePt t="90891" x="4152900" y="4279900"/>
          <p14:tracePt t="90899" x="4140200" y="4279900"/>
          <p14:tracePt t="90918" x="4140200" y="4267200"/>
          <p14:tracePt t="90942" x="4127500" y="4254500"/>
          <p14:tracePt t="90947" x="4127500" y="4241800"/>
          <p14:tracePt t="90963" x="4127500" y="4230688"/>
          <p14:tracePt t="90987" x="4114800" y="4217988"/>
          <p14:tracePt t="91053" x="4103688" y="4217988"/>
          <p14:tracePt t="109533" x="7305675" y="3328988"/>
          <p14:tracePt t="109543" x="7267575" y="3316288"/>
          <p14:tracePt t="109547" x="7229475" y="3290888"/>
          <p14:tracePt t="109557" x="7205663" y="3278188"/>
          <p14:tracePt t="109563" x="7167563" y="3254375"/>
          <p14:tracePt t="109572" x="7142163" y="3241675"/>
          <p14:tracePt t="109577" x="7105650" y="3216275"/>
          <p14:tracePt t="109587" x="7067550" y="3203575"/>
          <p14:tracePt t="109592" x="7029450" y="3178175"/>
          <p14:tracePt t="109603" x="7005638" y="3165475"/>
          <p14:tracePt t="109607" x="6980238" y="3141663"/>
          <p14:tracePt t="109620" x="6967538" y="3128963"/>
          <p14:tracePt t="109623" x="6954838" y="3090863"/>
          <p14:tracePt t="109632" x="6929438" y="3041650"/>
          <p14:tracePt t="109638" x="6905625" y="2978150"/>
          <p14:tracePt t="109647" x="6905625" y="2928938"/>
          <p14:tracePt t="109652" x="6905625" y="2878138"/>
          <p14:tracePt t="109662" x="6916738" y="2816225"/>
          <p14:tracePt t="109669" x="6929438" y="2778125"/>
          <p14:tracePt t="109677" x="6942138" y="2728913"/>
          <p14:tracePt t="109682" x="6967538" y="2703513"/>
          <p14:tracePt t="109692" x="6980238" y="2678113"/>
          <p14:tracePt t="109697" x="6992938" y="2678113"/>
          <p14:tracePt t="109707" x="7029450" y="2652713"/>
          <p14:tracePt t="109712" x="7054850" y="2640013"/>
          <p14:tracePt t="109722" x="7080250" y="2640013"/>
          <p14:tracePt t="109727" x="7118350" y="2640013"/>
          <p14:tracePt t="109737" x="7129463" y="2640013"/>
          <p14:tracePt t="109741" x="7154863" y="2640013"/>
          <p14:tracePt t="109757" x="7167563" y="2640013"/>
          <p14:tracePt t="109797" x="7180263" y="2640013"/>
          <p14:tracePt t="109819" x="7180263" y="2652713"/>
          <p14:tracePt t="109828" x="7180263" y="2690813"/>
          <p14:tracePt t="109834" x="7180263" y="2728913"/>
          <p14:tracePt t="109843" x="7167563" y="2752725"/>
          <p14:tracePt t="109848" x="7167563" y="2765425"/>
          <p14:tracePt t="109859" x="7167563" y="2778125"/>
          <p14:tracePt t="109871" x="7167563" y="2790825"/>
          <p14:tracePt t="109891" x="7180263" y="2803525"/>
          <p14:tracePt t="109906" x="7192963" y="2803525"/>
          <p14:tracePt t="109919" x="7218363" y="2803525"/>
          <p14:tracePt t="109921" x="7242175" y="2790825"/>
          <p14:tracePt t="109932" x="7267575" y="2778125"/>
          <p14:tracePt t="109936" x="7305675" y="2765425"/>
          <p14:tracePt t="109947" x="7329488" y="2740025"/>
          <p14:tracePt t="109953" x="7342188" y="2716213"/>
          <p14:tracePt t="109962" x="7367588" y="2678113"/>
          <p14:tracePt t="109969" x="7392988" y="2640013"/>
          <p14:tracePt t="109976" x="7405688" y="2616200"/>
          <p14:tracePt t="109982" x="7429500" y="2590800"/>
          <p14:tracePt t="109991" x="7442200" y="2565400"/>
          <p14:tracePt t="109997" x="7467600" y="2552700"/>
          <p14:tracePt t="110006" x="7480300" y="2540000"/>
          <p14:tracePt t="110027" x="7480300" y="2527300"/>
          <p14:tracePt t="110041" x="7493000" y="2540000"/>
          <p14:tracePt t="110054" x="7480300" y="2540000"/>
          <p14:tracePt t="110056" x="7480300" y="2552700"/>
          <p14:tracePt t="110067" x="7480300" y="2565400"/>
          <p14:tracePt t="110071" x="7467600" y="2590800"/>
          <p14:tracePt t="110081" x="7454900" y="2603500"/>
          <p14:tracePt t="110086" x="7442200" y="2616200"/>
          <p14:tracePt t="110096" x="7429500" y="2627313"/>
          <p14:tracePt t="110105" x="7405688" y="2640013"/>
          <p14:tracePt t="110112" x="7367588" y="2665413"/>
          <p14:tracePt t="110117" x="7329488" y="2690813"/>
          <p14:tracePt t="110127" x="7292975" y="2716213"/>
          <p14:tracePt t="110132" x="7254875" y="2740025"/>
          <p14:tracePt t="110143" x="7218363" y="2765425"/>
          <p14:tracePt t="110147" x="7192963" y="2803525"/>
          <p14:tracePt t="110158" x="7154863" y="2828925"/>
          <p14:tracePt t="110161" x="7118350" y="2865438"/>
          <p14:tracePt t="110172" x="7092950" y="2878138"/>
          <p14:tracePt t="110177" x="7067550" y="2903538"/>
          <p14:tracePt t="110188" x="7042150" y="2916238"/>
          <p14:tracePt t="110192" x="7016750" y="2928938"/>
          <p14:tracePt t="110206" x="6992938" y="2965450"/>
          <p14:tracePt t="110217" x="6980238" y="2978150"/>
          <p14:tracePt t="110222" x="6967538" y="3003550"/>
          <p14:tracePt t="110232" x="6954838" y="3028950"/>
          <p14:tracePt t="110238" x="6954838" y="3065463"/>
          <p14:tracePt t="110247" x="6942138" y="3103563"/>
          <p14:tracePt t="110255" x="6916738" y="3141663"/>
          <p14:tracePt t="110262" x="6905625" y="3178175"/>
          <p14:tracePt t="110267" x="6892925" y="3203575"/>
          <p14:tracePt t="110277" x="6892925" y="3228975"/>
          <p14:tracePt t="110281" x="6905625" y="3267075"/>
          <p14:tracePt t="110292" x="6916738" y="3278188"/>
          <p14:tracePt t="110297" x="6929438" y="3303588"/>
          <p14:tracePt t="110308" x="6942138" y="3316288"/>
          <p14:tracePt t="110311" x="6980238" y="3328988"/>
          <p14:tracePt t="110322" x="7029450" y="3354388"/>
          <p14:tracePt t="110326" x="7080250" y="3367088"/>
          <p14:tracePt t="110338" x="7129463" y="3378200"/>
          <p14:tracePt t="110342" x="7192963" y="3403600"/>
          <p14:tracePt t="110356" x="7254875" y="3403600"/>
          <p14:tracePt t="110366" x="7405688" y="3454400"/>
          <p14:tracePt t="110372" x="7480300" y="3467100"/>
          <p14:tracePt t="110382" x="7554913" y="3467100"/>
          <p14:tracePt t="110389" x="7631113" y="3467100"/>
          <p14:tracePt t="110396" x="7705725" y="3454400"/>
          <p14:tracePt t="110404" x="7780338" y="3429000"/>
          <p14:tracePt t="110412" x="7854950" y="3403600"/>
          <p14:tracePt t="110416" x="7931150" y="3378200"/>
          <p14:tracePt t="110427" x="8005763" y="3316288"/>
          <p14:tracePt t="110431" x="8067675" y="3254375"/>
          <p14:tracePt t="110443" x="8143875" y="3178175"/>
          <p14:tracePt t="110446" x="8193088" y="3103563"/>
          <p14:tracePt t="110456" x="8243888" y="3028950"/>
          <p14:tracePt t="110461" x="8293100" y="2952750"/>
          <p14:tracePt t="110472" x="8318500" y="2865438"/>
          <p14:tracePt t="110477" x="8331200" y="2790825"/>
          <p14:tracePt t="110489" x="8356600" y="2703513"/>
          <p14:tracePt t="110493" x="8367713" y="2616200"/>
          <p14:tracePt t="110504" x="8367713" y="2540000"/>
          <p14:tracePt t="110507" x="8343900" y="2452688"/>
          <p14:tracePt t="110516" x="8293100" y="2365375"/>
          <p14:tracePt t="110521" x="8218488" y="2290763"/>
          <p14:tracePt t="110531" x="8131175" y="2214563"/>
          <p14:tracePt t="110538" x="8043863" y="2190750"/>
          <p14:tracePt t="110546" x="7967663" y="2201863"/>
          <p14:tracePt t="110554" x="7867650" y="2227263"/>
          <p14:tracePt t="110561" x="7780338" y="2303463"/>
          <p14:tracePt t="110566" x="7693025" y="2390775"/>
          <p14:tracePt t="110576" x="7593013" y="2478088"/>
          <p14:tracePt t="110581" x="7505700" y="2565400"/>
          <p14:tracePt t="110592" x="7418388" y="2665413"/>
          <p14:tracePt t="110595" x="7329488" y="2765425"/>
          <p14:tracePt t="110606" x="7254875" y="2865438"/>
          <p14:tracePt t="110611" x="7229475" y="2965450"/>
          <p14:tracePt t="110621" x="7229475" y="3065463"/>
          <p14:tracePt t="110626" x="7242175" y="3154363"/>
          <p14:tracePt t="110641" x="7305675" y="3228975"/>
          <p14:tracePt t="110643" x="7380288" y="3254375"/>
          <p14:tracePt t="110655" x="7454900" y="3241675"/>
          <p14:tracePt t="110656" x="7531100" y="3228975"/>
          <p14:tracePt t="110666" x="7605713" y="3178175"/>
          <p14:tracePt t="110671" x="7680325" y="3116263"/>
          <p14:tracePt t="110680" x="7718425" y="3090863"/>
          <p14:tracePt t="110689" x="7731125" y="3065463"/>
          <p14:tracePt t="110716" x="7667625" y="3078163"/>
          <p14:tracePt t="110725" x="7593013" y="3103563"/>
          <p14:tracePt t="110730" x="7505700" y="3128963"/>
          <p14:tracePt t="110741" x="7429500" y="3178175"/>
          <p14:tracePt t="122826" x="7442200" y="3303588"/>
          <p14:tracePt t="122831" x="7442200" y="3354388"/>
          <p14:tracePt t="122840" x="7454900" y="3403600"/>
          <p14:tracePt t="122845" x="7454900" y="3441700"/>
          <p14:tracePt t="122855" x="7454900" y="3479800"/>
          <p14:tracePt t="122860" x="7467600" y="3503613"/>
          <p14:tracePt t="122871" x="7467600" y="3529013"/>
          <p14:tracePt t="122875" x="7467600" y="3554413"/>
          <p14:tracePt t="122888" x="7480300" y="3579813"/>
          <p14:tracePt t="122889" x="7480300" y="3616325"/>
          <p14:tracePt t="122903" x="7480300" y="3641725"/>
          <p14:tracePt t="122905" x="7480300" y="3667125"/>
          <p14:tracePt t="122916" x="7480300" y="3692525"/>
          <p14:tracePt t="122920" x="7480300" y="3716338"/>
          <p14:tracePt t="122930" x="7480300" y="3741738"/>
          <p14:tracePt t="122937" x="7480300" y="3754438"/>
          <p14:tracePt t="122945" x="7480300" y="3779838"/>
          <p14:tracePt t="122952" x="7480300" y="3792538"/>
          <p14:tracePt t="122960" x="7480300" y="3803650"/>
          <p14:tracePt t="122965" x="7493000" y="3816350"/>
          <p14:tracePt t="122975" x="7493000" y="3841750"/>
          <p14:tracePt t="122980" x="7505700" y="3854450"/>
          <p14:tracePt t="122989" x="7518400" y="3867150"/>
          <p14:tracePt t="122995" x="7531100" y="3892550"/>
          <p14:tracePt t="123005" x="7542213" y="3905250"/>
          <p14:tracePt t="123010" x="7554913" y="3929063"/>
          <p14:tracePt t="123020" x="7567613" y="3954463"/>
          <p14:tracePt t="123025" x="7567613" y="3967163"/>
          <p14:tracePt t="123037" x="7580313" y="3992563"/>
          <p14:tracePt t="123039" x="7593013" y="4005263"/>
          <p14:tracePt t="123049" x="7593013" y="4017963"/>
          <p14:tracePt t="123065" x="7605713" y="4029075"/>
          <p14:tracePt t="123085" x="7631113" y="4029075"/>
          <p14:tracePt t="123095" x="7654925" y="4029075"/>
          <p14:tracePt t="123099" x="7680325" y="4029075"/>
          <p14:tracePt t="123110" x="7693025" y="4017963"/>
          <p14:tracePt t="123114" x="7718425" y="4005263"/>
          <p14:tracePt t="123125" x="7731125" y="3992563"/>
          <p14:tracePt t="123130" x="7742238" y="3979863"/>
          <p14:tracePt t="123144" x="7754938" y="3967163"/>
          <p14:tracePt t="123160" x="7754938" y="3954463"/>
          <p14:tracePt t="123231" x="7754938" y="3967163"/>
          <p14:tracePt t="123236" x="7742238" y="3979863"/>
          <p14:tracePt t="123245" x="7742238" y="3992563"/>
          <p14:tracePt t="123251" x="7742238" y="4017963"/>
          <p14:tracePt t="123261" x="7742238" y="4029075"/>
          <p14:tracePt t="123265" x="7742238" y="4054475"/>
          <p14:tracePt t="123275" x="7742238" y="4067175"/>
          <p14:tracePt t="123280" x="7742238" y="4079875"/>
          <p14:tracePt t="123290" x="7742238" y="4105275"/>
          <p14:tracePt t="123295" x="7742238" y="4117975"/>
          <p14:tracePt t="123306" x="7742238" y="4129088"/>
          <p14:tracePt t="123325" x="7754938" y="4129088"/>
          <p14:tracePt t="123340" x="7754938" y="4141788"/>
          <p14:tracePt t="123341" x="7793038" y="4129088"/>
          <p14:tracePt t="123351" x="7818438" y="4117975"/>
          <p14:tracePt t="123356" x="7843838" y="4105275"/>
          <p14:tracePt t="123365" x="7867650" y="4092575"/>
          <p14:tracePt t="123372" x="7893050" y="4079875"/>
          <p14:tracePt t="123380" x="7905750" y="4067175"/>
          <p14:tracePt t="123388" x="7918450" y="4054475"/>
          <p14:tracePt t="123400" x="7931150" y="4054475"/>
          <p14:tracePt t="123410" x="7931150" y="4041775"/>
          <p14:tracePt t="123425" x="7943850" y="4029075"/>
          <p14:tracePt t="123430" x="7943850" y="4017963"/>
          <p14:tracePt t="123440" x="7954963" y="3992563"/>
          <p14:tracePt t="123445" x="7954963" y="3979863"/>
          <p14:tracePt t="123459" x="7967663" y="3967163"/>
          <p14:tracePt t="123515" x="7954963" y="3967163"/>
          <p14:tracePt t="123521" x="7943850" y="3992563"/>
          <p14:tracePt t="123530" x="7918450" y="4017963"/>
          <p14:tracePt t="123537" x="7880350" y="4029075"/>
          <p14:tracePt t="123545" x="7867650" y="4054475"/>
          <p14:tracePt t="123549" x="7843838" y="4067175"/>
          <p14:tracePt t="123560" x="7831138" y="4067175"/>
          <p14:tracePt t="123564" x="7818438" y="4079875"/>
          <p14:tracePt t="123580" x="7805738" y="4079875"/>
          <p14:tracePt t="123591" x="7805738" y="4092575"/>
          <p14:tracePt t="123605" x="7793038" y="4092575"/>
          <p14:tracePt t="123609" x="7793038" y="4105275"/>
          <p14:tracePt t="123636" x="7780338" y="4105275"/>
          <p14:tracePt t="123655" x="7780338" y="4117975"/>
          <p14:tracePt t="123671" x="7767638" y="4117975"/>
          <p14:tracePt t="123686" x="7767638" y="4105275"/>
          <p14:tracePt t="123724" x="7780338" y="4092575"/>
          <p14:tracePt t="123744" x="7805738" y="4079875"/>
          <p14:tracePt t="123756" x="7831138" y="4067175"/>
          <p14:tracePt t="123759" x="7854950" y="4054475"/>
          <p14:tracePt t="123770" x="7893050" y="4041775"/>
          <p14:tracePt t="123775" x="7918450" y="4029075"/>
          <p14:tracePt t="123789" x="7980363" y="4017963"/>
          <p14:tracePt t="123799" x="8005763" y="4017963"/>
          <p14:tracePt t="123804" x="8031163" y="4017963"/>
          <p14:tracePt t="124975" x="7205663" y="3929063"/>
          <p14:tracePt t="125000" x="7205663" y="3941763"/>
          <p14:tracePt t="125005" x="7218363" y="3941763"/>
          <p14:tracePt t="125020" x="7229475" y="3941763"/>
          <p14:tracePt t="125030" x="7267575" y="3941763"/>
          <p14:tracePt t="125037" x="7292975" y="3941763"/>
          <p14:tracePt t="125044" x="7318375" y="3941763"/>
          <p14:tracePt t="125050" x="7342188" y="3941763"/>
          <p14:tracePt t="125060" x="7354888" y="3954463"/>
          <p14:tracePt t="125065" x="7367588" y="3954463"/>
          <p14:tracePt t="125080" x="7380288" y="3967163"/>
          <p14:tracePt t="125095" x="7392988" y="3967163"/>
          <p14:tracePt t="125104" x="7392988" y="3992563"/>
          <p14:tracePt t="125110" x="7405688" y="4005263"/>
          <p14:tracePt t="125121" x="7418388" y="4029075"/>
          <p14:tracePt t="125124" x="7429500" y="4041775"/>
          <p14:tracePt t="125137" x="7442200" y="4067175"/>
          <p14:tracePt t="125139" x="7442200" y="4079875"/>
          <p14:tracePt t="125150" x="7454900" y="4092575"/>
          <p14:tracePt t="125155" x="7454900" y="4117975"/>
          <p14:tracePt t="125170" x="7454900" y="4129088"/>
          <p14:tracePt t="125180" x="7442200" y="4141788"/>
          <p14:tracePt t="125187" x="7429500" y="4154488"/>
          <p14:tracePt t="125194" x="7405688" y="4154488"/>
          <p14:tracePt t="125200" x="7367588" y="4167188"/>
          <p14:tracePt t="125209" x="7329488" y="4167188"/>
          <p14:tracePt t="125215" x="7305675" y="4179888"/>
          <p14:tracePt t="125224" x="7267575" y="4205288"/>
          <p14:tracePt t="125230" x="7229475" y="4217988"/>
          <p14:tracePt t="125239" x="7205663" y="4230688"/>
          <p14:tracePt t="125244" x="7167563" y="4230688"/>
          <p14:tracePt t="125254" x="7142163" y="4241800"/>
          <p14:tracePt t="125259" x="7105650" y="4241800"/>
          <p14:tracePt t="125270" x="7054850" y="4254500"/>
          <p14:tracePt t="125274" x="7016750" y="4254500"/>
          <p14:tracePt t="125286" x="6980238" y="4267200"/>
          <p14:tracePt t="125289" x="6942138" y="4267200"/>
          <p14:tracePt t="125300" x="6916738" y="4267200"/>
          <p14:tracePt t="125305" x="6880225" y="4279900"/>
          <p14:tracePt t="125315" x="6842125" y="4279900"/>
          <p14:tracePt t="125321" x="6816725" y="4279900"/>
          <p14:tracePt t="125329" x="6792913" y="4279900"/>
          <p14:tracePt t="125336" x="6754813" y="4279900"/>
          <p14:tracePt t="125344" x="6729413" y="4279900"/>
          <p14:tracePt t="125349" x="6704013" y="4279900"/>
          <p14:tracePt t="125359" x="6680200" y="4292600"/>
          <p14:tracePt t="125364" x="6642100" y="4292600"/>
          <p14:tracePt t="125374" x="6629400" y="4292600"/>
          <p14:tracePt t="125379" x="6604000" y="4305300"/>
          <p14:tracePt t="125389" x="6580188" y="4305300"/>
          <p14:tracePt t="125394" x="6554788" y="4305300"/>
          <p14:tracePt t="125404" x="6529388" y="4318000"/>
          <p14:tracePt t="125408" x="6503988" y="4318000"/>
          <p14:tracePt t="125421" x="6467475" y="4318000"/>
          <p14:tracePt t="125424" x="6429375" y="4318000"/>
          <p14:tracePt t="125436" x="6391275" y="4330700"/>
          <p14:tracePt t="125438" x="6354763" y="4330700"/>
          <p14:tracePt t="125449" x="6316663" y="4330700"/>
          <p14:tracePt t="125454" x="6267450" y="4341813"/>
          <p14:tracePt t="125464" x="6216650" y="4341813"/>
          <p14:tracePt t="125470" x="6167438" y="4354513"/>
          <p14:tracePt t="125479" x="6116638" y="4354513"/>
          <p14:tracePt t="125486" x="6067425" y="4354513"/>
          <p14:tracePt t="125494" x="6029325" y="4367213"/>
          <p14:tracePt t="125499" x="5978525" y="4367213"/>
          <p14:tracePt t="125508" x="5929313" y="4379913"/>
          <p14:tracePt t="125514" x="5867400" y="4392613"/>
          <p14:tracePt t="125523" x="5816600" y="4392613"/>
          <p14:tracePt t="125529" x="5767388" y="4405313"/>
          <p14:tracePt t="125539" x="5729288" y="4418013"/>
          <p14:tracePt t="125544" x="5678488" y="4418013"/>
          <p14:tracePt t="125555" x="5629275" y="4418013"/>
          <p14:tracePt t="125558" x="5565775" y="4430713"/>
          <p14:tracePt t="125570" x="5516563" y="4430713"/>
          <p14:tracePt t="125573" x="5465763" y="4443413"/>
          <p14:tracePt t="125583" x="5416550" y="4443413"/>
          <p14:tracePt t="125588" x="5365750" y="4454525"/>
          <p14:tracePt t="125599" x="5303838" y="4467225"/>
          <p14:tracePt t="125604" x="5253038" y="4479925"/>
          <p14:tracePt t="125613" x="5203825" y="4492625"/>
          <p14:tracePt t="125621" x="5153025" y="4518025"/>
          <p14:tracePt t="125628" x="5116513" y="4530725"/>
          <p14:tracePt t="125636" x="5065713" y="4543425"/>
          <p14:tracePt t="125643" x="5029200" y="4543425"/>
          <p14:tracePt t="125649" x="4991100" y="4554538"/>
          <p14:tracePt t="125658" x="4953000" y="4567238"/>
          <p14:tracePt t="125663" x="4916488" y="4567238"/>
          <p14:tracePt t="125673" x="4878388" y="4579938"/>
          <p14:tracePt t="125678" x="4852988" y="4592638"/>
          <p14:tracePt t="125689" x="4829175" y="4592638"/>
          <p14:tracePt t="125693" x="4803775" y="4605338"/>
          <p14:tracePt t="125703" x="4778375" y="4605338"/>
          <p14:tracePt t="125708" x="4752975" y="4605338"/>
          <p14:tracePt t="125722" x="4727575" y="4605338"/>
          <p14:tracePt t="125723" x="4703763" y="4618038"/>
          <p14:tracePt t="125734" x="4678363" y="4618038"/>
          <p14:tracePt t="125738" x="4652963" y="4618038"/>
          <p14:tracePt t="125748" x="4640263" y="4618038"/>
          <p14:tracePt t="125754" x="4616450" y="4618038"/>
          <p14:tracePt t="125763" x="4603750" y="4618038"/>
          <p14:tracePt t="125771" x="4591050" y="4630738"/>
          <p14:tracePt t="125778" x="4565650" y="4630738"/>
          <p14:tracePt t="125783" x="4552950" y="4630738"/>
          <p14:tracePt t="125793" x="4527550" y="4630738"/>
          <p14:tracePt t="125799" x="4516438" y="4643438"/>
          <p14:tracePt t="125808" x="4491038" y="4643438"/>
          <p14:tracePt t="125813" x="4465638" y="4643438"/>
          <p14:tracePt t="125823" x="4440238" y="4643438"/>
          <p14:tracePt t="125827" x="4416425" y="4656138"/>
          <p14:tracePt t="125838" x="4391025" y="4656138"/>
          <p14:tracePt t="125843" x="4365625" y="4667250"/>
          <p14:tracePt t="125853" x="4340225" y="4667250"/>
          <p14:tracePt t="125858" x="4314825" y="4679950"/>
          <p14:tracePt t="125870" x="4291013" y="4679950"/>
          <p14:tracePt t="125872" x="4265613" y="4692650"/>
          <p14:tracePt t="125888" x="4203700" y="4705350"/>
          <p14:tracePt t="125898" x="4178300" y="4718050"/>
          <p14:tracePt t="125903" x="4140200" y="4730750"/>
          <p14:tracePt t="125912" x="4114800" y="4730750"/>
          <p14:tracePt t="125920" x="4078288" y="4743450"/>
          <p14:tracePt t="125927" x="4052888" y="4756150"/>
          <p14:tracePt t="125933" x="4014788" y="4756150"/>
          <p14:tracePt t="125942" x="3990975" y="4768850"/>
          <p14:tracePt t="125948" x="3952875" y="4779963"/>
          <p14:tracePt t="125957" x="3927475" y="4779963"/>
          <p14:tracePt t="125963" x="3890963" y="4792663"/>
          <p14:tracePt t="125972" x="3865563" y="4805363"/>
          <p14:tracePt t="125978" x="3827463" y="4818063"/>
          <p14:tracePt t="125988" x="3802063" y="4830763"/>
          <p14:tracePt t="125992" x="3765550" y="4843463"/>
          <p14:tracePt t="126004" x="3740150" y="4856163"/>
          <p14:tracePt t="126007" x="3714750" y="4868863"/>
          <p14:tracePt t="126020" x="3689350" y="4879975"/>
          <p14:tracePt t="126023" x="3665538" y="4892675"/>
          <p14:tracePt t="126033" x="3640138" y="4905375"/>
          <p14:tracePt t="126037" x="3602038" y="4918075"/>
          <p14:tracePt t="126047" x="3578225" y="4930775"/>
          <p14:tracePt t="126053" x="3540125" y="4930775"/>
          <p14:tracePt t="126063" x="3514725" y="4943475"/>
          <p14:tracePt t="126082" x="3489325" y="4943475"/>
          <p14:tracePt t="126092" x="3465513" y="4956175"/>
          <p14:tracePt t="126098" x="3427413" y="4956175"/>
          <p14:tracePt t="126107" x="3402013" y="4968875"/>
          <p14:tracePt t="126112" x="3389313" y="4981575"/>
          <p14:tracePt t="126122" x="3376613" y="4981575"/>
          <p14:tracePt t="126127" x="3352800" y="4992688"/>
          <p14:tracePt t="126137" x="3327400" y="5005388"/>
          <p14:tracePt t="126142" x="3302000" y="5018088"/>
          <p14:tracePt t="126154" x="3276600" y="5030788"/>
          <p14:tracePt t="126157" x="3240088" y="5030788"/>
          <p14:tracePt t="126170" x="3227388" y="5043488"/>
          <p14:tracePt t="126172" x="3201988" y="5043488"/>
          <p14:tracePt t="126182" x="3189288" y="5056188"/>
          <p14:tracePt t="126187" x="3165475" y="5056188"/>
          <p14:tracePt t="126196" x="3152775" y="5068888"/>
          <p14:tracePt t="126204" x="3140075" y="5081588"/>
          <p14:tracePt t="126213" x="3114675" y="5081588"/>
          <p14:tracePt t="126218" x="3101975" y="5092700"/>
          <p14:tracePt t="126227" x="3076575" y="5092700"/>
          <p14:tracePt t="126232" x="3065463" y="5105400"/>
          <p14:tracePt t="126242" x="3027363" y="5118100"/>
          <p14:tracePt t="126247" x="2989263" y="5118100"/>
          <p14:tracePt t="126256" x="2952750" y="5130800"/>
          <p14:tracePt t="126262" x="2914650" y="5143500"/>
          <p14:tracePt t="126272" x="2889250" y="5143500"/>
          <p14:tracePt t="126277" x="2863850" y="5143500"/>
          <p14:tracePt t="126287" x="2840038" y="5156200"/>
          <p14:tracePt t="126291" x="2814638" y="5156200"/>
          <p14:tracePt t="126304" x="2789238" y="5156200"/>
          <p14:tracePt t="126306" x="2752725" y="5168900"/>
          <p14:tracePt t="126316" x="2714625" y="5168900"/>
          <p14:tracePt t="126321" x="2676525" y="5181600"/>
          <p14:tracePt t="126332" x="2640013" y="5194300"/>
          <p14:tracePt t="126337" x="2614613" y="5194300"/>
          <p14:tracePt t="126347" x="2589213" y="5205413"/>
          <p14:tracePt t="126354" x="2576513" y="5205413"/>
          <p14:tracePt t="126362" x="2551113" y="5218113"/>
          <p14:tracePt t="126367" x="2540000" y="5218113"/>
          <p14:tracePt t="126377" x="2527300" y="5218113"/>
          <p14:tracePt t="126381" x="2501900" y="5230813"/>
          <p14:tracePt t="126391" x="2476500" y="5230813"/>
          <p14:tracePt t="126397" x="2451100" y="5243513"/>
          <p14:tracePt t="126406" x="2401888" y="5243513"/>
          <p14:tracePt t="126411" x="2338388" y="5256213"/>
          <p14:tracePt t="126422" x="2276475" y="5256213"/>
          <p14:tracePt t="126426" x="2201863" y="5268913"/>
          <p14:tracePt t="126437" x="2114550" y="5268913"/>
          <p14:tracePt t="126441" x="2038350" y="5281613"/>
          <p14:tracePt t="129347" x="1925638" y="5194300"/>
          <p14:tracePt t="129353" x="1714500" y="5043488"/>
          <p14:tracePt t="129359" x="1525588" y="4892675"/>
          <p14:tracePt t="129365" x="1363663" y="4730750"/>
          <p14:tracePt t="129372" x="1176338" y="4543425"/>
          <p14:tracePt t="129379" x="976313" y="4318000"/>
          <p14:tracePt t="129389" x="725488" y="4029075"/>
          <p14:tracePt t="129394" x="438150" y="3654425"/>
          <p14:tracePt t="129400" x="87313" y="3203575"/>
          <p14:tracePt t="131324" x="438150" y="1089025"/>
          <p14:tracePt t="131330" x="812800" y="1350963"/>
          <p14:tracePt t="131338" x="1138238" y="1539875"/>
          <p14:tracePt t="131344" x="1412875" y="1689100"/>
          <p14:tracePt t="131351" x="1625600" y="1776413"/>
          <p14:tracePt t="131356" x="1825625" y="1839913"/>
          <p14:tracePt t="135086" x="2014538" y="1839913"/>
          <p14:tracePt t="135092" x="2314575" y="1839913"/>
          <p14:tracePt t="135099" x="2627313" y="1852613"/>
          <p14:tracePt t="135106" x="2889250" y="1889125"/>
          <p14:tracePt t="135113" x="3101975" y="1901825"/>
          <p14:tracePt t="135123" x="3352800" y="1914525"/>
          <p14:tracePt t="135128" x="3602038" y="1939925"/>
          <p14:tracePt t="135134" x="3778250" y="1939925"/>
          <p14:tracePt t="135141" x="3965575" y="1939925"/>
          <p14:tracePt t="135148" x="4203700" y="1914525"/>
          <p14:tracePt t="135155" x="4391025" y="1889125"/>
          <p14:tracePt t="135162" x="4578350" y="1876425"/>
          <p14:tracePt t="135171" x="4752975" y="1865313"/>
          <p14:tracePt t="135176" x="4940300" y="1865313"/>
          <p14:tracePt t="135183" x="5129213" y="1827213"/>
          <p14:tracePt t="135189" x="5316538" y="1801813"/>
          <p14:tracePt t="135196" x="5478463" y="1776413"/>
          <p14:tracePt t="135206" x="5654675" y="1739900"/>
          <p14:tracePt t="135212" x="5842000" y="1714500"/>
          <p14:tracePt t="135218" x="5991225" y="1689100"/>
          <p14:tracePt t="135224" x="6180138" y="1676400"/>
          <p14:tracePt t="135231" x="6354763" y="1676400"/>
          <p14:tracePt t="135238" x="6567488" y="1676400"/>
          <p14:tracePt t="135245" x="6816725" y="1714500"/>
          <p14:tracePt t="135255" x="7042150" y="1739900"/>
          <p14:tracePt t="135259" x="7267575" y="1776413"/>
          <p14:tracePt t="135266" x="7454900" y="1801813"/>
          <p14:tracePt t="135272" x="7654925" y="1839913"/>
          <p14:tracePt t="135279" x="7805738" y="1865313"/>
          <p14:tracePt t="135289" x="7954963" y="1865313"/>
          <p14:tracePt t="135295" x="8054975" y="1865313"/>
          <p14:tracePt t="135301" x="8105775" y="1865313"/>
          <p14:tracePt t="135307" x="8156575" y="1865313"/>
          <p14:tracePt t="135314" x="8193088" y="1865313"/>
          <p14:tracePt t="135322" x="8218488" y="1865313"/>
          <p14:tracePt t="135328" x="8231188" y="1865313"/>
          <p14:tracePt t="135342" x="8243888" y="1865313"/>
          <p14:tracePt t="135349" x="8243888" y="1876425"/>
          <p14:tracePt t="160118" x="8143875" y="1865313"/>
          <p14:tracePt t="160125" x="7931150" y="1827213"/>
          <p14:tracePt t="160132" x="7667625" y="1801813"/>
          <p14:tracePt t="160139" x="7442200" y="1752600"/>
          <p14:tracePt t="160145" x="7180263" y="1689100"/>
          <p14:tracePt t="160153" x="6842125" y="1614488"/>
          <p14:tracePt t="160159" x="6467475" y="1539875"/>
          <p14:tracePt t="160166" x="6029325" y="1427163"/>
          <p14:tracePt t="160173" x="5529263" y="1314450"/>
          <p14:tracePt t="160180" x="5040313" y="1214438"/>
          <p14:tracePt t="160190" x="4465638" y="1101725"/>
          <p14:tracePt t="160194" x="3902075" y="989013"/>
          <p14:tracePt t="160201" x="3302000" y="863600"/>
          <p14:tracePt t="160208" x="2689225" y="663575"/>
          <p14:tracePt t="160215" x="2101850" y="400050"/>
          <p14:tracePt t="160223" x="1512888" y="174625"/>
          <p14:tracePt t="160229" x="1000125" y="38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/>
          <p:nvPr/>
        </p:nvSpPr>
        <p:spPr>
          <a:xfrm>
            <a:off x="898850" y="384075"/>
            <a:ext cx="76161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solidFill>
                  <a:srgbClr val="0E6BAC"/>
                </a:solidFill>
                <a:latin typeface="Roboto" pitchFamily="2" charset="0"/>
                <a:ea typeface="Roboto" pitchFamily="2" charset="0"/>
              </a:rPr>
              <a:t>IP and NDN Coexistence</a:t>
            </a:r>
            <a:endParaRPr lang="en-US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63" name="Google Shape;163;p31"/>
          <p:cNvSpPr txBox="1"/>
          <p:nvPr/>
        </p:nvSpPr>
        <p:spPr>
          <a:xfrm>
            <a:off x="628800" y="1465425"/>
            <a:ext cx="6344354" cy="295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indent="-221615">
              <a:lnSpc>
                <a:spcPct val="90000"/>
              </a:lnSpc>
              <a:buSzPts val="2300"/>
              <a:buFont typeface="Calibri"/>
              <a:buChar char="●"/>
            </a:pPr>
            <a:r>
              <a:rPr lang="en-US" sz="2300" dirty="0">
                <a:latin typeface="Roboto Light"/>
                <a:ea typeface="Roboto Light"/>
                <a:cs typeface="Calibri"/>
                <a:sym typeface="Calibri"/>
              </a:rPr>
              <a:t>IP is currently being used as L2 layer in (some) NDN networks</a:t>
            </a:r>
            <a:endParaRPr lang="en-US" sz="2300" dirty="0">
              <a:latin typeface="Roboto Light"/>
              <a:ea typeface="Roboto Light"/>
              <a:cs typeface="Calibri"/>
            </a:endParaRPr>
          </a:p>
          <a:p>
            <a:pPr marL="228600" indent="-221615">
              <a:lnSpc>
                <a:spcPct val="90000"/>
              </a:lnSpc>
              <a:buSzPts val="2300"/>
              <a:buFont typeface="Calibri"/>
              <a:buChar char="●"/>
            </a:pPr>
            <a:r>
              <a:rPr lang="en-US" sz="2300" dirty="0">
                <a:latin typeface="Roboto Light"/>
                <a:ea typeface="Roboto Light"/>
                <a:cs typeface="Calibri"/>
                <a:sym typeface="Calibri"/>
              </a:rPr>
              <a:t>Future NDN native networks will need to serve as L2 layer for legacy IP traffic</a:t>
            </a:r>
            <a:endParaRPr lang="en-US" sz="2300" dirty="0">
              <a:latin typeface="Roboto Light"/>
              <a:ea typeface="Roboto Light"/>
              <a:cs typeface="Calibri"/>
            </a:endParaRPr>
          </a:p>
          <a:p>
            <a:pPr marL="6985">
              <a:lnSpc>
                <a:spcPct val="90000"/>
              </a:lnSpc>
              <a:buSzPts val="2300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   ⇒ T</a:t>
            </a:r>
            <a:r>
              <a:rPr lang="en-US" sz="2300" dirty="0">
                <a:latin typeface="Roboto Light"/>
                <a:ea typeface="Roboto Light"/>
                <a:cs typeface="Calibri"/>
                <a:sym typeface="Calibri"/>
              </a:rPr>
              <a:t>unneling IP traffic across NDN networks</a:t>
            </a:r>
            <a:endParaRPr lang="en-US" sz="2300" dirty="0">
              <a:latin typeface="Roboto Light"/>
              <a:ea typeface="Roboto Light"/>
              <a:cs typeface="Calibri"/>
            </a:endParaRPr>
          </a:p>
          <a:p>
            <a:pPr marL="228600" indent="-221615" algn="just">
              <a:lnSpc>
                <a:spcPct val="90000"/>
              </a:lnSpc>
              <a:buSzPts val="2300"/>
              <a:buFont typeface="Calibri"/>
              <a:buChar char="●"/>
            </a:pPr>
            <a:r>
              <a:rPr lang="en-US" sz="2300" dirty="0">
                <a:latin typeface="Roboto Light" panose="02000000000000000000" pitchFamily="2" charset="0"/>
                <a:ea typeface="Roboto Light" panose="02000000000000000000" pitchFamily="2" charset="0"/>
                <a:cs typeface="Calibri"/>
                <a:sym typeface="Calibri"/>
              </a:rPr>
              <a:t>Advantages?</a:t>
            </a:r>
          </a:p>
          <a:p>
            <a:pPr marL="6985">
              <a:lnSpc>
                <a:spcPct val="90000"/>
              </a:lnSpc>
              <a:buSzPts val="2300"/>
            </a:pPr>
            <a:r>
              <a:rPr lang="en-US" sz="2300" dirty="0">
                <a:solidFill>
                  <a:schemeClr val="bg2"/>
                </a:solidFill>
                <a:latin typeface="Roboto Light"/>
                <a:ea typeface="Roboto Light"/>
                <a:cs typeface="Calibri"/>
                <a:sym typeface="Calibri"/>
              </a:rPr>
              <a:t>NDN boasts native multicast, security and mobility characteristics</a:t>
            </a:r>
            <a:endParaRPr lang="en-US" sz="2300" dirty="0">
              <a:solidFill>
                <a:schemeClr val="bg2"/>
              </a:solidFill>
              <a:latin typeface="Roboto Light"/>
              <a:ea typeface="Roboto Light"/>
              <a:cs typeface="Calibri"/>
            </a:endParaRPr>
          </a:p>
          <a:p>
            <a:pPr marL="228600" indent="-221615" algn="just">
              <a:lnSpc>
                <a:spcPct val="90000"/>
              </a:lnSpc>
              <a:buSzPts val="2300"/>
              <a:buFont typeface="Calibri"/>
              <a:buChar char="●"/>
            </a:pPr>
            <a:endParaRPr lang="en-US" sz="2300" dirty="0">
              <a:latin typeface="Calibri"/>
              <a:ea typeface="Calibri"/>
              <a:cs typeface="Calibri"/>
            </a:endParaRPr>
          </a:p>
        </p:txBody>
      </p:sp>
      <p:sp>
        <p:nvSpPr>
          <p:cNvPr id="164" name="Google Shape;164;p31"/>
          <p:cNvSpPr txBox="1"/>
          <p:nvPr/>
        </p:nvSpPr>
        <p:spPr>
          <a:xfrm>
            <a:off x="8011080" y="6529680"/>
            <a:ext cx="5040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900" b="0" strike="noStrik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rPr>
              <a:t>4</a:t>
            </a:fld>
            <a:endParaRPr sz="9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Imaxe 3">
            <a:extLst>
              <a:ext uri="{FF2B5EF4-FFF2-40B4-BE49-F238E27FC236}">
                <a16:creationId xmlns:a16="http://schemas.microsoft.com/office/drawing/2014/main" id="{FF8A63EF-D594-4AD5-9003-03383C8AF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765" y="3051471"/>
            <a:ext cx="4905964" cy="32152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C4EFC9-3D7C-460D-83A2-140E54370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88"/>
    </mc:Choice>
    <mc:Fallback xmlns="">
      <p:transition spd="slow" advTm="17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502" x="3295650" y="6170613"/>
          <p14:tracePt t="123720" x="7192963" y="4756150"/>
          <p14:tracePt t="123721" x="7218363" y="4743450"/>
          <p14:tracePt t="123725" x="7229475" y="4718050"/>
          <p14:tracePt t="123734" x="7242175" y="4692650"/>
          <p14:tracePt t="123739" x="7254875" y="4667250"/>
          <p14:tracePt t="123750" x="7267575" y="4630738"/>
          <p14:tracePt t="123754" x="7280275" y="4605338"/>
          <p14:tracePt t="123764" x="7305675" y="4579938"/>
          <p14:tracePt t="123769" x="7318375" y="4554538"/>
          <p14:tracePt t="123779" x="7318375" y="4530725"/>
          <p14:tracePt t="123784" x="7318375" y="4505325"/>
          <p14:tracePt t="123795" x="7318375" y="4492625"/>
          <p14:tracePt t="123801" x="7305675" y="4479925"/>
          <p14:tracePt t="123809" x="7305675" y="4467225"/>
          <p14:tracePt t="123814" x="7267575" y="4454525"/>
          <p14:tracePt t="123825" x="7218363" y="4443413"/>
          <p14:tracePt t="123830" x="7167563" y="4418013"/>
          <p14:tracePt t="123839" x="7118350" y="4392613"/>
          <p14:tracePt t="123845" x="7054850" y="4392613"/>
          <p14:tracePt t="123854" x="7005638" y="4379913"/>
          <p14:tracePt t="123859" x="6967538" y="4367213"/>
          <p14:tracePt t="123870" x="6916738" y="4367213"/>
          <p14:tracePt t="123874" x="6880225" y="4354513"/>
          <p14:tracePt t="123885" x="6829425" y="4354513"/>
          <p14:tracePt t="123889" x="6792913" y="4341813"/>
          <p14:tracePt t="123901" x="6742113" y="4330700"/>
          <p14:tracePt t="123904" x="6704013" y="4330700"/>
          <p14:tracePt t="123914" x="6667500" y="4330700"/>
          <p14:tracePt t="123919" x="6629400" y="4330700"/>
          <p14:tracePt t="123929" x="6604000" y="4330700"/>
          <p14:tracePt t="123935" x="6580188" y="4341813"/>
          <p14:tracePt t="123944" x="6554788" y="4354513"/>
          <p14:tracePt t="123951" x="6529388" y="4367213"/>
          <p14:tracePt t="123959" x="6503988" y="4379913"/>
          <p14:tracePt t="123964" x="6480175" y="4392613"/>
          <p14:tracePt t="123974" x="6467475" y="4418013"/>
          <p14:tracePt t="123978" x="6454775" y="4443413"/>
          <p14:tracePt t="123989" x="6429375" y="4479925"/>
          <p14:tracePt t="123994" x="6429375" y="4505325"/>
          <p14:tracePt t="124004" x="6416675" y="4543425"/>
          <p14:tracePt t="124008" x="6391275" y="4567238"/>
          <p14:tracePt t="124020" x="6391275" y="4579938"/>
          <p14:tracePt t="124023" x="6380163" y="4605338"/>
          <p14:tracePt t="124035" x="6380163" y="4618038"/>
          <p14:tracePt t="124039" x="6380163" y="4630738"/>
          <p14:tracePt t="124051" x="6391275" y="4643438"/>
          <p14:tracePt t="124053" x="6403975" y="4656138"/>
          <p14:tracePt t="124064" x="6416675" y="4656138"/>
          <p14:tracePt t="124069" x="6454775" y="4679950"/>
          <p14:tracePt t="124079" x="6492875" y="4692650"/>
          <p14:tracePt t="124085" x="6529388" y="4705350"/>
          <p14:tracePt t="124094" x="6567488" y="4705350"/>
          <p14:tracePt t="124099" x="6616700" y="4692650"/>
          <p14:tracePt t="124109" x="6667500" y="4667250"/>
          <p14:tracePt t="124114" x="6704013" y="4643438"/>
          <p14:tracePt t="124124" x="6742113" y="4643438"/>
          <p14:tracePt t="124135" x="6780213" y="4605338"/>
          <p14:tracePt t="124138" x="6792913" y="4554538"/>
          <p14:tracePt t="124143" x="6816725" y="4518025"/>
          <p14:tracePt t="124153" x="6816725" y="4492625"/>
          <p14:tracePt t="124158" x="6842125" y="4454525"/>
          <p14:tracePt t="124169" x="6854825" y="4418013"/>
          <p14:tracePt t="124173" x="6854825" y="4379913"/>
          <p14:tracePt t="124185" x="6842125" y="4354513"/>
          <p14:tracePt t="124188" x="6829425" y="4330700"/>
          <p14:tracePt t="124201" x="6767513" y="4318000"/>
          <p14:tracePt t="124203" x="6692900" y="4305300"/>
          <p14:tracePt t="124213" x="6616700" y="4279900"/>
          <p14:tracePt t="124218" x="6542088" y="4267200"/>
          <p14:tracePt t="124228" x="6454775" y="4254500"/>
          <p14:tracePt t="124235" x="6380163" y="4267200"/>
          <p14:tracePt t="124244" x="6303963" y="4279900"/>
          <p14:tracePt t="124251" x="6216650" y="4292600"/>
          <p14:tracePt t="124258" x="6142038" y="4318000"/>
          <p14:tracePt t="124264" x="6067425" y="4330700"/>
          <p14:tracePt t="124273" x="5978525" y="4367213"/>
          <p14:tracePt t="124278" x="5903913" y="4405313"/>
          <p14:tracePt t="124288" x="5829300" y="4443413"/>
          <p14:tracePt t="124293" x="5754688" y="4479925"/>
          <p14:tracePt t="124304" x="5691188" y="4530725"/>
          <p14:tracePt t="124308" x="5654675" y="4567238"/>
          <p14:tracePt t="124318" x="5616575" y="4618038"/>
          <p14:tracePt t="124323" x="5591175" y="4656138"/>
          <p14:tracePt t="124335" x="5565775" y="4692650"/>
          <p14:tracePt t="124337" x="5541963" y="4730750"/>
          <p14:tracePt t="124348" x="5541963" y="4768850"/>
          <p14:tracePt t="124353" x="5529263" y="4792663"/>
          <p14:tracePt t="124363" x="5503863" y="4830763"/>
          <p14:tracePt t="124369" x="5503863" y="4856163"/>
          <p14:tracePt t="124378" x="5491163" y="4868863"/>
          <p14:tracePt t="124384" x="5491163" y="4892675"/>
          <p14:tracePt t="124393" x="5503863" y="4892675"/>
          <p14:tracePt t="124408" x="5529263" y="4918075"/>
          <p14:tracePt t="124413" x="5554663" y="4930775"/>
          <p14:tracePt t="124423" x="5591175" y="4930775"/>
          <p14:tracePt t="124428" x="5616575" y="4943475"/>
          <p14:tracePt t="124438" x="5641975" y="4943475"/>
          <p14:tracePt t="124443" x="5665788" y="4943475"/>
          <p14:tracePt t="124453" x="5691188" y="4943475"/>
          <p14:tracePt t="124458" x="5716588" y="4930775"/>
          <p14:tracePt t="124469" x="5754688" y="4930775"/>
          <p14:tracePt t="124472" x="5778500" y="4918075"/>
          <p14:tracePt t="124485" x="5816600" y="4918075"/>
          <p14:tracePt t="124487" x="5842000" y="4905375"/>
          <p14:tracePt t="124498" x="5867400" y="4905375"/>
          <p14:tracePt t="124503" x="5891213" y="4892675"/>
          <p14:tracePt t="124513" x="5916613" y="4892675"/>
          <p14:tracePt t="124519" x="5942013" y="4879975"/>
          <p14:tracePt t="124528" x="5967413" y="4879975"/>
          <p14:tracePt t="124534" x="6003925" y="4879975"/>
          <p14:tracePt t="124543" x="6029325" y="4868863"/>
          <p14:tracePt t="124548" x="6078538" y="4868863"/>
          <p14:tracePt t="124557" x="6103938" y="4868863"/>
          <p14:tracePt t="124563" x="6154738" y="4868863"/>
          <p14:tracePt t="124573" x="6191250" y="4868863"/>
          <p14:tracePt t="124578" x="6242050" y="4868863"/>
          <p14:tracePt t="124587" x="6291263" y="4868863"/>
          <p14:tracePt t="124592" x="6342063" y="4868863"/>
          <p14:tracePt t="124602" x="6403975" y="4868863"/>
          <p14:tracePt t="124607" x="6454775" y="4868863"/>
          <p14:tracePt t="124619" x="6516688" y="4868863"/>
          <p14:tracePt t="124622" x="6567488" y="4868863"/>
          <p14:tracePt t="124634" x="6616700" y="4868863"/>
          <p14:tracePt t="124637" x="6680200" y="4868863"/>
          <p14:tracePt t="124647" x="6729413" y="4868863"/>
          <p14:tracePt t="124652" x="6792913" y="4856163"/>
          <p14:tracePt t="124663" x="6854825" y="4856163"/>
          <p14:tracePt t="124668" x="6916738" y="4856163"/>
          <p14:tracePt t="124677" x="6980238" y="4856163"/>
          <p14:tracePt t="124685" x="7042150" y="4856163"/>
          <p14:tracePt t="124692" x="7105650" y="4856163"/>
          <p14:tracePt t="124697" x="7167563" y="4856163"/>
          <p14:tracePt t="124707" x="7229475" y="4856163"/>
          <p14:tracePt t="124713" x="7292975" y="4856163"/>
          <p14:tracePt t="124722" x="7354888" y="4856163"/>
          <p14:tracePt t="124727" x="7418388" y="4856163"/>
          <p14:tracePt t="124737" x="7480300" y="4868863"/>
          <p14:tracePt t="124742" x="7542213" y="4868863"/>
          <p14:tracePt t="124752" x="7605713" y="4868863"/>
          <p14:tracePt t="124757" x="7667625" y="4868863"/>
          <p14:tracePt t="124768" x="7731125" y="4879975"/>
          <p14:tracePt t="124772" x="7793038" y="4879975"/>
          <p14:tracePt t="124784" x="7854950" y="4879975"/>
          <p14:tracePt t="124787" x="7905750" y="4879975"/>
          <p14:tracePt t="124797" x="7954963" y="4879975"/>
          <p14:tracePt t="124802" x="7993063" y="4868863"/>
          <p14:tracePt t="124812" x="8031163" y="4868863"/>
          <p14:tracePt t="124819" x="8043863" y="4856163"/>
          <p14:tracePt t="124827" x="8054975" y="4856163"/>
          <p14:tracePt t="124834" x="8067675" y="4843463"/>
          <p14:tracePt t="124842" x="8093075" y="4805363"/>
          <p14:tracePt t="124847" x="8105775" y="4756150"/>
          <p14:tracePt t="124857" x="8093075" y="4692650"/>
          <p14:tracePt t="124862" x="8080375" y="4630738"/>
          <p14:tracePt t="124872" x="8054975" y="4579938"/>
          <p14:tracePt t="124877" x="8018463" y="4530725"/>
          <p14:tracePt t="124887" x="7943850" y="4479925"/>
          <p14:tracePt t="124891" x="7867650" y="4454525"/>
          <p14:tracePt t="124901" x="7780338" y="4430713"/>
          <p14:tracePt t="124906" x="7705725" y="4418013"/>
          <p14:tracePt t="124919" x="7618413" y="4392613"/>
          <p14:tracePt t="124921" x="7531100" y="4392613"/>
          <p14:tracePt t="124932" x="7442200" y="4379913"/>
          <p14:tracePt t="124937" x="7342188" y="4392613"/>
          <p14:tracePt t="124947" x="7242175" y="4405313"/>
          <p14:tracePt t="124953" x="7142163" y="4418013"/>
          <p14:tracePt t="124962" x="7042150" y="4467225"/>
          <p14:tracePt t="124968" x="6942138" y="4518025"/>
          <p14:tracePt t="124977" x="6854825" y="4567238"/>
          <p14:tracePt t="124982" x="6754813" y="4618038"/>
          <p14:tracePt t="124991" x="6654800" y="4656138"/>
          <p14:tracePt t="124997" x="6567488" y="4692650"/>
          <p14:tracePt t="125006" x="6480175" y="4718050"/>
          <p14:tracePt t="125012" x="6403975" y="4730750"/>
          <p14:tracePt t="125021" x="6342063" y="4743450"/>
          <p14:tracePt t="125027" x="6329363" y="4743450"/>
          <p14:tracePt t="125041" x="6342063" y="4756150"/>
          <p14:tracePt t="125052" x="6380163" y="4756150"/>
          <p14:tracePt t="125056" x="6442075" y="4756150"/>
          <p14:tracePt t="125068" x="6503988" y="4756150"/>
          <p14:tracePt t="125071" x="6567488" y="4743450"/>
          <p14:tracePt t="125082" x="6629400" y="4730750"/>
          <p14:tracePt t="125086" x="6667500" y="4718050"/>
          <p14:tracePt t="125096" x="6692900" y="4718050"/>
          <p14:tracePt t="125102" x="6704013" y="4718050"/>
          <p14:tracePt t="125112" x="6704013" y="4705350"/>
          <p14:tracePt t="125118" x="6704013" y="4718050"/>
          <p14:tracePt t="125131" x="6680200" y="4730750"/>
          <p14:tracePt t="125141" x="6604000" y="4730750"/>
          <p14:tracePt t="125146" x="6529388" y="4768850"/>
          <p14:tracePt t="125156" x="6442075" y="4805363"/>
          <p14:tracePt t="125162" x="6367463" y="4830763"/>
          <p14:tracePt t="125171" x="6280150" y="4830763"/>
          <p14:tracePt t="126224" x="6016625" y="4830763"/>
          <p14:tracePt t="126229" x="5967413" y="4843463"/>
          <p14:tracePt t="126238" x="5916613" y="4843463"/>
          <p14:tracePt t="126243" x="5878513" y="4856163"/>
          <p14:tracePt t="126253" x="5842000" y="4868863"/>
          <p14:tracePt t="126258" x="5803900" y="4879975"/>
          <p14:tracePt t="126269" x="5767388" y="4892675"/>
          <p14:tracePt t="126273" x="5741988" y="4905375"/>
          <p14:tracePt t="126285" x="5729288" y="4943475"/>
          <p14:tracePt t="126288" x="5703888" y="4981575"/>
          <p14:tracePt t="126301" x="5691188" y="5030788"/>
          <p14:tracePt t="126304" x="5678488" y="5092700"/>
          <p14:tracePt t="126314" x="5678488" y="5143500"/>
          <p14:tracePt t="126318" x="5641975" y="5205413"/>
          <p14:tracePt t="126328" x="5629275" y="5243513"/>
          <p14:tracePt t="126335" x="5629275" y="5294313"/>
          <p14:tracePt t="126343" x="5641975" y="5330825"/>
          <p14:tracePt t="126348" x="5654675" y="5356225"/>
          <p14:tracePt t="126358" x="5665788" y="5381625"/>
          <p14:tracePt t="126364" x="5703888" y="5394325"/>
          <p14:tracePt t="126373" x="5754688" y="5407025"/>
          <p14:tracePt t="126379" x="5816600" y="5418138"/>
          <p14:tracePt t="126388" x="5878513" y="5443538"/>
          <p14:tracePt t="126393" x="5942013" y="5456238"/>
          <p14:tracePt t="126405" x="6016625" y="5456238"/>
          <p14:tracePt t="126408" x="6091238" y="5443538"/>
          <p14:tracePt t="126419" x="6167438" y="5407025"/>
          <p14:tracePt t="126423" x="6242050" y="5381625"/>
          <p14:tracePt t="126435" x="6316663" y="5356225"/>
          <p14:tracePt t="126437" x="6391275" y="5294313"/>
          <p14:tracePt t="126449" x="6467475" y="5218113"/>
          <p14:tracePt t="126454" x="6542088" y="5143500"/>
          <p14:tracePt t="126463" x="6604000" y="5068888"/>
          <p14:tracePt t="126468" x="6654800" y="4992688"/>
          <p14:tracePt t="126478" x="6692900" y="4930775"/>
          <p14:tracePt t="126485" x="6729413" y="4856163"/>
          <p14:tracePt t="126493" x="6742113" y="4792663"/>
          <p14:tracePt t="126498" x="6754813" y="4730750"/>
          <p14:tracePt t="126508" x="6780213" y="4692650"/>
          <p14:tracePt t="126513" x="6780213" y="4656138"/>
          <p14:tracePt t="126523" x="6780213" y="4643438"/>
          <p14:tracePt t="126528" x="6767513" y="4630738"/>
          <p14:tracePt t="126538" x="6704013" y="4605338"/>
          <p14:tracePt t="126543" x="6642100" y="4605338"/>
          <p14:tracePt t="126553" x="6567488" y="4618038"/>
          <p14:tracePt t="126557" x="6492875" y="4643438"/>
          <p14:tracePt t="126568" x="6416675" y="4656138"/>
          <p14:tracePt t="126572" x="6342063" y="4705350"/>
          <p14:tracePt t="126585" x="6280150" y="4756150"/>
          <p14:tracePt t="126587" x="6229350" y="4805363"/>
          <p14:tracePt t="126598" x="6180138" y="4856163"/>
          <p14:tracePt t="126603" x="6142038" y="4892675"/>
          <p14:tracePt t="126613" x="6116638" y="4930775"/>
          <p14:tracePt t="126618" x="6091238" y="4968875"/>
          <p14:tracePt t="126628" x="6078538" y="4992688"/>
          <p14:tracePt t="126635" x="6054725" y="5018088"/>
          <p14:tracePt t="126643" x="6054725" y="5030788"/>
          <p14:tracePt t="126658" x="6054725" y="5043488"/>
          <p14:tracePt t="126677" x="6091238" y="5056188"/>
          <p14:tracePt t="126687" x="6116638" y="5056188"/>
          <p14:tracePt t="126692" x="6142038" y="5043488"/>
          <p14:tracePt t="126702" x="6167438" y="5043488"/>
          <p14:tracePt t="126707" x="6180138" y="5030788"/>
          <p14:tracePt t="126719" x="6191250" y="5018088"/>
          <p14:tracePt t="126737" x="6203950" y="5018088"/>
          <p14:tracePt t="126747" x="6203950" y="5005388"/>
          <p14:tracePt t="127903" x="5778500" y="5518150"/>
          <p14:tracePt t="127907" x="5603875" y="5681663"/>
          <p14:tracePt t="127915" x="5529263" y="5756275"/>
          <p14:tracePt t="127920" x="5441950" y="5832475"/>
          <p14:tracePt t="127929" x="5353050" y="5919788"/>
          <p14:tracePt t="127934" x="5278438" y="5994400"/>
          <p14:tracePt t="127944" x="5191125" y="6081713"/>
          <p14:tracePt t="127948" x="5116513" y="6169025"/>
          <p14:tracePt t="127959" x="5091113" y="6245225"/>
          <p14:tracePt t="127963" x="5091113" y="6319838"/>
          <p14:tracePt t="137529" x="5316538" y="4692650"/>
          <p14:tracePt t="137553" x="5316538" y="4705350"/>
          <p14:tracePt t="137568" x="5329238" y="4705350"/>
          <p14:tracePt t="137574" x="5329238" y="4718050"/>
          <p14:tracePt t="137582" x="5341938" y="4718050"/>
          <p14:tracePt t="137597" x="5353050" y="4718050"/>
          <p14:tracePt t="137604" x="5353050" y="4730750"/>
          <p14:tracePt t="137620" x="5365750" y="4730750"/>
          <p14:tracePt t="137632" x="5365750" y="4743450"/>
          <p14:tracePt t="137692" x="5353050" y="4743450"/>
          <p14:tracePt t="137718" x="5353050" y="4756150"/>
          <p14:tracePt t="137738" x="5341938" y="4756150"/>
          <p14:tracePt t="137778" x="5329238" y="4756150"/>
          <p14:tracePt t="137783" x="5329238" y="4743450"/>
          <p14:tracePt t="137797" x="5316538" y="4743450"/>
          <p14:tracePt t="137807" x="5316538" y="4730750"/>
          <p14:tracePt t="137812" x="5303838" y="4705350"/>
          <p14:tracePt t="137824" x="5278438" y="4679950"/>
          <p14:tracePt t="137827" x="5265738" y="4643438"/>
          <p14:tracePt t="137838" x="5241925" y="4618038"/>
          <p14:tracePt t="137843" x="5216525" y="4579938"/>
          <p14:tracePt t="137854" x="5191125" y="4554538"/>
          <p14:tracePt t="137962" x="5203825" y="4554538"/>
          <p14:tracePt t="137982" x="5203825" y="4567238"/>
          <p14:tracePt t="137992" x="5216525" y="4554538"/>
          <p14:tracePt t="138012" x="5216525" y="4543425"/>
          <p14:tracePt t="138021" x="5216525" y="4518025"/>
          <p14:tracePt t="138027" x="5216525" y="4492625"/>
          <p14:tracePt t="138041" x="5203825" y="4467225"/>
          <p14:tracePt t="138042" x="5191125" y="4443413"/>
          <p14:tracePt t="138056" x="5178425" y="4379913"/>
          <p14:tracePt t="138072" x="5178425" y="4341813"/>
          <p14:tracePt t="138082" x="5178425" y="4330700"/>
          <p14:tracePt t="138087" x="5178425" y="4318000"/>
          <p14:tracePt t="138096" x="5178425" y="4292600"/>
          <p14:tracePt t="138105" x="5178425" y="4279900"/>
          <p14:tracePt t="150328" x="5416550" y="4718050"/>
          <p14:tracePt t="150352" x="5429250" y="4730750"/>
          <p14:tracePt t="150384" x="5429250" y="4743450"/>
          <p14:tracePt t="150415" x="5416550" y="4743450"/>
          <p14:tracePt t="150426" x="5416550" y="4756150"/>
          <p14:tracePt t="150445" x="5416550" y="4768850"/>
          <p14:tracePt t="150455" x="5403850" y="4779963"/>
          <p14:tracePt t="150461" x="5403850" y="4792663"/>
          <p14:tracePt t="150472" x="5391150" y="4818063"/>
          <p14:tracePt t="150475" x="5391150" y="4830763"/>
          <p14:tracePt t="150489" x="5391150" y="4856163"/>
          <p14:tracePt t="150492" x="5378450" y="4868863"/>
          <p14:tracePt t="150503" x="5378450" y="4879975"/>
          <p14:tracePt t="150507" x="5378450" y="4892675"/>
          <p14:tracePt t="150516" x="5378450" y="4905375"/>
          <p14:tracePt t="150531" x="5378450" y="4918075"/>
          <p14:tracePt t="150552" x="5378450" y="4930775"/>
          <p14:tracePt t="150566" x="5391150" y="4930775"/>
          <p14:tracePt t="150606" x="5403850" y="4930775"/>
          <p14:tracePt t="150626" x="5416550" y="4930775"/>
          <p14:tracePt t="150656" x="5429250" y="4930775"/>
          <p14:tracePt t="150666" x="5429250" y="4918075"/>
          <p14:tracePt t="150681" x="5441950" y="4918075"/>
          <p14:tracePt t="150695" x="5441950" y="4905375"/>
          <p14:tracePt t="150702" x="5454650" y="4905375"/>
          <p14:tracePt t="150726" x="5465763" y="4905375"/>
          <p14:tracePt t="150740" x="5465763" y="4892675"/>
          <p14:tracePt t="150755" x="5478463" y="4892675"/>
          <p14:tracePt t="150775" x="5491163" y="4892675"/>
          <p14:tracePt t="150789" x="5503863" y="4879975"/>
          <p14:tracePt t="150802" x="5529263" y="4879975"/>
          <p14:tracePt t="150806" x="5541963" y="4868863"/>
          <p14:tracePt t="150815" x="5565775" y="4868863"/>
          <p14:tracePt t="150821" x="5591175" y="4856163"/>
          <p14:tracePt t="150830" x="5603875" y="4856163"/>
          <p14:tracePt t="150838" x="5629275" y="4843463"/>
          <p14:tracePt t="150845" x="5641975" y="4843463"/>
          <p14:tracePt t="150850" x="5665788" y="4843463"/>
          <p14:tracePt t="150860" x="5678488" y="4830763"/>
          <p14:tracePt t="150865" x="5691188" y="4818063"/>
          <p14:tracePt t="150875" x="5716588" y="4818063"/>
          <p14:tracePt t="150880" x="5729288" y="4805363"/>
          <p14:tracePt t="150891" x="5754688" y="4792663"/>
          <p14:tracePt t="150894" x="5778500" y="4779963"/>
          <p14:tracePt t="150906" x="5816600" y="4768850"/>
          <p14:tracePt t="150909" x="5854700" y="4743450"/>
          <p14:tracePt t="150920" x="5891213" y="4730750"/>
          <p14:tracePt t="150926" x="5929313" y="4718050"/>
          <p14:tracePt t="150939" x="5978525" y="4705350"/>
          <p14:tracePt t="150951" x="6003925" y="4692650"/>
          <p14:tracePt t="150955" x="6029325" y="4692650"/>
          <p14:tracePt t="150964" x="6054725" y="4679950"/>
          <p14:tracePt t="150971" x="6091238" y="4667250"/>
          <p14:tracePt t="150980" x="6129338" y="4656138"/>
          <p14:tracePt t="150988" x="6167438" y="4643438"/>
          <p14:tracePt t="150994" x="6203950" y="4630738"/>
          <p14:tracePt t="151000" x="6242050" y="4618038"/>
          <p14:tracePt t="151010" x="6267450" y="4605338"/>
          <p14:tracePt t="151014" x="6291263" y="4605338"/>
          <p14:tracePt t="151025" x="6329363" y="4592638"/>
          <p14:tracePt t="151030" x="6354763" y="4579938"/>
          <p14:tracePt t="151040" x="6391275" y="4567238"/>
          <p14:tracePt t="151044" x="6429375" y="4554538"/>
          <p14:tracePt t="151055" x="6480175" y="4554538"/>
          <p14:tracePt t="151059" x="6516688" y="4543425"/>
          <p14:tracePt t="151071" x="6554788" y="4543425"/>
          <p14:tracePt t="151076" x="6580188" y="4530725"/>
          <p14:tracePt t="151087" x="6604000" y="4530725"/>
          <p14:tracePt t="151091" x="6642100" y="4530725"/>
          <p14:tracePt t="151100" x="6667500" y="4530725"/>
          <p14:tracePt t="151105" x="6692900" y="4530725"/>
          <p14:tracePt t="151115" x="6729413" y="4530725"/>
          <p14:tracePt t="151121" x="6767513" y="4530725"/>
          <p14:tracePt t="151129" x="6805613" y="4530725"/>
          <p14:tracePt t="151137" x="6842125" y="4530725"/>
          <p14:tracePt t="151156" x="6892925" y="4530725"/>
          <p14:tracePt t="151159" x="6916738" y="4543425"/>
          <p14:tracePt t="151164" x="6929438" y="4543425"/>
          <p14:tracePt t="151174" x="6967538" y="4543425"/>
          <p14:tracePt t="151179" x="6992938" y="4554538"/>
          <p14:tracePt t="151190" x="7029450" y="4567238"/>
          <p14:tracePt t="151194" x="7080250" y="4567238"/>
          <p14:tracePt t="151206" x="7118350" y="4579938"/>
          <p14:tracePt t="151209" x="7154863" y="4592638"/>
          <p14:tracePt t="151221" x="7192963" y="4592638"/>
          <p14:tracePt t="151226" x="7218363" y="4605338"/>
          <p14:tracePt t="151237" x="7254875" y="4618038"/>
          <p14:tracePt t="151239" x="7280275" y="4618038"/>
          <p14:tracePt t="151249" x="7329488" y="4630738"/>
          <p14:tracePt t="151254" x="7367588" y="4643438"/>
          <p14:tracePt t="151264" x="7418388" y="4656138"/>
          <p14:tracePt t="151271" x="7454900" y="4667250"/>
          <p14:tracePt t="151279" x="7493000" y="4679950"/>
          <p14:tracePt t="151287" x="7518400" y="4679950"/>
          <p14:tracePt t="151293" x="7542213" y="4679950"/>
          <p14:tracePt t="151299" x="7567613" y="4692650"/>
          <p14:tracePt t="151309" x="7605713" y="4692650"/>
          <p14:tracePt t="151314" x="7642225" y="4692650"/>
          <p14:tracePt t="151324" x="7667625" y="4692650"/>
          <p14:tracePt t="151329" x="7705725" y="4705350"/>
          <p14:tracePt t="151339" x="7731125" y="4705350"/>
          <p14:tracePt t="151344" x="7754938" y="4705350"/>
          <p14:tracePt t="151355" x="7767638" y="4705350"/>
          <p14:tracePt t="151358" x="7793038" y="4705350"/>
          <p14:tracePt t="151373" x="7805738" y="4705350"/>
          <p14:tracePt t="151375" x="7818438" y="4705350"/>
          <p14:tracePt t="151386" x="7831138" y="4705350"/>
          <p14:tracePt t="151389" x="7843838" y="4718050"/>
          <p14:tracePt t="151399" x="7867650" y="4718050"/>
          <p14:tracePt t="151404" x="7880350" y="4718050"/>
          <p14:tracePt t="151414" x="7893050" y="4730750"/>
          <p14:tracePt t="151421" x="7905750" y="4730750"/>
          <p14:tracePt t="151429" x="7918450" y="4743450"/>
          <p14:tracePt t="151437" x="7943850" y="4756150"/>
          <p14:tracePt t="151444" x="7954963" y="4756150"/>
          <p14:tracePt t="151448" x="7980363" y="4768850"/>
          <p14:tracePt t="151459" x="7993063" y="4768850"/>
          <p14:tracePt t="151463" x="8005763" y="4768850"/>
          <p14:tracePt t="151473" x="8005763" y="4779963"/>
          <p14:tracePt t="151478" x="8018463" y="4779963"/>
          <p14:tracePt t="151493" x="8031163" y="4779963"/>
          <p14:tracePt t="151523" x="8043863" y="4779963"/>
          <p14:tracePt t="151594" x="8031163" y="4768850"/>
          <p14:tracePt t="151599" x="8018463" y="4756150"/>
          <p14:tracePt t="151609" x="8018463" y="4730750"/>
          <p14:tracePt t="151614" x="7993063" y="4718050"/>
          <p14:tracePt t="151624" x="7967663" y="4692650"/>
          <p14:tracePt t="151628" x="7931150" y="4679950"/>
          <p14:tracePt t="151639" x="7905750" y="4667250"/>
          <p14:tracePt t="151643" x="7867650" y="4643438"/>
          <p14:tracePt t="151657" x="7843838" y="4630738"/>
          <p14:tracePt t="151662" x="7805738" y="4618038"/>
          <p14:tracePt t="151673" x="7718425" y="4605338"/>
          <p14:tracePt t="151684" x="7667625" y="4579938"/>
          <p14:tracePt t="151689" x="7618413" y="4554538"/>
          <p14:tracePt t="151699" x="7567613" y="4554538"/>
          <p14:tracePt t="151705" x="7531100" y="4554538"/>
          <p14:tracePt t="151714" x="7480300" y="4554538"/>
          <p14:tracePt t="151722" x="7429500" y="4554538"/>
          <p14:tracePt t="151728" x="7367588" y="4567238"/>
          <p14:tracePt t="151734" x="7318375" y="4567238"/>
          <p14:tracePt t="151744" x="7267575" y="4579938"/>
          <p14:tracePt t="151748" x="7218363" y="4579938"/>
          <p14:tracePt t="151759" x="7167563" y="4592638"/>
          <p14:tracePt t="151763" x="7118350" y="4592638"/>
          <p14:tracePt t="151774" x="7067550" y="4592638"/>
          <p14:tracePt t="151778" x="7016750" y="4592638"/>
          <p14:tracePt t="151789" x="6967538" y="4592638"/>
          <p14:tracePt t="151793" x="6929438" y="4579938"/>
          <p14:tracePt t="151806" x="6880225" y="4579938"/>
          <p14:tracePt t="151810" x="6829425" y="4579938"/>
          <p14:tracePt t="151823" x="6780213" y="4579938"/>
          <p14:tracePt t="151834" x="6680200" y="4592638"/>
          <p14:tracePt t="151839" x="6642100" y="4592638"/>
          <p14:tracePt t="151848" x="6592888" y="4605338"/>
          <p14:tracePt t="151855" x="6554788" y="4605338"/>
          <p14:tracePt t="151863" x="6516688" y="4605338"/>
          <p14:tracePt t="151871" x="6467475" y="4605338"/>
          <p14:tracePt t="151878" x="6429375" y="4618038"/>
          <p14:tracePt t="151883" x="6391275" y="4618038"/>
          <p14:tracePt t="151893" x="6354763" y="4618038"/>
          <p14:tracePt t="151898" x="6316663" y="4618038"/>
          <p14:tracePt t="151908" x="6280150" y="4618038"/>
          <p14:tracePt t="151912" x="6242050" y="4630738"/>
          <p14:tracePt t="151923" x="6203950" y="4630738"/>
          <p14:tracePt t="151927" x="6154738" y="4643438"/>
          <p14:tracePt t="151939" x="6116638" y="4656138"/>
          <p14:tracePt t="151943" x="6067425" y="4667250"/>
          <p14:tracePt t="151957" x="6029325" y="4679950"/>
          <p14:tracePt t="151960" x="5991225" y="4679950"/>
          <p14:tracePt t="151973" x="5903913" y="4705350"/>
          <p14:tracePt t="151983" x="5867400" y="4718050"/>
          <p14:tracePt t="151988" x="5816600" y="4730750"/>
          <p14:tracePt t="151998" x="5778500" y="4743450"/>
          <p14:tracePt t="152005" x="5741988" y="4756150"/>
          <p14:tracePt t="152012" x="5703888" y="4768850"/>
          <p14:tracePt t="152021" x="5665788" y="4779963"/>
          <p14:tracePt t="152028" x="5629275" y="4792663"/>
          <p14:tracePt t="152032" x="5591175" y="4805363"/>
          <p14:tracePt t="152043" x="5554663" y="4818063"/>
          <p14:tracePt t="152048" x="5516563" y="4843463"/>
          <p14:tracePt t="152059" x="5478463" y="4843463"/>
          <p14:tracePt t="152063" x="5441950" y="4856163"/>
          <p14:tracePt t="152073" x="5416550" y="4868863"/>
          <p14:tracePt t="152077" x="5378450" y="4879975"/>
          <p14:tracePt t="152088" x="5341938" y="4892675"/>
          <p14:tracePt t="152094" x="5303838" y="4905375"/>
          <p14:tracePt t="152107" x="5265738" y="4918075"/>
          <p14:tracePt t="152111" x="5229225" y="4943475"/>
          <p14:tracePt t="152123" x="5153025" y="4956175"/>
          <p14:tracePt t="152136" x="5116513" y="4968875"/>
          <p14:tracePt t="152146" x="5103813" y="4981575"/>
          <p14:tracePt t="152153" x="5091113" y="4981575"/>
          <p14:tracePt t="152160" x="5078413" y="4981575"/>
          <p14:tracePt t="152166" x="5065713" y="4981575"/>
          <p14:tracePt t="152176" x="5065713" y="4992688"/>
          <p14:tracePt t="152181" x="5053013" y="4992688"/>
          <p14:tracePt t="152205" x="5040313" y="4992688"/>
          <p14:tracePt t="152235" x="5040313" y="4981575"/>
          <p14:tracePt t="152251" x="5053013" y="4968875"/>
          <p14:tracePt t="152255" x="5078413" y="4956175"/>
          <p14:tracePt t="152266" x="5116513" y="4930775"/>
          <p14:tracePt t="152270" x="5153025" y="4918075"/>
          <p14:tracePt t="152281" x="5191125" y="4905375"/>
          <p14:tracePt t="152285" x="5229225" y="4892675"/>
          <p14:tracePt t="152295" x="5278438" y="4879975"/>
          <p14:tracePt t="152302" x="5329238" y="4856163"/>
          <p14:tracePt t="152310" x="5378450" y="4843463"/>
          <p14:tracePt t="152316" x="5441950" y="4818063"/>
          <p14:tracePt t="152325" x="5503863" y="4805363"/>
          <p14:tracePt t="152330" x="5565775" y="4779963"/>
          <p14:tracePt t="152340" x="5629275" y="4768850"/>
          <p14:tracePt t="152345" x="5703888" y="4743450"/>
          <p14:tracePt t="152355" x="5767388" y="4730750"/>
          <p14:tracePt t="152360" x="5842000" y="4705350"/>
          <p14:tracePt t="152370" x="5916613" y="4692650"/>
          <p14:tracePt t="152375" x="5991225" y="4667250"/>
          <p14:tracePt t="152386" x="6067425" y="4656138"/>
          <p14:tracePt t="152390" x="6142038" y="4643438"/>
          <p14:tracePt t="152402" x="6216650" y="4630738"/>
          <p14:tracePt t="152405" x="6291263" y="4618038"/>
          <p14:tracePt t="152415" x="6380163" y="4605338"/>
          <p14:tracePt t="152421" x="6454775" y="4592638"/>
          <p14:tracePt t="152430" x="6529388" y="4592638"/>
          <p14:tracePt t="152436" x="6604000" y="4579938"/>
          <p14:tracePt t="152445" x="6692900" y="4554538"/>
          <p14:tracePt t="152451" x="6767513" y="4543425"/>
          <p14:tracePt t="152460" x="6842125" y="4530725"/>
          <p14:tracePt t="152465" x="6929438" y="4518025"/>
          <p14:tracePt t="152475" x="7005638" y="4505325"/>
          <p14:tracePt t="152480" x="7092950" y="4505325"/>
          <p14:tracePt t="152490" x="7180263" y="4492625"/>
          <p14:tracePt t="152495" x="7254875" y="4492625"/>
          <p14:tracePt t="152505" x="7342188" y="4492625"/>
          <p14:tracePt t="152510" x="7429500" y="4492625"/>
          <p14:tracePt t="152520" x="7505700" y="4492625"/>
          <p14:tracePt t="152524" x="7593013" y="4492625"/>
          <p14:tracePt t="152536" x="7680325" y="4505325"/>
          <p14:tracePt t="152539" x="7767638" y="4505325"/>
          <p14:tracePt t="152552" x="7854950" y="4505325"/>
          <p14:tracePt t="152554" x="7943850" y="4518025"/>
          <p14:tracePt t="152565" x="8031163" y="4518025"/>
          <p14:tracePt t="152570" x="8118475" y="4530725"/>
          <p14:tracePt t="152580" x="8193088" y="4530725"/>
          <p14:tracePt t="152586" x="8280400" y="4543425"/>
          <p14:tracePt t="152595" x="8367713" y="4567238"/>
          <p14:tracePt t="152601" x="8443913" y="4579938"/>
          <p14:tracePt t="152610" x="8518525" y="4605338"/>
          <p14:tracePt t="152615" x="8593138" y="4630738"/>
          <p14:tracePt t="152624" x="8643938" y="4656138"/>
          <p14:tracePt t="152630" x="8680450" y="4667250"/>
          <p14:tracePt t="152639" x="8718550" y="4692650"/>
          <p14:tracePt t="152645" x="8743950" y="4718050"/>
          <p14:tracePt t="152654" x="8769350" y="4730750"/>
          <p14:tracePt t="152659" x="8793163" y="4756150"/>
          <p14:tracePt t="152670" x="8805863" y="4768850"/>
          <p14:tracePt t="152674" x="8818563" y="4779963"/>
          <p14:tracePt t="152686" x="8831263" y="4779963"/>
          <p14:tracePt t="152700" x="8843963" y="4792663"/>
          <p14:tracePt t="152720" x="8843963" y="4805363"/>
          <p14:tracePt t="152744" x="8843963" y="4818063"/>
          <p14:tracePt t="152759" x="8831263" y="4818063"/>
          <p14:tracePt t="152765" x="8818563" y="4830763"/>
          <p14:tracePt t="152774" x="8805863" y="4843463"/>
          <p14:tracePt t="152780" x="8780463" y="4843463"/>
          <p14:tracePt t="152789" x="8769350" y="4843463"/>
          <p14:tracePt t="152794" x="8756650" y="4856163"/>
          <p14:tracePt t="152804" x="8743950" y="4856163"/>
          <p14:tracePt t="152809" x="8731250" y="4856163"/>
          <p14:tracePt t="152819" x="8718550" y="4856163"/>
          <p14:tracePt t="152824" x="8705850" y="4856163"/>
          <p14:tracePt t="152836" x="8693150" y="4856163"/>
          <p14:tracePt t="152838" x="8680450" y="4856163"/>
          <p14:tracePt t="152853" x="8669338" y="4856163"/>
          <p14:tracePt t="152870" x="8656638" y="4856163"/>
          <p14:tracePt t="152899" x="8643938" y="4856163"/>
          <p14:tracePt t="152945" x="8643938" y="4843463"/>
          <p14:tracePt t="152970" x="8643938" y="4830763"/>
          <p14:tracePt t="153000" x="8643938" y="4818063"/>
          <p14:tracePt t="153021" x="8643938" y="4805363"/>
          <p14:tracePt t="153030" x="8631238" y="4805363"/>
          <p14:tracePt t="153035" x="8593138" y="4792663"/>
          <p14:tracePt t="153045" x="8543925" y="4792663"/>
          <p14:tracePt t="153049" x="8505825" y="4779963"/>
          <p14:tracePt t="153060" x="8456613" y="4779963"/>
          <p14:tracePt t="153064" x="8405813" y="4779963"/>
          <p14:tracePt t="170930" x="8393113" y="4792663"/>
          <p14:tracePt t="170939" x="8305800" y="4843463"/>
          <p14:tracePt t="170951" x="7880350" y="5056188"/>
          <p14:tracePt t="170961" x="7354888" y="5318125"/>
          <p14:tracePt t="170973" x="6892925" y="5543550"/>
          <p14:tracePt t="170984" x="6467475" y="5756275"/>
          <p14:tracePt t="170995" x="6054725" y="5881688"/>
          <p14:tracePt t="171006" x="5654675" y="5981700"/>
          <p14:tracePt t="171018" x="5191125" y="6056313"/>
          <p14:tracePt t="171029" x="4616450" y="6081713"/>
          <p14:tracePt t="171040" x="3965575" y="6094413"/>
          <p14:tracePt t="171053" x="3252788" y="6081713"/>
          <p14:tracePt t="171062" x="2451100" y="6007100"/>
          <p14:tracePt t="171074" x="1763713" y="5907088"/>
          <p14:tracePt t="171087" x="1063625" y="5781675"/>
          <p14:tracePt t="171096" x="500063" y="5668963"/>
          <p14:tracePt t="171107" x="0" y="55562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/>
          <p:nvPr/>
        </p:nvSpPr>
        <p:spPr>
          <a:xfrm>
            <a:off x="898850" y="384075"/>
            <a:ext cx="76161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3400" b="1" dirty="0">
                <a:solidFill>
                  <a:srgbClr val="0E6BAC"/>
                </a:solidFill>
                <a:latin typeface="Roboto"/>
                <a:ea typeface="Roboto"/>
                <a:cs typeface="Calibri"/>
                <a:sym typeface="Garamond"/>
              </a:rPr>
              <a:t>Gateway Implementation: v1</a:t>
            </a:r>
            <a:endParaRPr lang="en-GB" sz="3400" b="1" i="0" u="none" strike="noStrike" cap="none" dirty="0">
              <a:solidFill>
                <a:srgbClr val="0E6BAC"/>
              </a:solidFill>
              <a:latin typeface="Roboto"/>
              <a:ea typeface="Roboto"/>
              <a:cs typeface="Calibri"/>
            </a:endParaRPr>
          </a:p>
        </p:txBody>
      </p:sp>
      <p:sp>
        <p:nvSpPr>
          <p:cNvPr id="170" name="Google Shape;170;p32"/>
          <p:cNvSpPr txBox="1"/>
          <p:nvPr/>
        </p:nvSpPr>
        <p:spPr>
          <a:xfrm>
            <a:off x="628550" y="1564250"/>
            <a:ext cx="7886400" cy="47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16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300"/>
              <a:buFont typeface="Calibri"/>
              <a:buChar char="●"/>
            </a:pPr>
            <a:endParaRPr lang="es-ES" sz="2300" b="0" strike="noStrike">
              <a:solidFill>
                <a:srgbClr val="29292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1" name="Google Shape;171;p32"/>
          <p:cNvSpPr txBox="1"/>
          <p:nvPr/>
        </p:nvSpPr>
        <p:spPr>
          <a:xfrm>
            <a:off x="8011080" y="6529680"/>
            <a:ext cx="5040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900" b="0" strike="noStrik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rPr>
              <a:t>5</a:t>
            </a:fld>
            <a:endParaRPr sz="9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xe 3" descr="Unha imaxe na que se mostra texto&#10;&#10;Descrición xerada automaticamente">
            <a:extLst>
              <a:ext uri="{FF2B5EF4-FFF2-40B4-BE49-F238E27FC236}">
                <a16:creationId xmlns:a16="http://schemas.microsoft.com/office/drawing/2014/main" id="{D5A50A8F-BE5F-4456-A8E9-D7BF31BA9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49888"/>
            <a:ext cx="4737238" cy="3092652"/>
          </a:xfrm>
          <a:prstGeom prst="rect">
            <a:avLst/>
          </a:prstGeom>
        </p:spPr>
      </p:pic>
      <p:sp>
        <p:nvSpPr>
          <p:cNvPr id="4" name="Caixa de texto 3">
            <a:extLst>
              <a:ext uri="{FF2B5EF4-FFF2-40B4-BE49-F238E27FC236}">
                <a16:creationId xmlns:a16="http://schemas.microsoft.com/office/drawing/2014/main" id="{D522B422-5930-4AD6-A3C2-62518729A00C}"/>
              </a:ext>
            </a:extLst>
          </p:cNvPr>
          <p:cNvSpPr txBox="1"/>
          <p:nvPr/>
        </p:nvSpPr>
        <p:spPr>
          <a:xfrm>
            <a:off x="1206362" y="5014290"/>
            <a:ext cx="62529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gl-ES" dirty="0" err="1">
                <a:latin typeface="Roboto Light" panose="02000000000000000000" pitchFamily="2" charset="0"/>
                <a:ea typeface="Roboto Light" panose="02000000000000000000" pitchFamily="2" charset="0"/>
              </a:rPr>
              <a:t>Request</a:t>
            </a:r>
            <a:r>
              <a:rPr lang="gl-ES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gl-ES" dirty="0" err="1">
                <a:latin typeface="Roboto Light" panose="02000000000000000000" pitchFamily="2" charset="0"/>
                <a:ea typeface="Roboto Light" panose="02000000000000000000" pitchFamily="2" charset="0"/>
              </a:rPr>
              <a:t>name</a:t>
            </a:r>
            <a:r>
              <a:rPr lang="gl-ES" dirty="0"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gl-ES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/IP_DST_GATEWAY/</a:t>
            </a:r>
            <a:r>
              <a:rPr lang="gl-ES" dirty="0" err="1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ip</a:t>
            </a:r>
            <a:r>
              <a:rPr lang="gl-ES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/</a:t>
            </a:r>
            <a:r>
              <a:rPr lang="gl-ES" dirty="0" err="1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request</a:t>
            </a:r>
            <a:r>
              <a:rPr lang="gl-ES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/IP_SRC_GATEWAY/</a:t>
            </a:r>
            <a:r>
              <a:rPr lang="gl-ES" i="1" dirty="0" err="1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seqno</a:t>
            </a:r>
            <a:endParaRPr lang="gl-ES" i="1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gl-ES" dirty="0" err="1">
                <a:latin typeface="Roboto Light" panose="02000000000000000000" pitchFamily="2" charset="0"/>
                <a:ea typeface="Roboto Light" panose="02000000000000000000" pitchFamily="2" charset="0"/>
              </a:rPr>
              <a:t>Claim</a:t>
            </a:r>
            <a:r>
              <a:rPr lang="gl-ES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gl-ES" dirty="0" err="1">
                <a:latin typeface="Roboto Light" panose="02000000000000000000" pitchFamily="2" charset="0"/>
                <a:ea typeface="Roboto Light" panose="02000000000000000000" pitchFamily="2" charset="0"/>
              </a:rPr>
              <a:t>name</a:t>
            </a:r>
            <a:r>
              <a:rPr lang="gl-ES" dirty="0"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gl-ES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/IP_SRC_GATEWAY/</a:t>
            </a:r>
            <a:r>
              <a:rPr lang="gl-ES" dirty="0" err="1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ip</a:t>
            </a:r>
            <a:r>
              <a:rPr lang="gl-ES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/</a:t>
            </a:r>
            <a:r>
              <a:rPr lang="gl-ES" dirty="0" err="1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datagram</a:t>
            </a:r>
            <a:r>
              <a:rPr lang="gl-ES" dirty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/</a:t>
            </a:r>
            <a:r>
              <a:rPr lang="gl-ES" i="1" dirty="0" err="1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seqno</a:t>
            </a:r>
            <a:endParaRPr lang="gl-ES" i="1" dirty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8" name="Imaxe 3">
            <a:extLst>
              <a:ext uri="{FF2B5EF4-FFF2-40B4-BE49-F238E27FC236}">
                <a16:creationId xmlns:a16="http://schemas.microsoft.com/office/drawing/2014/main" id="{5B641306-8D19-4428-9A2B-9AF5A8B75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419" y="1718164"/>
            <a:ext cx="3848728" cy="23925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C6BB56-D832-4EF1-A738-C51F4C395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34"/>
    </mc:Choice>
    <mc:Fallback xmlns="">
      <p:transition spd="slow" advTm="209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01" x="3214688" y="6215063"/>
          <p14:tracePt t="8633" x="8893175" y="2878138"/>
          <p14:tracePt t="8638" x="8856663" y="2865438"/>
          <p14:tracePt t="8643" x="8818563" y="2865438"/>
          <p14:tracePt t="8653" x="8793163" y="2852738"/>
          <p14:tracePt t="8658" x="8756650" y="2852738"/>
          <p14:tracePt t="8668" x="8731250" y="2840038"/>
          <p14:tracePt t="8673" x="8693150" y="2840038"/>
          <p14:tracePt t="8683" x="8656638" y="2840038"/>
          <p14:tracePt t="8688" x="8618538" y="2840038"/>
          <p14:tracePt t="8698" x="8593138" y="2840038"/>
          <p14:tracePt t="8703" x="8569325" y="2852738"/>
          <p14:tracePt t="8713" x="8543925" y="2865438"/>
          <p14:tracePt t="8717" x="8518525" y="2865438"/>
          <p14:tracePt t="8730" x="8505825" y="2890838"/>
          <p14:tracePt t="8732" x="8493125" y="2903538"/>
          <p14:tracePt t="8743" x="8480425" y="2928938"/>
          <p14:tracePt t="8749" x="8469313" y="2965450"/>
          <p14:tracePt t="8758" x="8456613" y="3003550"/>
          <p14:tracePt t="8763" x="8431213" y="3028950"/>
          <p14:tracePt t="8773" x="8431213" y="3054350"/>
          <p14:tracePt t="8779" x="8418513" y="3065463"/>
          <p14:tracePt t="8787" x="8418513" y="3078163"/>
          <p14:tracePt t="8793" x="8418513" y="3090863"/>
          <p14:tracePt t="8808" x="8405813" y="3090863"/>
          <p14:tracePt t="8817" x="8405813" y="3103563"/>
          <p14:tracePt t="8852" x="8405813" y="3116263"/>
          <p14:tracePt t="8867" x="8405813" y="3103563"/>
          <p14:tracePt t="8907" x="8405813" y="3090863"/>
          <p14:tracePt t="8922" x="8405813" y="3078163"/>
          <p14:tracePt t="8937" x="8393113" y="3078163"/>
          <p14:tracePt t="8942" x="8393113" y="3065463"/>
          <p14:tracePt t="8952" x="8380413" y="3065463"/>
          <p14:tracePt t="8957" x="8367713" y="3065463"/>
          <p14:tracePt t="8967" x="8356600" y="3065463"/>
          <p14:tracePt t="8982" x="8343900" y="3065463"/>
          <p14:tracePt t="8997" x="8331200" y="3078163"/>
          <p14:tracePt t="9017" x="8318500" y="3078163"/>
          <p14:tracePt t="9032" x="8318500" y="3090863"/>
          <p14:tracePt t="9042" x="8305800" y="3090863"/>
          <p14:tracePt t="9102" x="8305800" y="3078163"/>
          <p14:tracePt t="9107" x="8318500" y="3054350"/>
          <p14:tracePt t="9118" x="8343900" y="3028950"/>
          <p14:tracePt t="9123" x="8356600" y="2990850"/>
          <p14:tracePt t="9134" x="8367713" y="2965450"/>
          <p14:tracePt t="9138" x="8380413" y="2928938"/>
          <p14:tracePt t="9149" x="8393113" y="2890838"/>
          <p14:tracePt t="9153" x="8405813" y="2840038"/>
          <p14:tracePt t="9167" x="8418513" y="2803525"/>
          <p14:tracePt t="9171" x="8431213" y="2752725"/>
          <p14:tracePt t="9178" x="8431213" y="2716213"/>
          <p14:tracePt t="9183" x="8431213" y="2665413"/>
          <p14:tracePt t="9193" x="8418513" y="2627313"/>
          <p14:tracePt t="9198" x="8405813" y="2590800"/>
          <p14:tracePt t="9208" x="8393113" y="2552700"/>
          <p14:tracePt t="9214" x="8380413" y="2516188"/>
          <p14:tracePt t="9223" x="8331200" y="2478088"/>
          <p14:tracePt t="9229" x="8280400" y="2452688"/>
          <p14:tracePt t="9238" x="8231188" y="2427288"/>
          <p14:tracePt t="9243" x="8180388" y="2403475"/>
          <p14:tracePt t="9254" x="8131175" y="2378075"/>
          <p14:tracePt t="9257" x="8080375" y="2365375"/>
          <p14:tracePt t="9269" x="8031163" y="2339975"/>
          <p14:tracePt t="9272" x="7980363" y="2327275"/>
          <p14:tracePt t="9283" x="7931150" y="2327275"/>
          <p14:tracePt t="9287" x="7880350" y="2314575"/>
          <p14:tracePt t="9300" x="7843838" y="2290763"/>
          <p14:tracePt t="9304" x="7805738" y="2278063"/>
          <p14:tracePt t="9317" x="7767638" y="2265363"/>
          <p14:tracePt t="9320" x="7731125" y="2265363"/>
          <p14:tracePt t="9328" x="7705725" y="2265363"/>
          <p14:tracePt t="9332" x="7693025" y="2265363"/>
          <p14:tracePt t="9343" x="7667625" y="2265363"/>
          <p14:tracePt t="9349" x="7654925" y="2265363"/>
          <p14:tracePt t="9358" x="7631113" y="2265363"/>
          <p14:tracePt t="9365" x="7618413" y="2265363"/>
          <p14:tracePt t="9372" x="7605713" y="2265363"/>
          <p14:tracePt t="9388" x="7593013" y="2265363"/>
          <p14:tracePt t="9402" x="7580313" y="2252663"/>
          <p14:tracePt t="9422" x="7567613" y="2252663"/>
          <p14:tracePt t="9448" x="7554913" y="2252663"/>
          <p14:tracePt t="9477" x="7542213" y="2252663"/>
          <p14:tracePt t="9483" x="7542213" y="2265363"/>
          <p14:tracePt t="9507" x="7531100" y="2265363"/>
          <p14:tracePt t="9513" x="7531100" y="2278063"/>
          <p14:tracePt t="9527" x="7518400" y="2290763"/>
          <p14:tracePt t="9542" x="7505700" y="2303463"/>
          <p14:tracePt t="9557" x="7480300" y="2314575"/>
          <p14:tracePt t="9567" x="7454900" y="2327275"/>
          <p14:tracePt t="9572" x="7418388" y="2327275"/>
          <p14:tracePt t="9582" x="7380288" y="2339975"/>
          <p14:tracePt t="9586" x="7342188" y="2352675"/>
          <p14:tracePt t="9599" x="7292975" y="2365375"/>
          <p14:tracePt t="9603" x="7242175" y="2378075"/>
          <p14:tracePt t="9615" x="7192963" y="2403475"/>
          <p14:tracePt t="9617" x="7129463" y="2427288"/>
          <p14:tracePt t="9627" x="7054850" y="2465388"/>
          <p14:tracePt t="9632" x="6992938" y="2503488"/>
          <p14:tracePt t="9642" x="6916738" y="2540000"/>
          <p14:tracePt t="9649" x="6842125" y="2578100"/>
          <p14:tracePt t="9656" x="6767513" y="2616200"/>
          <p14:tracePt t="9664" x="6692900" y="2652713"/>
          <p14:tracePt t="9672" x="6629400" y="2690813"/>
          <p14:tracePt t="9677" x="6554788" y="2728913"/>
          <p14:tracePt t="9686" x="6480175" y="2778125"/>
          <p14:tracePt t="9691" x="6416675" y="2816225"/>
          <p14:tracePt t="9703" x="6367463" y="2852738"/>
          <p14:tracePt t="9706" x="6303963" y="2878138"/>
          <p14:tracePt t="9716" x="6267450" y="2916238"/>
          <p14:tracePt t="9721" x="6216650" y="2941638"/>
          <p14:tracePt t="9732" x="6191250" y="2952750"/>
          <p14:tracePt t="9737" x="6167438" y="2965450"/>
          <p14:tracePt t="9751" x="6142038" y="2978150"/>
          <p14:tracePt t="9755" x="6142038" y="2990850"/>
          <p14:tracePt t="9765" x="6129338" y="2990850"/>
          <p14:tracePt t="9768" x="6129338" y="3003550"/>
          <p14:tracePt t="9777" x="6116638" y="3003550"/>
          <p14:tracePt t="9782" x="6116638" y="3016250"/>
          <p14:tracePt t="9821" x="6116638" y="3028950"/>
          <p14:tracePt t="9836" x="6129338" y="3016250"/>
          <p14:tracePt t="9851" x="6142038" y="3016250"/>
          <p14:tracePt t="9857" x="6167438" y="3016250"/>
          <p14:tracePt t="9871" x="6180138" y="3016250"/>
          <p14:tracePt t="9886" x="6180138" y="3003550"/>
          <p14:tracePt t="9898" x="6191250" y="3003550"/>
          <p14:tracePt t="9956" x="6191250" y="3016250"/>
          <p14:tracePt t="9961" x="6180138" y="3016250"/>
          <p14:tracePt t="9986" x="6180138" y="3028950"/>
          <p14:tracePt t="9991" x="6191250" y="3041650"/>
          <p14:tracePt t="10001" x="6203950" y="3065463"/>
          <p14:tracePt t="10007" x="6242050" y="3103563"/>
          <p14:tracePt t="10016" x="6280150" y="3141663"/>
          <p14:tracePt t="10020" x="6329363" y="3165475"/>
          <p14:tracePt t="10032" x="6391275" y="3203575"/>
          <p14:tracePt t="10037" x="6454775" y="3228975"/>
          <p14:tracePt t="10048" x="6529388" y="3241675"/>
          <p14:tracePt t="10053" x="6592888" y="3254375"/>
          <p14:tracePt t="10061" x="6654800" y="3254375"/>
          <p14:tracePt t="10066" x="6729413" y="3267075"/>
          <p14:tracePt t="10076" x="6805613" y="3290888"/>
          <p14:tracePt t="10082" x="6880225" y="3316288"/>
          <p14:tracePt t="10091" x="6942138" y="3316288"/>
          <p14:tracePt t="10098" x="7005638" y="3316288"/>
          <p14:tracePt t="10105" x="7067550" y="3316288"/>
          <p14:tracePt t="10111" x="7129463" y="3316288"/>
          <p14:tracePt t="10121" x="7167563" y="3303588"/>
          <p14:tracePt t="10126" x="7192963" y="3303588"/>
          <p14:tracePt t="10136" x="7218363" y="3290888"/>
          <p14:tracePt t="10140" x="7229475" y="3290888"/>
          <p14:tracePt t="10165" x="7242175" y="3290888"/>
          <p14:tracePt t="10185" x="7242175" y="3303588"/>
          <p14:tracePt t="10200" x="7242175" y="3316288"/>
          <p14:tracePt t="10211" x="7242175" y="3341688"/>
          <p14:tracePt t="10216" x="7242175" y="3354388"/>
          <p14:tracePt t="10225" x="7242175" y="3367088"/>
          <p14:tracePt t="10232" x="7229475" y="3378200"/>
          <p14:tracePt t="10240" x="7229475" y="3390900"/>
          <p14:tracePt t="10247" x="7218363" y="3390900"/>
          <p14:tracePt t="10255" x="7218363" y="3403600"/>
          <p14:tracePt t="10271" x="7205663" y="3403600"/>
          <p14:tracePt t="10275" x="7205663" y="3416300"/>
          <p14:tracePt t="10290" x="7192963" y="3416300"/>
          <p14:tracePt t="10330" x="7192963" y="3403600"/>
          <p14:tracePt t="10335" x="7180263" y="3403600"/>
          <p14:tracePt t="10361" x="7180263" y="3390900"/>
          <p14:tracePt t="10365" x="7180263" y="3378200"/>
          <p14:tracePt t="10375" x="7180263" y="3367088"/>
          <p14:tracePt t="10383" x="7180263" y="3354388"/>
          <p14:tracePt t="10397" x="7180263" y="3341688"/>
          <p14:tracePt t="10405" x="7192963" y="3328988"/>
          <p14:tracePt t="10410" x="7192963" y="3316288"/>
          <p14:tracePt t="10420" x="7192963" y="3303588"/>
          <p14:tracePt t="10425" x="7205663" y="3290888"/>
          <p14:tracePt t="10435" x="7218363" y="3267075"/>
          <p14:tracePt t="10440" x="7218363" y="3254375"/>
          <p14:tracePt t="10451" x="7229475" y="3241675"/>
          <p14:tracePt t="10455" x="7242175" y="3228975"/>
          <p14:tracePt t="10466" x="7242175" y="3216275"/>
          <p14:tracePt t="10471" x="7254875" y="3203575"/>
          <p14:tracePt t="10484" x="7254875" y="3190875"/>
          <p14:tracePt t="10487" x="7267575" y="3178175"/>
          <p14:tracePt t="10495" x="7267575" y="3165475"/>
          <p14:tracePt t="10500" x="7280275" y="3154363"/>
          <p14:tracePt t="10524" x="7280275" y="3141663"/>
          <p14:tracePt t="10531" x="7280275" y="3128963"/>
          <p14:tracePt t="10539" x="7280275" y="3103563"/>
          <p14:tracePt t="10543" x="7267575" y="3065463"/>
          <p14:tracePt t="11797" x="8805863" y="3054350"/>
          <p14:tracePt t="11802" x="8831263" y="3054350"/>
          <p14:tracePt t="11810" x="8843963" y="3065463"/>
          <p14:tracePt t="11815" x="8869363" y="3078163"/>
          <p14:tracePt t="11826" x="8882063" y="3078163"/>
          <p14:tracePt t="11840" x="8893175" y="3078163"/>
          <p14:tracePt t="11848" x="8893175" y="3065463"/>
          <p14:tracePt t="11860" x="8893175" y="3041650"/>
          <p14:tracePt t="11870" x="8893175" y="3028950"/>
          <p14:tracePt t="11875" x="8893175" y="3003550"/>
          <p14:tracePt t="11886" x="8882063" y="2990850"/>
          <p14:tracePt t="11891" x="8869363" y="2978150"/>
          <p14:tracePt t="11901" x="8856663" y="2978150"/>
          <p14:tracePt t="11907" x="8843963" y="2965450"/>
          <p14:tracePt t="11917" x="8831263" y="2952750"/>
          <p14:tracePt t="11921" x="8818563" y="2952750"/>
          <p14:tracePt t="11934" x="8805863" y="2941638"/>
          <p14:tracePt t="11937" x="8793163" y="2941638"/>
          <p14:tracePt t="11946" x="8780463" y="2941638"/>
          <p14:tracePt t="11950" x="8769350" y="2941638"/>
          <p14:tracePt t="11964" x="8756650" y="2952750"/>
          <p14:tracePt t="11974" x="8731250" y="2978150"/>
          <p14:tracePt t="11980" x="8718550" y="3016250"/>
          <p14:tracePt t="11989" x="8705850" y="3041650"/>
          <p14:tracePt t="11996" x="8705850" y="3054350"/>
          <p14:tracePt t="12010" x="8705850" y="3065463"/>
          <p14:tracePt t="12020" x="8693150" y="3065463"/>
          <p14:tracePt t="12035" x="8693150" y="3078163"/>
          <p14:tracePt t="12054" x="8680450" y="3078163"/>
          <p14:tracePt t="12085" x="8669338" y="3078163"/>
          <p14:tracePt t="12115" x="8669338" y="3065463"/>
          <p14:tracePt t="12125" x="8656638" y="3065463"/>
          <p14:tracePt t="12140" x="8656638" y="3054350"/>
          <p14:tracePt t="12160" x="8656638" y="3041650"/>
          <p14:tracePt t="12174" x="8643938" y="3041650"/>
          <p14:tracePt t="12189" x="8643938" y="3028950"/>
          <p14:tracePt t="12204" x="8631238" y="3028950"/>
          <p14:tracePt t="12229" x="8618538" y="3028950"/>
          <p14:tracePt t="12249" x="8605838" y="3028950"/>
          <p14:tracePt t="12275" x="8593138" y="3016250"/>
          <p14:tracePt t="12289" x="8580438" y="3016250"/>
          <p14:tracePt t="12294" x="8569325" y="3003550"/>
          <p14:tracePt t="12309" x="8556625" y="3003550"/>
          <p14:tracePt t="12319" x="8543925" y="2990850"/>
          <p14:tracePt t="12334" x="8531225" y="2990850"/>
          <p14:tracePt t="12339" x="8518525" y="2990850"/>
          <p14:tracePt t="12349" x="8505825" y="2978150"/>
          <p14:tracePt t="12354" x="8480425" y="2978150"/>
          <p14:tracePt t="25811" x="8993188" y="3454400"/>
          <p14:tracePt t="25821" x="8982075" y="3490913"/>
          <p14:tracePt t="25826" x="8969375" y="3516313"/>
          <p14:tracePt t="25836" x="8969375" y="3541713"/>
          <p14:tracePt t="25841" x="8956675" y="3567113"/>
          <p14:tracePt t="25851" x="8956675" y="3590925"/>
          <p14:tracePt t="25856" x="8943975" y="3603625"/>
          <p14:tracePt t="25866" x="8943975" y="3616325"/>
          <p14:tracePt t="25872" x="8931275" y="3629025"/>
          <p14:tracePt t="25882" x="8918575" y="3641725"/>
          <p14:tracePt t="25886" x="8905875" y="3654425"/>
          <p14:tracePt t="25898" x="8882063" y="3667125"/>
          <p14:tracePt t="25913" x="8843963" y="3692525"/>
          <p14:tracePt t="25917" x="8831263" y="3703638"/>
          <p14:tracePt t="25927" x="8805863" y="3716338"/>
          <p14:tracePt t="25932" x="8793163" y="3716338"/>
          <p14:tracePt t="25941" x="8780463" y="3729038"/>
          <p14:tracePt t="25947" x="8756650" y="3729038"/>
          <p14:tracePt t="25956" x="8743950" y="3729038"/>
          <p14:tracePt t="25961" x="8743950" y="3741738"/>
          <p14:tracePt t="25971" x="8731250" y="3741738"/>
          <p14:tracePt t="25991" x="8718550" y="3741738"/>
          <p14:tracePt t="26016" x="8718550" y="3754438"/>
          <p14:tracePt t="26021" x="8705850" y="3754438"/>
          <p14:tracePt t="26031" x="8705850" y="3767138"/>
          <p14:tracePt t="26036" x="8693150" y="3792538"/>
          <p14:tracePt t="26048" x="8693150" y="3803650"/>
          <p14:tracePt t="26050" x="8693150" y="3816350"/>
          <p14:tracePt t="26061" x="8693150" y="3829050"/>
          <p14:tracePt t="26066" x="8693150" y="3841750"/>
          <p14:tracePt t="26082" x="8693150" y="3854450"/>
          <p14:tracePt t="26111" x="8705850" y="3854450"/>
          <p14:tracePt t="26136" x="8705850" y="3841750"/>
          <p14:tracePt t="26141" x="8718550" y="3829050"/>
          <p14:tracePt t="26151" x="8718550" y="3803650"/>
          <p14:tracePt t="26156" x="8731250" y="3792538"/>
          <p14:tracePt t="26166" x="8731250" y="3767138"/>
          <p14:tracePt t="26182" x="8731250" y="3754438"/>
          <p14:tracePt t="26186" x="8731250" y="3741738"/>
          <p14:tracePt t="26211" x="8731250" y="3729038"/>
          <p14:tracePt t="26247" x="8743950" y="3729038"/>
          <p14:tracePt t="26262" x="8743950" y="3741738"/>
          <p14:tracePt t="26276" x="8756650" y="3767138"/>
          <p14:tracePt t="26287" x="8756650" y="3779838"/>
          <p14:tracePt t="26301" x="8756650" y="3792538"/>
          <p14:tracePt t="26347" x="8743950" y="3792538"/>
          <p14:tracePt t="26366" x="8743950" y="3779838"/>
          <p14:tracePt t="26376" x="8731250" y="3779838"/>
          <p14:tracePt t="26396" x="8718550" y="3767138"/>
          <p14:tracePt t="26421" x="8718550" y="3779838"/>
          <p14:tracePt t="26427" x="8705850" y="3779838"/>
          <p14:tracePt t="26437" x="8705850" y="3792538"/>
          <p14:tracePt t="26441" x="8705850" y="3816350"/>
          <p14:tracePt t="26451" x="8705850" y="3841750"/>
          <p14:tracePt t="26456" x="8705850" y="3854450"/>
          <p14:tracePt t="26467" x="8705850" y="3867150"/>
          <p14:tracePt t="26486" x="8705850" y="3879850"/>
          <p14:tracePt t="26500" x="8693150" y="3879850"/>
          <p14:tracePt t="26512" x="8693150" y="3867150"/>
          <p14:tracePt t="26516" x="8693150" y="3854450"/>
          <p14:tracePt t="26526" x="8680450" y="3829050"/>
          <p14:tracePt t="26533" x="8680450" y="3803650"/>
          <p14:tracePt t="26548" x="8669338" y="3792538"/>
          <p14:tracePt t="26571" x="8669338" y="3779838"/>
          <p14:tracePt t="26576" x="8680450" y="3779838"/>
          <p14:tracePt t="26606" x="8680450" y="3792538"/>
          <p14:tracePt t="26616" x="8693150" y="3803650"/>
          <p14:tracePt t="26621" x="8693150" y="3816350"/>
          <p14:tracePt t="26635" x="8693150" y="3829050"/>
          <p14:tracePt t="26676" x="8693150" y="3816350"/>
          <p14:tracePt t="26691" x="8680450" y="3803650"/>
          <p14:tracePt t="26697" x="8680450" y="3792538"/>
          <p14:tracePt t="26705" x="8669338" y="3779838"/>
          <p14:tracePt t="26710" x="8669338" y="3767138"/>
          <p14:tracePt t="26725" x="8669338" y="3754438"/>
          <p14:tracePt t="26750" x="8680450" y="3754438"/>
          <p14:tracePt t="26755" x="8680450" y="3741738"/>
          <p14:tracePt t="26766" x="8693150" y="3741738"/>
          <p14:tracePt t="26770" x="8705850" y="3741738"/>
          <p14:tracePt t="26797" x="8718550" y="3741738"/>
          <p14:tracePt t="26841" x="8718550" y="3729038"/>
          <p14:tracePt t="26870" x="8718550" y="3716338"/>
          <p14:tracePt t="26890" x="8718550" y="3703638"/>
          <p14:tracePt t="26905" x="8718550" y="3692525"/>
          <p14:tracePt t="26917" x="8731250" y="3692525"/>
          <p14:tracePt t="26921" x="8731250" y="3679825"/>
          <p14:tracePt t="26934" x="8743950" y="3667125"/>
          <p14:tracePt t="26945" x="8756650" y="3667125"/>
          <p14:tracePt t="26950" x="8756650" y="3654425"/>
          <p14:tracePt t="26960" x="8769350" y="3654425"/>
          <p14:tracePt t="26995" x="8769350" y="3641725"/>
          <p14:tracePt t="27035" x="8756650" y="3641725"/>
          <p14:tracePt t="27055" x="8743950" y="3641725"/>
          <p14:tracePt t="27069" x="8743950" y="3629025"/>
          <p14:tracePt t="27080" x="8731250" y="3629025"/>
          <p14:tracePt t="27099" x="8718550" y="3629025"/>
          <p14:tracePt t="27125" x="8705850" y="3629025"/>
          <p14:tracePt t="27160" x="8705850" y="3641725"/>
          <p14:tracePt t="27170" x="8693150" y="3641725"/>
          <p14:tracePt t="27189" x="8693150" y="3654425"/>
          <p14:tracePt t="27214" x="8693150" y="3667125"/>
          <p14:tracePt t="27230" x="8693150" y="3679825"/>
          <p14:tracePt t="27245" x="8693150" y="3692525"/>
          <p14:tracePt t="27250" x="8705850" y="3692525"/>
          <p14:tracePt t="27259" x="8705850" y="3703638"/>
          <p14:tracePt t="27294" x="8718550" y="3716338"/>
          <p14:tracePt t="27309" x="8731250" y="3703638"/>
          <p14:tracePt t="27319" x="8756650" y="3703638"/>
          <p14:tracePt t="27324" x="8769350" y="3692525"/>
          <p14:tracePt t="27334" x="8793163" y="3667125"/>
          <p14:tracePt t="27339" x="8818563" y="3629025"/>
          <p14:tracePt t="27349" x="8843963" y="3590925"/>
          <p14:tracePt t="27354" x="8882063" y="3541713"/>
          <p14:tracePt t="27366" x="8905875" y="3490913"/>
          <p14:tracePt t="27371" x="8943975" y="3454400"/>
          <p14:tracePt t="27383" x="8956675" y="3390900"/>
          <p14:tracePt t="27386" x="8982075" y="3341688"/>
          <p14:tracePt t="27394" x="8993188" y="3278188"/>
          <p14:tracePt t="27399" x="9018588" y="3203575"/>
          <p14:tracePt t="27409" x="9031288" y="3128963"/>
          <p14:tracePt t="27417" x="9043988" y="3054350"/>
          <p14:tracePt t="27424" x="9056688" y="2965450"/>
          <p14:tracePt t="27432" x="9069388" y="2890838"/>
          <p14:tracePt t="27439" x="9082088" y="2816225"/>
          <p14:tracePt t="27444" x="9093200" y="2728913"/>
          <p14:tracePt t="27454" x="9118600" y="2652713"/>
          <p14:tracePt t="27459" x="9131300" y="2565400"/>
          <p14:tracePt t="27470" x="9131300" y="2478088"/>
          <p14:tracePt t="27474" x="9131300" y="2390775"/>
          <p14:tracePt t="27484" x="9131300" y="2303463"/>
          <p14:tracePt t="27489" x="9131300" y="2214563"/>
          <p14:tracePt t="27500" x="9118600" y="2127250"/>
          <p14:tracePt t="27503" x="9105900" y="2039938"/>
          <p14:tracePt t="27518" x="9082088" y="1939925"/>
          <p14:tracePt t="27520" x="9043988" y="1852613"/>
          <p14:tracePt t="27531" x="9005888" y="1765300"/>
          <p14:tracePt t="27534" x="8956675" y="1676400"/>
          <p14:tracePt t="27544" x="8893175" y="1589088"/>
          <p14:tracePt t="27549" x="8843963" y="1501775"/>
          <p14:tracePt t="27559" x="8780463" y="1427163"/>
          <p14:tracePt t="27566" x="8718550" y="1350963"/>
          <p14:tracePt t="27574" x="8643938" y="1339850"/>
          <p14:tracePt t="27579" x="8580438" y="1327150"/>
          <p14:tracePt t="27588" x="8505825" y="1314450"/>
          <p14:tracePt t="27593" x="8431213" y="1301750"/>
          <p14:tracePt t="27603" x="8356600" y="1276350"/>
          <p14:tracePt t="27608" x="8280400" y="1276350"/>
          <p14:tracePt t="27619" x="8205788" y="1263650"/>
          <p14:tracePt t="27624" x="8118475" y="1227138"/>
          <p14:tracePt t="27634" x="8043863" y="1214438"/>
          <p14:tracePt t="27638" x="7967663" y="1214438"/>
          <p14:tracePt t="27649" x="7893050" y="1214438"/>
          <p14:tracePt t="27653" x="7805738" y="1227138"/>
          <p14:tracePt t="27668" x="7731125" y="1227138"/>
          <p14:tracePt t="27669" x="7642225" y="1238250"/>
          <p14:tracePt t="27679" x="7567613" y="1250950"/>
          <p14:tracePt t="27683" x="7493000" y="1263650"/>
          <p14:tracePt t="27693" x="7405688" y="1289050"/>
          <p14:tracePt t="27699" x="7329488" y="1301750"/>
          <p14:tracePt t="27708" x="7242175" y="1314450"/>
          <p14:tracePt t="27715" x="7167563" y="1339850"/>
          <p14:tracePt t="27723" x="7092950" y="1350963"/>
          <p14:tracePt t="27728" x="7005638" y="1389063"/>
          <p14:tracePt t="27738" x="6929438" y="1414463"/>
          <p14:tracePt t="27743" x="6854825" y="1439863"/>
          <p14:tracePt t="27753" x="6780213" y="1476375"/>
          <p14:tracePt t="27758" x="6704013" y="1501775"/>
          <p14:tracePt t="27769" x="6616700" y="1514475"/>
          <p14:tracePt t="27773" x="6554788" y="1552575"/>
          <p14:tracePt t="27783" x="6480175" y="1601788"/>
          <p14:tracePt t="27788" x="6416675" y="1652588"/>
          <p14:tracePt t="27799" x="6354763" y="1701800"/>
          <p14:tracePt t="27804" x="6291263" y="1765300"/>
          <p14:tracePt t="27815" x="6242050" y="1814513"/>
          <p14:tracePt t="27819" x="6191250" y="1876425"/>
          <p14:tracePt t="27828" x="6129338" y="1952625"/>
          <p14:tracePt t="27833" x="6078538" y="2027238"/>
          <p14:tracePt t="27843" x="6042025" y="2101850"/>
          <p14:tracePt t="27849" x="6003925" y="2178050"/>
          <p14:tracePt t="27858" x="5967413" y="2252663"/>
          <p14:tracePt t="27865" x="5929313" y="2327275"/>
          <p14:tracePt t="27873" x="5891213" y="2414588"/>
          <p14:tracePt t="27877" x="5867400" y="2490788"/>
          <p14:tracePt t="27888" x="5842000" y="2578100"/>
          <p14:tracePt t="27893" x="5829300" y="2652713"/>
          <p14:tracePt t="27904" x="5816600" y="2690813"/>
          <p14:tracePt t="27907" x="5803900" y="2703513"/>
          <p14:tracePt t="27922" x="5803900" y="2716213"/>
          <p14:tracePt t="27933" x="5791200" y="2716213"/>
          <p14:tracePt t="28007" x="5778500" y="2716213"/>
          <p14:tracePt t="28014" x="5778500" y="2728913"/>
          <p14:tracePt t="28023" x="5778500" y="2740025"/>
          <p14:tracePt t="28027" x="5754688" y="2740025"/>
          <p14:tracePt t="28038" x="5729288" y="2752725"/>
          <p14:tracePt t="28042" x="5703888" y="2765425"/>
          <p14:tracePt t="28052" x="5678488" y="2778125"/>
          <p14:tracePt t="28057" x="5654675" y="2790825"/>
          <p14:tracePt t="28067" x="5641975" y="2790825"/>
          <p14:tracePt t="28072" x="5616575" y="2778125"/>
          <p14:tracePt t="28083" x="5603875" y="2778125"/>
          <p14:tracePt t="28087" x="5591175" y="2765425"/>
          <p14:tracePt t="28100" x="5591175" y="2752725"/>
          <p14:tracePt t="28103" x="5565775" y="2740025"/>
          <p14:tracePt t="28112" x="5554663" y="2716213"/>
          <p14:tracePt t="28117" x="5554663" y="2703513"/>
          <p14:tracePt t="28127" x="5554663" y="2690813"/>
          <p14:tracePt t="28142" x="5554663" y="2678113"/>
          <p14:tracePt t="28164" x="5578475" y="2665413"/>
          <p14:tracePt t="28172" x="5591175" y="2665413"/>
          <p14:tracePt t="28176" x="5616575" y="2665413"/>
          <p14:tracePt t="28187" x="5641975" y="2665413"/>
          <p14:tracePt t="28192" x="5654675" y="2678113"/>
          <p14:tracePt t="28202" x="5665788" y="2690813"/>
          <p14:tracePt t="28206" x="5678488" y="2728913"/>
          <p14:tracePt t="28217" x="5703888" y="2778125"/>
          <p14:tracePt t="28222" x="5729288" y="2803525"/>
          <p14:tracePt t="28232" x="5729288" y="2828925"/>
          <p14:tracePt t="28252" x="5729288" y="2840038"/>
          <p14:tracePt t="28266" x="5716588" y="2840038"/>
          <p14:tracePt t="28277" x="5716588" y="2828925"/>
          <p14:tracePt t="28283" x="5678488" y="2816225"/>
          <p14:tracePt t="28291" x="5654675" y="2803525"/>
          <p14:tracePt t="28300" x="5629275" y="2778125"/>
          <p14:tracePt t="28307" x="5591175" y="2752725"/>
          <p14:tracePt t="28312" x="5578475" y="2728913"/>
          <p14:tracePt t="28322" x="5554663" y="2716213"/>
          <p14:tracePt t="28326" x="5541963" y="2716213"/>
          <p14:tracePt t="28342" x="5529263" y="2703513"/>
          <p14:tracePt t="28401" x="5554663" y="2740025"/>
          <p14:tracePt t="28411" x="5565775" y="2765425"/>
          <p14:tracePt t="28417" x="5565775" y="2778125"/>
          <p14:tracePt t="28432" x="5565775" y="2790825"/>
          <p14:tracePt t="28471" x="5554663" y="2790825"/>
          <p14:tracePt t="28476" x="5541963" y="2790825"/>
          <p14:tracePt t="28486" x="5529263" y="2778125"/>
          <p14:tracePt t="28501" x="5516563" y="2778125"/>
          <p14:tracePt t="28517" x="5516563" y="2765425"/>
          <p14:tracePt t="28521" x="5503863" y="2765425"/>
          <p14:tracePt t="28547" x="5503863" y="2752725"/>
          <p14:tracePt t="28576" x="5516563" y="2752725"/>
          <p14:tracePt t="28606" x="5529263" y="2752725"/>
          <p14:tracePt t="28626" x="5529263" y="2765425"/>
          <p14:tracePt t="28731" x="5516563" y="2765425"/>
          <p14:tracePt t="28791" x="5503863" y="2752725"/>
          <p14:tracePt t="28831" x="5491163" y="2752725"/>
          <p14:tracePt t="28861" x="5478463" y="2752725"/>
          <p14:tracePt t="28876" x="5465763" y="2752725"/>
          <p14:tracePt t="28883" x="5465763" y="2740025"/>
          <p14:tracePt t="28891" x="5454650" y="2703513"/>
          <p14:tracePt t="28899" x="5441950" y="2665413"/>
          <p14:tracePt t="28917" x="5416550" y="2578100"/>
          <p14:tracePt t="28922" x="5416550" y="2527300"/>
          <p14:tracePt t="28925" x="5391150" y="2478088"/>
          <p14:tracePt t="28937" x="5365750" y="2439988"/>
          <p14:tracePt t="28940" x="5365750" y="2390775"/>
          <p14:tracePt t="28949" x="5353050" y="2339975"/>
          <p14:tracePt t="28953" x="5353050" y="2290763"/>
          <p14:tracePt t="28964" x="5365750" y="2227263"/>
          <p14:tracePt t="28969" x="5378450" y="2165350"/>
          <p14:tracePt t="28979" x="5403850" y="2101850"/>
          <p14:tracePt t="28983" x="5416550" y="2039938"/>
          <p14:tracePt t="28994" x="5441950" y="1978025"/>
          <p14:tracePt t="29000" x="5478463" y="1914525"/>
          <p14:tracePt t="29009" x="5478463" y="1852613"/>
          <p14:tracePt t="29014" x="5529263" y="1801813"/>
          <p14:tracePt t="29024" x="5565775" y="1739900"/>
          <p14:tracePt t="29030" x="5616575" y="1689100"/>
          <p14:tracePt t="29039" x="5665788" y="1639888"/>
          <p14:tracePt t="29044" x="5729288" y="1589088"/>
          <p14:tracePt t="29054" x="5791200" y="1527175"/>
          <p14:tracePt t="29059" x="5854700" y="1463675"/>
          <p14:tracePt t="29069" x="5916613" y="1401763"/>
          <p14:tracePt t="29074" x="5991225" y="1350963"/>
          <p14:tracePt t="29083" x="6067425" y="1289050"/>
          <p14:tracePt t="29089" x="6142038" y="1227138"/>
          <p14:tracePt t="29099" x="6216650" y="1163638"/>
          <p14:tracePt t="29103" x="6291263" y="1101725"/>
          <p14:tracePt t="29115" x="6367463" y="1038225"/>
          <p14:tracePt t="29118" x="6442075" y="976313"/>
          <p14:tracePt t="29131" x="6516688" y="925513"/>
          <p14:tracePt t="29133" x="6592888" y="876300"/>
          <p14:tracePt t="29144" x="6667500" y="825500"/>
          <p14:tracePt t="29149" x="6742113" y="788988"/>
          <p14:tracePt t="29159" x="6816725" y="750888"/>
          <p14:tracePt t="29165" x="6880225" y="725488"/>
          <p14:tracePt t="29174" x="6954838" y="700088"/>
          <p14:tracePt t="29180" x="7016750" y="676275"/>
          <p14:tracePt t="29189" x="7080250" y="663575"/>
          <p14:tracePt t="29193" x="7142163" y="638175"/>
          <p14:tracePt t="29203" x="7205663" y="638175"/>
          <p14:tracePt t="29208" x="7267575" y="638175"/>
          <p14:tracePt t="29218" x="7318375" y="600075"/>
          <p14:tracePt t="29223" x="7380288" y="588963"/>
          <p14:tracePt t="29233" x="7429500" y="588963"/>
          <p14:tracePt t="29238" x="7480300" y="588963"/>
          <p14:tracePt t="29249" x="7531100" y="588963"/>
          <p14:tracePt t="29253" x="7567613" y="588963"/>
          <p14:tracePt t="29264" x="7593013" y="600075"/>
          <p14:tracePt t="29268" x="7631113" y="612775"/>
          <p14:tracePt t="29280" x="7654925" y="612775"/>
          <p14:tracePt t="29283" x="7667625" y="625475"/>
          <p14:tracePt t="29293" x="7693025" y="625475"/>
          <p14:tracePt t="29299" x="7705725" y="625475"/>
          <p14:tracePt t="29309" x="7718425" y="625475"/>
          <p14:tracePt t="29315" x="7731125" y="625475"/>
          <p14:tracePt t="29330" x="7742238" y="625475"/>
          <p14:tracePt t="29343" x="7742238" y="612775"/>
          <p14:tracePt t="29358" x="7718425" y="612775"/>
          <p14:tracePt t="29368" x="7642225" y="612775"/>
          <p14:tracePt t="29373" x="7567613" y="638175"/>
          <p14:tracePt t="29470" x="7454900" y="738188"/>
          <p14:tracePt t="29481" x="7280275" y="912813"/>
          <p14:tracePt t="29485" x="7118350" y="1076325"/>
          <p14:tracePt t="29495" x="6967538" y="1238250"/>
          <p14:tracePt t="29500" x="6816725" y="1389063"/>
          <p14:tracePt t="29509" x="6680200" y="1539875"/>
          <p14:tracePt t="29517" x="6542088" y="1676400"/>
          <p14:tracePt t="29525" x="6416675" y="1801813"/>
          <p14:tracePt t="29531" x="6303963" y="1927225"/>
          <p14:tracePt t="29539" x="6191250" y="2039938"/>
          <p14:tracePt t="29544" x="6078538" y="2152650"/>
          <p14:tracePt t="29556" x="5978525" y="2252663"/>
          <p14:tracePt t="29559" x="5891213" y="2352675"/>
          <p14:tracePt t="29569" x="5803900" y="2439988"/>
          <p14:tracePt t="29573" x="5729288" y="2516188"/>
          <p14:tracePt t="29583" x="5678488" y="2578100"/>
          <p14:tracePt t="29587" x="5665788" y="2578100"/>
          <p14:tracePt t="29628" x="5665788" y="2565400"/>
          <p14:tracePt t="29647" x="5654675" y="2565400"/>
          <p14:tracePt t="29734" x="5641975" y="2565400"/>
          <p14:tracePt t="29739" x="5641975" y="2578100"/>
          <p14:tracePt t="29764" x="5629275" y="2590800"/>
          <p14:tracePt t="29770" x="5629275" y="2603500"/>
          <p14:tracePt t="29784" x="5616575" y="2616200"/>
          <p14:tracePt t="29824" x="5603875" y="2616200"/>
          <p14:tracePt t="29831" x="5603875" y="2603500"/>
          <p14:tracePt t="29838" x="5591175" y="2540000"/>
          <p14:tracePt t="29844" x="5578475" y="2465388"/>
          <p14:tracePt t="29854" x="5578475" y="2378075"/>
          <p14:tracePt t="29858" x="5578475" y="2303463"/>
          <p14:tracePt t="29869" x="5578475" y="2214563"/>
          <p14:tracePt t="29874" x="5591175" y="2127250"/>
          <p14:tracePt t="29885" x="5603875" y="2039938"/>
          <p14:tracePt t="29888" x="5603875" y="1952625"/>
          <p14:tracePt t="29903" x="5665788" y="1852613"/>
          <p14:tracePt t="29906" x="5729288" y="1752600"/>
          <p14:tracePt t="29918" x="5878513" y="1552575"/>
          <p14:tracePt t="29929" x="5954713" y="1450975"/>
          <p14:tracePt t="29934" x="6042025" y="1350963"/>
          <p14:tracePt t="29943" x="6116638" y="1250950"/>
          <p14:tracePt t="29950" x="6203950" y="1150938"/>
          <p14:tracePt t="29958" x="6291263" y="1050925"/>
          <p14:tracePt t="29966" x="6380163" y="950913"/>
          <p14:tracePt t="29973" x="6480175" y="863600"/>
          <p14:tracePt t="29979" x="6580188" y="763588"/>
          <p14:tracePt t="29989" x="6680200" y="676275"/>
          <p14:tracePt t="29993" x="6780213" y="588963"/>
          <p14:tracePt t="30001" x="6892925" y="500063"/>
          <p14:tracePt t="30007" x="7005638" y="425450"/>
          <p14:tracePt t="30016" x="7118350" y="350838"/>
          <p14:tracePt t="30021" x="7242175" y="338138"/>
          <p14:tracePt t="30033" x="7354888" y="325438"/>
          <p14:tracePt t="30036" x="7480300" y="312738"/>
          <p14:tracePt t="30048" x="7605713" y="312738"/>
          <p14:tracePt t="30051" x="7731125" y="312738"/>
          <p14:tracePt t="30063" x="7867650" y="338138"/>
          <p14:tracePt t="30066" x="7993063" y="400050"/>
          <p14:tracePt t="30077" x="8131175" y="476250"/>
          <p14:tracePt t="30082" x="8256588" y="550863"/>
          <p14:tracePt t="30091" x="8393113" y="638175"/>
          <p14:tracePt t="30098" x="8518525" y="712788"/>
          <p14:tracePt t="30107" x="8643938" y="801688"/>
          <p14:tracePt t="30111" x="8769350" y="889000"/>
          <p14:tracePt t="30121" x="8893175" y="989013"/>
          <p14:tracePt t="30126" x="9005888" y="1089025"/>
          <p14:tracePt t="30136" x="9118600" y="1201738"/>
          <p14:tracePt t="30415" x="9069388" y="3467100"/>
          <p14:tracePt t="30423" x="9005888" y="3479800"/>
          <p14:tracePt t="30427" x="8969375" y="3490913"/>
          <p14:tracePt t="30437" x="8918575" y="3503613"/>
          <p14:tracePt t="30442" x="8869363" y="3503613"/>
          <p14:tracePt t="30453" x="8818563" y="3516313"/>
          <p14:tracePt t="30456" x="8769350" y="3516313"/>
          <p14:tracePt t="30468" x="8731250" y="3516313"/>
          <p14:tracePt t="30473" x="8705850" y="3516313"/>
          <p14:tracePt t="30486" x="8669338" y="3516313"/>
          <p14:tracePt t="30489" x="8643938" y="3516313"/>
          <p14:tracePt t="30501" x="8618538" y="3529013"/>
          <p14:tracePt t="30504" x="8580438" y="3541713"/>
          <p14:tracePt t="30513" x="8569325" y="3541713"/>
          <p14:tracePt t="30517" x="8543925" y="3554413"/>
          <p14:tracePt t="30527" x="8531225" y="3567113"/>
          <p14:tracePt t="30533" x="8518525" y="3567113"/>
          <p14:tracePt t="30549" x="8505825" y="3579813"/>
          <p14:tracePt t="30572" x="8493125" y="3579813"/>
          <p14:tracePt t="30577" x="8493125" y="3590925"/>
          <p14:tracePt t="30602" x="8493125" y="3603625"/>
          <p14:tracePt t="30622" x="8493125" y="3616325"/>
          <p14:tracePt t="30647" x="8493125" y="3629025"/>
          <p14:tracePt t="30677" x="8505825" y="3629025"/>
          <p14:tracePt t="30697" x="8505825" y="3616325"/>
          <p14:tracePt t="30737" x="8505825" y="3603625"/>
          <p14:tracePt t="30757" x="8505825" y="3590925"/>
          <p14:tracePt t="30782" x="8505825" y="3579813"/>
          <p14:tracePt t="30801" x="8505825" y="3567113"/>
          <p14:tracePt t="30831" x="8505825" y="3554413"/>
          <p14:tracePt t="30951" x="8518525" y="3554413"/>
          <p14:tracePt t="30980" x="8531225" y="3554413"/>
          <p14:tracePt t="31006" x="8543925" y="3554413"/>
          <p14:tracePt t="31026" x="8556625" y="3554413"/>
          <p14:tracePt t="31051" x="8569325" y="3554413"/>
          <p14:tracePt t="31057" x="8580438" y="3554413"/>
          <p14:tracePt t="31065" x="8593138" y="3541713"/>
          <p14:tracePt t="31071" x="8605838" y="3541713"/>
          <p14:tracePt t="31086" x="8631238" y="3490913"/>
          <p14:tracePt t="31096" x="8643938" y="3454400"/>
          <p14:tracePt t="31101" x="8669338" y="3403600"/>
          <p14:tracePt t="31111" x="8680450" y="3367088"/>
          <p14:tracePt t="31117" x="8705850" y="3316288"/>
          <p14:tracePt t="31126" x="8718550" y="3267075"/>
          <p14:tracePt t="31134" x="8743950" y="3228975"/>
          <p14:tracePt t="31140" x="8756650" y="3178175"/>
          <p14:tracePt t="31145" x="8780463" y="3128963"/>
          <p14:tracePt t="31155" x="8793163" y="3078163"/>
          <p14:tracePt t="31160" x="8793163" y="3028950"/>
          <p14:tracePt t="31169" x="8805863" y="2990850"/>
          <p14:tracePt t="31174" x="8831263" y="2952750"/>
          <p14:tracePt t="31183" x="8843963" y="2928938"/>
          <p14:tracePt t="31188" x="8843963" y="2903538"/>
          <p14:tracePt t="31199" x="8843963" y="2878138"/>
          <p14:tracePt t="31203" x="8843963" y="2865438"/>
          <p14:tracePt t="31214" x="8843963" y="2852738"/>
          <p14:tracePt t="31218" x="8831263" y="2840038"/>
          <p14:tracePt t="31229" x="8818563" y="2828925"/>
          <p14:tracePt t="31233" x="8805863" y="2816225"/>
          <p14:tracePt t="31244" x="8769350" y="2803525"/>
          <p14:tracePt t="31249" x="8731250" y="2790825"/>
          <p14:tracePt t="31259" x="8693150" y="2765425"/>
          <p14:tracePt t="31265" x="8656638" y="2752725"/>
          <p14:tracePt t="31273" x="8618538" y="2740025"/>
          <p14:tracePt t="31280" x="8580438" y="2740025"/>
          <p14:tracePt t="31289" x="8543925" y="2752725"/>
          <p14:tracePt t="31294" x="8505825" y="2765425"/>
          <p14:tracePt t="31303" x="8480425" y="2778125"/>
          <p14:tracePt t="31308" x="8456613" y="2790825"/>
          <p14:tracePt t="31318" x="8431213" y="2803525"/>
          <p14:tracePt t="31323" x="8405813" y="2828925"/>
          <p14:tracePt t="31333" x="8393113" y="2840038"/>
          <p14:tracePt t="31338" x="8380413" y="2840038"/>
          <p14:tracePt t="31349" x="8367713" y="2852738"/>
          <p14:tracePt t="31365" x="8356600" y="2852738"/>
          <p14:tracePt t="31368" x="8356600" y="2865438"/>
          <p14:tracePt t="31383" x="8343900" y="2865438"/>
          <p14:tracePt t="31398" x="8343900" y="2878138"/>
          <p14:tracePt t="31443" x="8343900" y="2890838"/>
          <p14:tracePt t="31505" x="8356600" y="2890838"/>
          <p14:tracePt t="31604" x="8356600" y="2903538"/>
          <p14:tracePt t="31654" x="8356600" y="2916238"/>
          <p14:tracePt t="31684" x="8356600" y="2928938"/>
          <p14:tracePt t="31724" x="8356600" y="2941638"/>
          <p14:tracePt t="31744" x="8343900" y="2941638"/>
          <p14:tracePt t="31754" x="8343900" y="2952750"/>
          <p14:tracePt t="31789" x="8331200" y="2965450"/>
          <p14:tracePt t="31819" x="8331200" y="2978150"/>
          <p14:tracePt t="31829" x="8318500" y="2978150"/>
          <p14:tracePt t="31844" x="8305800" y="2990850"/>
          <p14:tracePt t="31859" x="8305800" y="3003550"/>
          <p14:tracePt t="31865" x="8293100" y="3003550"/>
          <p14:tracePt t="31880" x="8293100" y="3016250"/>
          <p14:tracePt t="31894" x="8280400" y="3016250"/>
          <p14:tracePt t="31924" x="8280400" y="3028950"/>
          <p14:tracePt t="31935" x="8267700" y="3028950"/>
          <p14:tracePt t="31983" x="8267700" y="3016250"/>
          <p14:tracePt t="32028" x="8267700" y="3028950"/>
          <p14:tracePt t="32128" x="8267700" y="3016250"/>
          <p14:tracePt t="32143" x="8280400" y="3016250"/>
          <p14:tracePt t="32151" x="8293100" y="3003550"/>
          <p14:tracePt t="32158" x="8305800" y="3003550"/>
          <p14:tracePt t="32165" x="8318500" y="3003550"/>
          <p14:tracePt t="32173" x="8331200" y="3003550"/>
          <p14:tracePt t="32188" x="8343900" y="3016250"/>
          <p14:tracePt t="32193" x="8356600" y="3041650"/>
          <p14:tracePt t="32203" x="8367713" y="3078163"/>
          <p14:tracePt t="32207" x="8380413" y="3116263"/>
          <p14:tracePt t="32219" x="8380413" y="3141663"/>
          <p14:tracePt t="32224" x="8380413" y="3165475"/>
          <p14:tracePt t="32234" x="8367713" y="3178175"/>
          <p14:tracePt t="32239" x="8367713" y="3190875"/>
          <p14:tracePt t="32253" x="8356600" y="3190875"/>
          <p14:tracePt t="32267" x="8331200" y="3216275"/>
          <p14:tracePt t="32270" x="8318500" y="3228975"/>
          <p14:tracePt t="32278" x="8293100" y="3228975"/>
          <p14:tracePt t="32284" x="8280400" y="3228975"/>
          <p14:tracePt t="32300" x="8267700" y="3228975"/>
          <p14:tracePt t="32315" x="8256588" y="3203575"/>
          <p14:tracePt t="32323" x="8256588" y="3178175"/>
          <p14:tracePt t="32328" x="8256588" y="3154363"/>
          <p14:tracePt t="32338" x="8256588" y="3128963"/>
          <p14:tracePt t="32343" x="8256588" y="3116263"/>
          <p14:tracePt t="32353" x="8267700" y="3116263"/>
          <p14:tracePt t="32358" x="8267700" y="3103563"/>
          <p14:tracePt t="32368" x="8280400" y="3090863"/>
          <p14:tracePt t="32372" x="8293100" y="3090863"/>
          <p14:tracePt t="32384" x="8305800" y="3078163"/>
          <p14:tracePt t="32389" x="8318500" y="3078163"/>
          <p14:tracePt t="32413" x="8331200" y="3065463"/>
          <p14:tracePt t="32448" x="8331200" y="3054350"/>
          <p14:tracePt t="32457" x="8343900" y="3054350"/>
          <p14:tracePt t="32472" x="8343900" y="3041650"/>
          <p14:tracePt t="32478" x="8331200" y="3028950"/>
          <p14:tracePt t="32487" x="8331200" y="3016250"/>
          <p14:tracePt t="32502" x="8331200" y="3003550"/>
          <p14:tracePt t="32519" x="8331200" y="2990850"/>
          <p14:tracePt t="32522" x="8331200" y="2978150"/>
          <p14:tracePt t="32537" x="8331200" y="2965450"/>
          <p14:tracePt t="32566" x="8331200" y="2952750"/>
          <p14:tracePt t="32568" x="8343900" y="2952750"/>
          <p14:tracePt t="32607" x="8343900" y="2965450"/>
          <p14:tracePt t="32613" x="8356600" y="2978150"/>
          <p14:tracePt t="32622" x="8356600" y="2990850"/>
          <p14:tracePt t="32627" x="8367713" y="3016250"/>
          <p14:tracePt t="32638" x="8367713" y="3041650"/>
          <p14:tracePt t="32641" x="8367713" y="3065463"/>
          <p14:tracePt t="32652" x="8367713" y="3090863"/>
          <p14:tracePt t="32657" x="8367713" y="3128963"/>
          <p14:tracePt t="32668" x="8356600" y="3154363"/>
          <p14:tracePt t="32672" x="8356600" y="3178175"/>
          <p14:tracePt t="32686" x="8343900" y="3190875"/>
          <p14:tracePt t="32712" x="8331200" y="3190875"/>
          <p14:tracePt t="32717" x="8318500" y="3190875"/>
          <p14:tracePt t="32727" x="8305800" y="3190875"/>
          <p14:tracePt t="32734" x="8305800" y="3178175"/>
          <p14:tracePt t="32742" x="8293100" y="3165475"/>
          <p14:tracePt t="32749" x="8280400" y="3154363"/>
          <p14:tracePt t="32757" x="8267700" y="3128963"/>
          <p14:tracePt t="32762" x="8267700" y="3116263"/>
          <p14:tracePt t="32771" x="8256588" y="3103563"/>
          <p14:tracePt t="32776" x="8256588" y="3078163"/>
          <p14:tracePt t="32788" x="8267700" y="3065463"/>
          <p14:tracePt t="32791" x="8267700" y="3041650"/>
          <p14:tracePt t="32802" x="8280400" y="3028950"/>
          <p14:tracePt t="32806" x="8280400" y="3016250"/>
          <p14:tracePt t="32821" x="8293100" y="3016250"/>
          <p14:tracePt t="32837" x="8305800" y="3016250"/>
          <p14:tracePt t="32852" x="8318500" y="3016250"/>
          <p14:tracePt t="32862" x="8331200" y="3054350"/>
          <p14:tracePt t="32867" x="8343900" y="3090863"/>
          <p14:tracePt t="32876" x="8343900" y="3128963"/>
          <p14:tracePt t="32884" x="8343900" y="3154363"/>
          <p14:tracePt t="32891" x="8343900" y="3165475"/>
          <p14:tracePt t="32916" x="8331200" y="3178175"/>
          <p14:tracePt t="32926" x="8318500" y="3165475"/>
          <p14:tracePt t="32937" x="8318500" y="3154363"/>
          <p14:tracePt t="32941" x="8293100" y="3103563"/>
          <p14:tracePt t="32953" x="8280400" y="3065463"/>
          <p14:tracePt t="32956" x="8267700" y="3041650"/>
          <p14:tracePt t="32968" x="8280400" y="3016250"/>
          <p14:tracePt t="32973" x="8280400" y="3003550"/>
          <p14:tracePt t="32985" x="8305800" y="2978150"/>
          <p14:tracePt t="33002" x="8380413" y="2952750"/>
          <p14:tracePt t="33011" x="8405813" y="2965450"/>
          <p14:tracePt t="33017" x="8443913" y="2978150"/>
          <p14:tracePt t="33026" x="8456613" y="2990850"/>
          <p14:tracePt t="33034" x="8469313" y="3016250"/>
          <p14:tracePt t="33041" x="8505825" y="3065463"/>
          <p14:tracePt t="33048" x="8518525" y="3116263"/>
          <p14:tracePt t="33056" x="8518525" y="3154363"/>
          <p14:tracePt t="33060" x="8505825" y="3190875"/>
          <p14:tracePt t="33071" x="8505825" y="3203575"/>
          <p14:tracePt t="33087" x="8493125" y="3216275"/>
          <p14:tracePt t="33090" x="8456613" y="3228975"/>
          <p14:tracePt t="33101" x="8431213" y="3228975"/>
          <p14:tracePt t="33106" x="8418513" y="3228975"/>
          <p14:tracePt t="33119" x="8393113" y="3228975"/>
          <p14:tracePt t="33122" x="8380413" y="3228975"/>
          <p14:tracePt t="33136" x="8380413" y="3216275"/>
          <p14:tracePt t="33146" x="8367713" y="3216275"/>
          <p14:tracePt t="33151" x="8356600" y="3190875"/>
          <p14:tracePt t="33161" x="8356600" y="3178175"/>
          <p14:tracePt t="33167" x="8356600" y="3165475"/>
          <p14:tracePt t="33176" x="8356600" y="3141663"/>
          <p14:tracePt t="33183" x="8356600" y="3128963"/>
          <p14:tracePt t="33191" x="8367713" y="3116263"/>
          <p14:tracePt t="33196" x="8393113" y="3103563"/>
          <p14:tracePt t="33206" x="8418513" y="3090863"/>
          <p14:tracePt t="33210" x="8431213" y="3090863"/>
          <p14:tracePt t="33225" x="8443913" y="3103563"/>
          <p14:tracePt t="33237" x="8456613" y="3128963"/>
          <p14:tracePt t="33240" x="8469313" y="3165475"/>
          <p14:tracePt t="33251" x="8469313" y="3190875"/>
          <p14:tracePt t="33256" x="8469313" y="3216275"/>
          <p14:tracePt t="33265" x="8469313" y="3228975"/>
          <p14:tracePt t="33268" x="8456613" y="3228975"/>
          <p14:tracePt t="33283" x="8443913" y="3228975"/>
          <p14:tracePt t="33294" x="8418513" y="3228975"/>
          <p14:tracePt t="33298" x="8405813" y="3228975"/>
          <p14:tracePt t="33309" x="8405813" y="3216275"/>
          <p14:tracePt t="33314" x="8393113" y="3190875"/>
          <p14:tracePt t="33324" x="8367713" y="3165475"/>
          <p14:tracePt t="33329" x="8356600" y="3128963"/>
          <p14:tracePt t="33338" x="8356600" y="3116263"/>
          <p14:tracePt t="33343" x="8343900" y="3090863"/>
          <p14:tracePt t="33353" x="8343900" y="3078163"/>
          <p14:tracePt t="33359" x="8343900" y="3065463"/>
          <p14:tracePt t="33374" x="8356600" y="3065463"/>
          <p14:tracePt t="33388" x="8356600" y="3054350"/>
          <p14:tracePt t="33403" x="8367713" y="3054350"/>
          <p14:tracePt t="33418" x="8380413" y="3065463"/>
          <p14:tracePt t="33433" x="8393113" y="3078163"/>
          <p14:tracePt t="33444" x="8405813" y="3090863"/>
          <p14:tracePt t="33448" x="8405813" y="3103563"/>
          <p14:tracePt t="33479" x="8405813" y="3116263"/>
          <p14:tracePt t="33503" x="8393113" y="3116263"/>
          <p14:tracePt t="33523" x="8393113" y="3103563"/>
          <p14:tracePt t="33553" x="8380413" y="3090863"/>
          <p14:tracePt t="33580" x="8393113" y="3090863"/>
          <p14:tracePt t="33585" x="8393113" y="3078163"/>
          <p14:tracePt t="33624" x="8405813" y="3078163"/>
          <p14:tracePt t="33654" x="8405813" y="3090863"/>
          <p14:tracePt t="33673" x="8405813" y="3103563"/>
          <p14:tracePt t="33689" x="8405813" y="3116263"/>
          <p14:tracePt t="33718" x="8405813" y="3128963"/>
          <p14:tracePt t="33730" x="8393113" y="3128963"/>
          <p14:tracePt t="33748" x="8380413" y="3128963"/>
          <p14:tracePt t="33774" x="8380413" y="3116263"/>
          <p14:tracePt t="33780" x="8367713" y="3116263"/>
          <p14:tracePt t="33793" x="8367713" y="3103563"/>
          <p14:tracePt t="33804" x="8356600" y="3103563"/>
          <p14:tracePt t="33818" x="8356600" y="3090863"/>
          <p14:tracePt t="33823" x="8343900" y="3090863"/>
          <p14:tracePt t="34173" x="8331200" y="3090863"/>
          <p14:tracePt t="34207" x="8331200" y="3078163"/>
          <p14:tracePt t="34217" x="8318500" y="3065463"/>
          <p14:tracePt t="34224" x="8318500" y="3054350"/>
          <p14:tracePt t="34233" x="8318500" y="3028950"/>
          <p14:tracePt t="34238" x="8318500" y="3016250"/>
          <p14:tracePt t="34252" x="8318500" y="2990850"/>
          <p14:tracePt t="34254" x="8318500" y="2978150"/>
          <p14:tracePt t="34266" x="8318500" y="2952750"/>
          <p14:tracePt t="35543" x="1376363" y="1789113"/>
          <p14:tracePt t="35555" x="1276350" y="1801813"/>
          <p14:tracePt t="35561" x="1189038" y="1814513"/>
          <p14:tracePt t="35570" x="1100138" y="1839913"/>
          <p14:tracePt t="35575" x="1012825" y="1865313"/>
          <p14:tracePt t="35585" x="938213" y="1889125"/>
          <p14:tracePt t="35590" x="863600" y="1914525"/>
          <p14:tracePt t="35600" x="850900" y="1927225"/>
          <p14:tracePt t="35606" x="838200" y="1952625"/>
          <p14:tracePt t="35619" x="825500" y="1978025"/>
          <p14:tracePt t="35634" x="825500" y="2014538"/>
          <p14:tracePt t="35636" x="825500" y="2039938"/>
          <p14:tracePt t="35643" x="825500" y="2065338"/>
          <p14:tracePt t="35649" x="825500" y="2089150"/>
          <p14:tracePt t="35658" x="838200" y="2101850"/>
          <p14:tracePt t="35665" x="850900" y="2127250"/>
          <p14:tracePt t="35679" x="887413" y="2139950"/>
          <p14:tracePt t="35688" x="925513" y="2165350"/>
          <p14:tracePt t="35693" x="976313" y="2178050"/>
          <p14:tracePt t="35702" x="1025525" y="2190750"/>
          <p14:tracePt t="35708" x="1076325" y="2190750"/>
          <p14:tracePt t="35718" x="1125538" y="2190750"/>
          <p14:tracePt t="35723" x="1163638" y="2178050"/>
          <p14:tracePt t="35733" x="1225550" y="2178050"/>
          <p14:tracePt t="35738" x="1276350" y="2178050"/>
          <p14:tracePt t="35748" x="1325563" y="2165350"/>
          <p14:tracePt t="35752" x="1363663" y="2165350"/>
          <p14:tracePt t="35765" x="1412875" y="2152650"/>
          <p14:tracePt t="35767" x="1463675" y="2139950"/>
          <p14:tracePt t="35778" x="1512888" y="2127250"/>
          <p14:tracePt t="35783" x="1576388" y="2114550"/>
          <p14:tracePt t="35793" x="1625600" y="2101850"/>
          <p14:tracePt t="35798" x="1676400" y="2089150"/>
          <p14:tracePt t="35808" x="1714500" y="2065338"/>
          <p14:tracePt t="35815" x="1751013" y="2052638"/>
          <p14:tracePt t="35822" x="1789113" y="2039938"/>
          <p14:tracePt t="35828" x="1814513" y="2027238"/>
          <p14:tracePt t="35838" x="1838325" y="2014538"/>
          <p14:tracePt t="35843" x="1863725" y="2001838"/>
          <p14:tracePt t="35852" x="1876425" y="1989138"/>
          <p14:tracePt t="35858" x="1889125" y="1978025"/>
          <p14:tracePt t="35867" x="1901825" y="1978025"/>
          <p14:tracePt t="35872" x="1901825" y="1965325"/>
          <p14:tracePt t="35882" x="1914525" y="1965325"/>
          <p14:tracePt t="35887" x="1925638" y="1952625"/>
          <p14:tracePt t="35917" x="1938338" y="1939925"/>
          <p14:tracePt t="35957" x="1938338" y="1927225"/>
          <p14:tracePt t="35971" x="1925638" y="1927225"/>
          <p14:tracePt t="36002" x="1925638" y="1939925"/>
          <p14:tracePt t="36007" x="1914525" y="1939925"/>
          <p14:tracePt t="36037" x="1914525" y="1952625"/>
          <p14:tracePt t="36061" x="1925638" y="1952625"/>
          <p14:tracePt t="36066" x="1925638" y="1965325"/>
          <p14:tracePt t="36077" x="1951038" y="1965325"/>
          <p14:tracePt t="36081" x="1963738" y="1978025"/>
          <p14:tracePt t="36091" x="1989138" y="1978025"/>
          <p14:tracePt t="36098" x="2001838" y="1978025"/>
          <p14:tracePt t="36107" x="2014538" y="1978025"/>
          <p14:tracePt t="36112" x="2025650" y="1978025"/>
          <p14:tracePt t="36127" x="2038350" y="1978025"/>
          <p14:tracePt t="36153" x="2051050" y="1978025"/>
          <p14:tracePt t="36167" x="2063750" y="1978025"/>
          <p14:tracePt t="36173" x="2076450" y="1978025"/>
          <p14:tracePt t="36184" x="2076450" y="1965325"/>
          <p14:tracePt t="36187" x="2089150" y="1965325"/>
          <p14:tracePt t="36214" x="2101850" y="1965325"/>
          <p14:tracePt t="36228" x="2114550" y="1965325"/>
          <p14:tracePt t="36234" x="2127250" y="1965325"/>
          <p14:tracePt t="36243" x="2127250" y="1952625"/>
          <p14:tracePt t="36250" x="2138363" y="1952625"/>
          <p14:tracePt t="36265" x="2151063" y="1952625"/>
          <p14:tracePt t="36273" x="2163763" y="1952625"/>
          <p14:tracePt t="36288" x="2176463" y="1952625"/>
          <p14:tracePt t="36292" x="2189163" y="1952625"/>
          <p14:tracePt t="36307" x="2201863" y="1952625"/>
          <p14:tracePt t="36332" x="2214563" y="1952625"/>
          <p14:tracePt t="36338" x="2214563" y="1939925"/>
          <p14:tracePt t="36367" x="2227263" y="1939925"/>
          <p14:tracePt t="36383" x="2227263" y="1927225"/>
          <p14:tracePt t="36427" x="2227263" y="1914525"/>
          <p14:tracePt t="36437" x="2238375" y="1914525"/>
          <p14:tracePt t="36497" x="2238375" y="1927225"/>
          <p14:tracePt t="36503" x="2251075" y="1927225"/>
          <p14:tracePt t="36532" x="2251075" y="1939925"/>
          <p14:tracePt t="36572" x="2251075" y="1952625"/>
          <p14:tracePt t="36592" x="2238375" y="1952625"/>
          <p14:tracePt t="36602" x="2238375" y="1965325"/>
          <p14:tracePt t="36632" x="2238375" y="1978025"/>
          <p14:tracePt t="36647" x="2227263" y="1978025"/>
          <p14:tracePt t="36652" x="2227263" y="1989138"/>
          <p14:tracePt t="36677" x="2227263" y="2001838"/>
          <p14:tracePt t="36683" x="2214563" y="2001838"/>
          <p14:tracePt t="36707" x="2214563" y="2014538"/>
          <p14:tracePt t="36737" x="2214563" y="2027238"/>
          <p14:tracePt t="36771" x="2214563" y="2039938"/>
          <p14:tracePt t="36812" x="2227263" y="2039938"/>
          <p14:tracePt t="36827" x="2227263" y="2052638"/>
          <p14:tracePt t="36847" x="2238375" y="2052638"/>
          <p14:tracePt t="36886" x="2251075" y="2052638"/>
          <p14:tracePt t="36916" x="2263775" y="2052638"/>
          <p14:tracePt t="36966" x="2276475" y="2052638"/>
          <p14:tracePt t="36997" x="2276475" y="2039938"/>
          <p14:tracePt t="37086" x="2276475" y="2027238"/>
          <p14:tracePt t="37126" x="2263775" y="2027238"/>
          <p14:tracePt t="37156" x="2263775" y="2014538"/>
          <p14:tracePt t="37172" x="2251075" y="2014538"/>
          <p14:tracePt t="37231" x="2238375" y="2014538"/>
          <p14:tracePt t="37335" x="2227263" y="2014538"/>
          <p14:tracePt t="37365" x="2227263" y="2027238"/>
          <p14:tracePt t="37371" x="2214563" y="2027238"/>
          <p14:tracePt t="37396" x="2201863" y="2027238"/>
          <p14:tracePt t="37401" x="2176463" y="2027238"/>
          <p14:tracePt t="47860" x="2201863" y="2465388"/>
          <p14:tracePt t="47865" x="2251075" y="2478088"/>
          <p14:tracePt t="47873" x="2314575" y="2465388"/>
          <p14:tracePt t="47879" x="2389188" y="2427288"/>
          <p14:tracePt t="47888" x="2463800" y="2427288"/>
          <p14:tracePt t="47894" x="2540000" y="2365375"/>
          <p14:tracePt t="47903" x="2614613" y="2290763"/>
          <p14:tracePt t="47908" x="2701925" y="2214563"/>
          <p14:tracePt t="47918" x="2776538" y="2139950"/>
          <p14:tracePt t="47923" x="2863850" y="2052638"/>
          <p14:tracePt t="47934" x="2952750" y="1978025"/>
          <p14:tracePt t="47938" x="3040063" y="1889125"/>
          <p14:tracePt t="47948" x="3140075" y="1801813"/>
          <p14:tracePt t="47953" x="3240088" y="1714500"/>
          <p14:tracePt t="47965" x="3340100" y="1614488"/>
          <p14:tracePt t="47968" x="3440113" y="1527175"/>
          <p14:tracePt t="49149" x="6542088" y="2916238"/>
          <p14:tracePt t="49155" x="6516688" y="2916238"/>
          <p14:tracePt t="49161" x="6492875" y="2903538"/>
          <p14:tracePt t="49166" x="6480175" y="2890838"/>
          <p14:tracePt t="49174" x="6454775" y="2890838"/>
          <p14:tracePt t="49181" x="6429375" y="2878138"/>
          <p14:tracePt t="49190" x="6416675" y="2865438"/>
          <p14:tracePt t="49195" x="6391275" y="2865438"/>
          <p14:tracePt t="49205" x="6380163" y="2865438"/>
          <p14:tracePt t="49210" x="6367463" y="2852738"/>
          <p14:tracePt t="49220" x="6354763" y="2865438"/>
          <p14:tracePt t="49226" x="6342063" y="2865438"/>
          <p14:tracePt t="49235" x="6329363" y="2865438"/>
          <p14:tracePt t="49240" x="6316663" y="2865438"/>
          <p14:tracePt t="49250" x="6303963" y="2878138"/>
          <p14:tracePt t="49266" x="6291263" y="2878138"/>
          <p14:tracePt t="49270" x="6280150" y="2903538"/>
          <p14:tracePt t="49282" x="6267450" y="2916238"/>
          <p14:tracePt t="49285" x="6254750" y="2928938"/>
          <p14:tracePt t="49295" x="6254750" y="2941638"/>
          <p14:tracePt t="49300" x="6242050" y="2952750"/>
          <p14:tracePt t="49310" x="6229350" y="2978150"/>
          <p14:tracePt t="49315" x="6229350" y="2990850"/>
          <p14:tracePt t="49325" x="6229350" y="3003550"/>
          <p14:tracePt t="49331" x="6229350" y="3016250"/>
          <p14:tracePt t="49346" x="6229350" y="3028950"/>
          <p14:tracePt t="49370" x="6229350" y="3041650"/>
          <p14:tracePt t="49399" x="6229350" y="3054350"/>
          <p14:tracePt t="49436" x="6216650" y="3054350"/>
          <p14:tracePt t="49448" x="6216650" y="3065463"/>
          <p14:tracePt t="49467" x="6203950" y="3065463"/>
          <p14:tracePt t="49476" x="6191250" y="3065463"/>
          <p14:tracePt t="49481" x="6180138" y="3078163"/>
          <p14:tracePt t="49495" x="6167438" y="3078163"/>
          <p14:tracePt t="49511" x="6154738" y="3090863"/>
          <p14:tracePt t="49524" x="6142038" y="3090863"/>
          <p14:tracePt t="49564" x="6129338" y="3090863"/>
          <p14:tracePt t="49626" x="6116638" y="3090863"/>
          <p14:tracePt t="49656" x="6103938" y="3090863"/>
          <p14:tracePt t="49686" x="6091238" y="3090863"/>
          <p14:tracePt t="49716" x="6078538" y="3090863"/>
          <p14:tracePt t="49735" x="6078538" y="3103563"/>
          <p14:tracePt t="49746" x="6067425" y="3103563"/>
          <p14:tracePt t="49791" x="6054725" y="3103563"/>
          <p14:tracePt t="49825" x="6054725" y="3116263"/>
          <p14:tracePt t="49836" x="6042025" y="3116263"/>
          <p14:tracePt t="49870" x="6029325" y="3116263"/>
          <p14:tracePt t="49881" x="6029325" y="3128963"/>
          <p14:tracePt t="49895" x="6016625" y="3116263"/>
          <p14:tracePt t="49915" x="6003925" y="3116263"/>
          <p14:tracePt t="49944" x="5991225" y="3116263"/>
          <p14:tracePt t="49953" x="5991225" y="3103563"/>
          <p14:tracePt t="49968" x="5978525" y="3103563"/>
          <p14:tracePt t="49999" x="5967413" y="3090863"/>
          <p14:tracePt t="50049" x="5954713" y="3090863"/>
          <p14:tracePt t="50074" x="5954713" y="3103563"/>
          <p14:tracePt t="50109" x="5942013" y="3103563"/>
          <p14:tracePt t="50154" x="5929313" y="3065463"/>
          <p14:tracePt t="50164" x="5929313" y="3016250"/>
          <p14:tracePt t="50169" x="5929313" y="2952750"/>
          <p14:tracePt t="50179" x="5942013" y="2890838"/>
          <p14:tracePt t="50185" x="5954713" y="2816225"/>
          <p14:tracePt t="50194" x="5978525" y="2740025"/>
          <p14:tracePt t="50200" x="6003925" y="2665413"/>
          <p14:tracePt t="50209" x="6003925" y="2578100"/>
          <p14:tracePt t="50216" x="6054725" y="2503488"/>
          <p14:tracePt t="50224" x="6116638" y="2414588"/>
          <p14:tracePt t="50229" x="6180138" y="2327275"/>
          <p14:tracePt t="50239" x="6254750" y="2239963"/>
          <p14:tracePt t="50244" x="6329363" y="2152650"/>
          <p14:tracePt t="50256" x="6403975" y="2052638"/>
          <p14:tracePt t="50259" x="6492875" y="1965325"/>
          <p14:tracePt t="50269" x="6567488" y="1865313"/>
          <p14:tracePt t="50273" x="6654800" y="1776413"/>
          <p14:tracePt t="50285" x="6742113" y="1689100"/>
          <p14:tracePt t="50289" x="6829425" y="1589088"/>
          <p14:tracePt t="50300" x="6916738" y="1501775"/>
          <p14:tracePt t="50304" x="7005638" y="1427163"/>
          <p14:tracePt t="50316" x="7105650" y="1350963"/>
          <p14:tracePt t="50320" x="7205663" y="1327150"/>
          <p14:tracePt t="50330" x="7305675" y="1314450"/>
          <p14:tracePt t="50334" x="7405688" y="1327150"/>
          <p14:tracePt t="50344" x="7518400" y="1327150"/>
          <p14:tracePt t="50351" x="7618413" y="1376363"/>
          <p14:tracePt t="50359" x="7731125" y="1450975"/>
          <p14:tracePt t="50366" x="7843838" y="1539875"/>
          <p14:tracePt t="50373" x="7943850" y="1614488"/>
          <p14:tracePt t="50378" x="8054975" y="1701800"/>
          <p14:tracePt t="50389" x="8167688" y="1789113"/>
          <p14:tracePt t="50393" x="8280400" y="1876425"/>
          <p14:tracePt t="50405" x="8380413" y="1965325"/>
          <p14:tracePt t="50408" x="8480425" y="2065338"/>
          <p14:tracePt t="50418" x="8580438" y="2165350"/>
          <p14:tracePt t="50423" x="8680450" y="2265363"/>
          <p14:tracePt t="50434" x="8769350" y="2352675"/>
          <p14:tracePt t="50438" x="8856663" y="2452688"/>
          <p14:tracePt t="50451" x="8943975" y="2552700"/>
          <p14:tracePt t="50455" x="9018588" y="2640013"/>
          <p14:tracePt t="50465" x="9093200" y="2728913"/>
          <p14:tracePt t="50468" x="9105900" y="2816225"/>
          <p14:tracePt t="50479" x="9105900" y="2890838"/>
          <p14:tracePt t="50483" x="9118600" y="2965450"/>
          <p14:tracePt t="50858" x="9105900" y="3429000"/>
          <p14:tracePt t="50867" x="9082088" y="3429000"/>
          <p14:tracePt t="50872" x="9069388" y="3416300"/>
          <p14:tracePt t="50884" x="9043988" y="3416300"/>
          <p14:tracePt t="50888" x="9031288" y="3416300"/>
          <p14:tracePt t="50900" x="9018588" y="3416300"/>
          <p14:tracePt t="50903" x="9005888" y="3403600"/>
          <p14:tracePt t="50919" x="8993188" y="3403600"/>
          <p14:tracePt t="50927" x="8982075" y="3390900"/>
          <p14:tracePt t="50935" x="8969375" y="3378200"/>
          <p14:tracePt t="50948" x="8956675" y="3354388"/>
          <p14:tracePt t="50957" x="8943975" y="3341688"/>
          <p14:tracePt t="50963" x="8931275" y="3328988"/>
          <p14:tracePt t="50972" x="8931275" y="3316288"/>
          <p14:tracePt t="50977" x="8918575" y="3303588"/>
          <p14:tracePt t="50987" x="8918575" y="3290888"/>
          <p14:tracePt t="50992" x="8905875" y="3278188"/>
          <p14:tracePt t="51003" x="8905875" y="3267075"/>
          <p14:tracePt t="51007" x="8893175" y="3254375"/>
          <p14:tracePt t="51018" x="8893175" y="3241675"/>
          <p14:tracePt t="51034" x="8893175" y="3228975"/>
          <p14:tracePt t="51052" x="8893175" y="3216275"/>
          <p14:tracePt t="51077" x="8905875" y="3203575"/>
          <p14:tracePt t="51098" x="8905875" y="3190875"/>
          <p14:tracePt t="51107" x="8918575" y="3190875"/>
          <p14:tracePt t="51122" x="8931275" y="3178175"/>
          <p14:tracePt t="51142" x="8943975" y="3178175"/>
          <p14:tracePt t="51152" x="8943975" y="3165475"/>
          <p14:tracePt t="51172" x="8956675" y="3165475"/>
          <p14:tracePt t="51201" x="8956675" y="3178175"/>
          <p14:tracePt t="51217" x="8956675" y="3190875"/>
          <p14:tracePt t="51227" x="8956675" y="3216275"/>
          <p14:tracePt t="51234" x="8943975" y="3228975"/>
          <p14:tracePt t="51242" x="8943975" y="3241675"/>
          <p14:tracePt t="51249" x="8931275" y="3254375"/>
          <p14:tracePt t="51262" x="8931275" y="3267075"/>
          <p14:tracePt t="51276" x="8918575" y="3267075"/>
          <p14:tracePt t="51291" x="8905875" y="3267075"/>
          <p14:tracePt t="51316" x="8882063" y="3267075"/>
          <p14:tracePt t="51321" x="8856663" y="3267075"/>
          <p14:tracePt t="51336" x="8843963" y="3267075"/>
          <p14:tracePt t="51338" x="8831263" y="3267075"/>
          <p14:tracePt t="51351" x="8818563" y="3267075"/>
          <p14:tracePt t="51361" x="8805863" y="3278188"/>
          <p14:tracePt t="51367" x="8793163" y="3278188"/>
          <p14:tracePt t="51376" x="8780463" y="3278188"/>
          <p14:tracePt t="51384" x="8769350" y="3278188"/>
          <p14:tracePt t="51396" x="8756650" y="3278188"/>
          <p14:tracePt t="53109" x="8205788" y="3028950"/>
          <p14:tracePt t="53135" x="8218488" y="3041650"/>
          <p14:tracePt t="53165" x="8218488" y="3054350"/>
          <p14:tracePt t="53170" x="8231188" y="3054350"/>
          <p14:tracePt t="53196" x="8231188" y="3065463"/>
          <p14:tracePt t="53226" x="8231188" y="3078163"/>
          <p14:tracePt t="53247" x="8231188" y="3090863"/>
          <p14:tracePt t="53256" x="8218488" y="3090863"/>
          <p14:tracePt t="53270" x="8218488" y="3103563"/>
          <p14:tracePt t="53291" x="8218488" y="3116263"/>
          <p14:tracePt t="53315" x="8218488" y="3128963"/>
          <p14:tracePt t="53437" x="8218488" y="3116263"/>
          <p14:tracePt t="53482" x="8218488" y="3128963"/>
          <p14:tracePt t="53487" x="8231188" y="3128963"/>
          <p14:tracePt t="53527" x="8243888" y="3128963"/>
          <p14:tracePt t="53556" x="8256588" y="3116263"/>
          <p14:tracePt t="53587" x="8256588" y="3103563"/>
          <p14:tracePt t="53592" x="8256588" y="3090863"/>
          <p14:tracePt t="53601" x="8256588" y="3065463"/>
          <p14:tracePt t="53607" x="8256588" y="3054350"/>
          <p14:tracePt t="53618" x="8256588" y="3041650"/>
          <p14:tracePt t="53622" x="8243888" y="3028950"/>
          <p14:tracePt t="53637" x="8218488" y="3016250"/>
          <p14:tracePt t="53647" x="8143875" y="3003550"/>
          <p14:tracePt t="53652" x="8105775" y="2990850"/>
          <p14:tracePt t="53662" x="8054975" y="2978150"/>
          <p14:tracePt t="53668" x="7993063" y="2965450"/>
          <p14:tracePt t="53676" x="7943850" y="2952750"/>
          <p14:tracePt t="53683" x="7880350" y="2928938"/>
          <p14:tracePt t="53691" x="7818438" y="2903538"/>
          <p14:tracePt t="53697" x="7767638" y="2903538"/>
          <p14:tracePt t="53706" x="7705725" y="2890838"/>
          <p14:tracePt t="53711" x="7642225" y="2890838"/>
          <p14:tracePt t="53723" x="7580313" y="2890838"/>
          <p14:tracePt t="53726" x="7531100" y="2890838"/>
          <p14:tracePt t="53737" x="7480300" y="2878138"/>
          <p14:tracePt t="53741" x="7429500" y="2878138"/>
          <p14:tracePt t="53752" x="7380288" y="2865438"/>
          <p14:tracePt t="53756" x="7318375" y="2852738"/>
          <p14:tracePt t="53770" x="7267575" y="2840038"/>
          <p14:tracePt t="53774" x="7229475" y="2828925"/>
          <p14:tracePt t="53785" x="7180263" y="2816225"/>
          <p14:tracePt t="53786" x="7142163" y="2816225"/>
          <p14:tracePt t="53795" x="7092950" y="2803525"/>
          <p14:tracePt t="53800" x="7042150" y="2803525"/>
          <p14:tracePt t="53809" x="6992938" y="2803525"/>
          <p14:tracePt t="53815" x="6942138" y="2790825"/>
          <p14:tracePt t="53824" x="6905625" y="2790825"/>
          <p14:tracePt t="53831" x="6867525" y="2790825"/>
          <p14:tracePt t="53839" x="6829425" y="2790825"/>
          <p14:tracePt t="53844" x="6780213" y="2778125"/>
          <p14:tracePt t="53854" x="6742113" y="2778125"/>
          <p14:tracePt t="53859" x="6704013" y="2778125"/>
          <p14:tracePt t="53869" x="6667500" y="2778125"/>
          <p14:tracePt t="53874" x="6629400" y="2765425"/>
          <p14:tracePt t="53884" x="6592888" y="2765425"/>
          <p14:tracePt t="53889" x="6554788" y="2765425"/>
          <p14:tracePt t="53899" x="6503988" y="2765425"/>
          <p14:tracePt t="53903" x="6467475" y="2765425"/>
          <p14:tracePt t="53915" x="6416675" y="2778125"/>
          <p14:tracePt t="53918" x="6380163" y="2778125"/>
          <p14:tracePt t="53930" x="6342063" y="2790825"/>
          <p14:tracePt t="53933" x="6303963" y="2803525"/>
          <p14:tracePt t="53944" x="6267450" y="2816225"/>
          <p14:tracePt t="53949" x="6229350" y="2840038"/>
          <p14:tracePt t="53958" x="6191250" y="2852738"/>
          <p14:tracePt t="53966" x="6167438" y="2865438"/>
          <p14:tracePt t="53974" x="6142038" y="2878138"/>
          <p14:tracePt t="53981" x="6116638" y="2890838"/>
          <p14:tracePt t="53989" x="6103938" y="2903538"/>
          <p14:tracePt t="53994" x="6091238" y="2903538"/>
          <p14:tracePt t="54004" x="6078538" y="2916238"/>
          <p14:tracePt t="54009" x="6067425" y="2916238"/>
          <p14:tracePt t="54018" x="6054725" y="2941638"/>
          <p14:tracePt t="54024" x="6042025" y="2952750"/>
          <p14:tracePt t="54033" x="6042025" y="2965450"/>
          <p14:tracePt t="54039" x="6029325" y="2978150"/>
          <p14:tracePt t="54050" x="6029325" y="2990850"/>
          <p14:tracePt t="54066" x="6029325" y="3003550"/>
          <p14:tracePt t="54083" x="6042025" y="3003550"/>
          <p14:tracePt t="54094" x="6042025" y="3016250"/>
          <p14:tracePt t="54115" x="6054725" y="3016250"/>
          <p14:tracePt t="54138" x="6067425" y="3016250"/>
          <p14:tracePt t="54153" x="6067425" y="3028950"/>
          <p14:tracePt t="54158" x="6078538" y="3028950"/>
          <p14:tracePt t="54198" x="6078538" y="3041650"/>
          <p14:tracePt t="54203" x="6091238" y="3041650"/>
          <p14:tracePt t="54218" x="6091238" y="3054350"/>
          <p14:tracePt t="54233" x="6091238" y="3065463"/>
          <p14:tracePt t="54244" x="6091238" y="3078163"/>
          <p14:tracePt t="54248" x="6091238" y="3090863"/>
          <p14:tracePt t="54265" x="6091238" y="3103563"/>
          <p14:tracePt t="54279" x="6103938" y="3103563"/>
          <p14:tracePt t="54288" x="6103938" y="3116263"/>
          <p14:tracePt t="54318" x="6103938" y="3128963"/>
          <p14:tracePt t="54354" x="6103938" y="3141663"/>
          <p14:tracePt t="54394" x="6103938" y="3154363"/>
          <p14:tracePt t="54454" x="6103938" y="3165475"/>
          <p14:tracePt t="54499" x="6116638" y="3165475"/>
          <p14:tracePt t="54504" x="6116638" y="3154363"/>
          <p14:tracePt t="54559" x="6129338" y="3154363"/>
          <p14:tracePt t="54578" x="6129338" y="3141663"/>
          <p14:tracePt t="54593" x="6142038" y="3141663"/>
          <p14:tracePt t="54618" x="6154738" y="3141663"/>
          <p14:tracePt t="54624" x="6154738" y="3128963"/>
          <p14:tracePt t="54678" x="6154738" y="3116263"/>
          <p14:tracePt t="54698" x="6142038" y="3116263"/>
          <p14:tracePt t="54714" x="6116638" y="3116263"/>
          <p14:tracePt t="54723" x="6103938" y="3116263"/>
          <p14:tracePt t="54728" x="6091238" y="3116263"/>
          <p14:tracePt t="54738" x="6067425" y="3116263"/>
          <p14:tracePt t="54743" x="6054725" y="3103563"/>
          <p14:tracePt t="67994" x="6492875" y="2703513"/>
          <p14:tracePt t="68007" x="6492875" y="2690813"/>
          <p14:tracePt t="68020" x="6492875" y="2678113"/>
          <p14:tracePt t="68031" x="6503988" y="2652713"/>
          <p14:tracePt t="68034" x="6542088" y="2627313"/>
          <p14:tracePt t="68045" x="6592888" y="2616200"/>
          <p14:tracePt t="68051" x="6642100" y="2590800"/>
          <p14:tracePt t="68060" x="6704013" y="2590800"/>
          <p14:tracePt t="68066" x="6780213" y="2552700"/>
          <p14:tracePt t="68075" x="6842125" y="2540000"/>
          <p14:tracePt t="68081" x="6905625" y="2540000"/>
          <p14:tracePt t="68090" x="6980238" y="2552700"/>
          <p14:tracePt t="68095" x="7042150" y="2565400"/>
          <p14:tracePt t="68105" x="7118350" y="2590800"/>
          <p14:tracePt t="68110" x="7192963" y="2616200"/>
          <p14:tracePt t="68119" x="7267575" y="2627313"/>
          <p14:tracePt t="68124" x="7342188" y="2652713"/>
          <p14:tracePt t="68134" x="7429500" y="2678113"/>
          <p14:tracePt t="68140" x="7505700" y="2690813"/>
          <p14:tracePt t="68151" x="7580313" y="2716213"/>
          <p14:tracePt t="68154" x="7654925" y="2728913"/>
          <p14:tracePt t="68166" x="7731125" y="2752725"/>
          <p14:tracePt t="68169" x="7805738" y="2778125"/>
          <p14:tracePt t="68181" x="7867650" y="2803525"/>
          <p14:tracePt t="68184" x="7931150" y="2828925"/>
          <p14:tracePt t="68194" x="7967663" y="2840038"/>
          <p14:tracePt t="68200" x="8018463" y="2878138"/>
          <p14:tracePt t="68210" x="8054975" y="2903538"/>
          <p14:tracePt t="68216" x="8093075" y="2928938"/>
          <p14:tracePt t="68225" x="8131175" y="2952750"/>
          <p14:tracePt t="68230" x="8167688" y="2978150"/>
          <p14:tracePt t="68239" x="8193088" y="2990850"/>
          <p14:tracePt t="68244" x="8218488" y="3003550"/>
          <p14:tracePt t="68254" x="8243888" y="3016250"/>
          <p14:tracePt t="68259" x="8256588" y="3016250"/>
          <p14:tracePt t="68269" x="8256588" y="3028950"/>
          <p14:tracePt t="68274" x="8267700" y="3028950"/>
          <p14:tracePt t="68284" x="8267700" y="3041650"/>
          <p14:tracePt t="68289" x="8280400" y="3041650"/>
          <p14:tracePt t="68299" x="8280400" y="3054350"/>
          <p14:tracePt t="68304" x="8293100" y="3065463"/>
          <p14:tracePt t="68315" x="8305800" y="3078163"/>
          <p14:tracePt t="68319" x="8318500" y="3090863"/>
          <p14:tracePt t="68332" x="8318500" y="3103563"/>
          <p14:tracePt t="68334" x="8331200" y="3128963"/>
          <p14:tracePt t="68344" x="8343900" y="3141663"/>
          <p14:tracePt t="68349" x="8356600" y="3154363"/>
          <p14:tracePt t="68359" x="8356600" y="3165475"/>
          <p14:tracePt t="68366" x="8367713" y="3165475"/>
          <p14:tracePt t="68375" x="8380413" y="3178175"/>
          <p14:tracePt t="68389" x="8393113" y="3190875"/>
          <p14:tracePt t="68409" x="8405813" y="3203575"/>
          <p14:tracePt t="68424" x="8418513" y="3203575"/>
          <p14:tracePt t="68434" x="8418513" y="3216275"/>
          <p14:tracePt t="68439" x="8431213" y="3216275"/>
          <p14:tracePt t="68465" x="8443913" y="3216275"/>
          <p14:tracePt t="68499" x="8456613" y="3203575"/>
          <p14:tracePt t="68524" x="8456613" y="3190875"/>
          <p14:tracePt t="68529" x="8469313" y="3190875"/>
          <p14:tracePt t="68544" x="8469313" y="3178175"/>
          <p14:tracePt t="68574" x="8469313" y="3165475"/>
          <p14:tracePt t="68599" x="8469313" y="3154363"/>
          <p14:tracePt t="68755" x="8456613" y="3154363"/>
          <p14:tracePt t="68795" x="8443913" y="3154363"/>
          <p14:tracePt t="68802" x="8443913" y="3141663"/>
          <p14:tracePt t="68816" x="8431213" y="3141663"/>
          <p14:tracePt t="68825" x="8418513" y="3128963"/>
          <p14:tracePt t="68830" x="8405813" y="3103563"/>
          <p14:tracePt t="68839" x="8380413" y="3078163"/>
          <p14:tracePt t="68845" x="8343900" y="3054350"/>
          <p14:tracePt t="68858" x="8305800" y="3028950"/>
          <p14:tracePt t="68860" x="8267700" y="3003550"/>
          <p14:tracePt t="68870" x="8218488" y="2978150"/>
          <p14:tracePt t="68874" x="8167688" y="2952750"/>
          <p14:tracePt t="68885" x="8118475" y="2916238"/>
          <p14:tracePt t="68891" x="8067675" y="2890838"/>
          <p14:tracePt t="68904" x="7993063" y="2852738"/>
          <p14:tracePt t="68908" x="7918450" y="2828925"/>
          <p14:tracePt t="68919" x="7843838" y="2803525"/>
          <p14:tracePt t="68930" x="7680325" y="2778125"/>
          <p14:tracePt t="68936" x="7593013" y="2752725"/>
          <p14:tracePt t="68944" x="7505700" y="2752725"/>
          <p14:tracePt t="68952" x="7418388" y="2752725"/>
          <p14:tracePt t="68959" x="7329488" y="2765425"/>
          <p14:tracePt t="68967" x="7242175" y="2790825"/>
          <p14:tracePt t="68974" x="7154863" y="2828925"/>
          <p14:tracePt t="68979" x="7067550" y="2865438"/>
          <p14:tracePt t="68989" x="6980238" y="2903538"/>
          <p14:tracePt t="68994" x="6880225" y="2941638"/>
          <p14:tracePt t="69004" x="6805613" y="2990850"/>
          <p14:tracePt t="69009" x="6716713" y="3028950"/>
          <p14:tracePt t="69020" x="6629400" y="3078163"/>
          <p14:tracePt t="69024" x="6554788" y="3103563"/>
          <p14:tracePt t="69036" x="6467475" y="3128963"/>
          <p14:tracePt t="69041" x="6416675" y="3154363"/>
          <p14:tracePt t="69054" x="6416675" y="3165475"/>
          <p14:tracePt t="69070" x="6403975" y="3178175"/>
          <p14:tracePt t="69079" x="6391275" y="3178175"/>
          <p14:tracePt t="69100" x="6403975" y="3178175"/>
          <p14:tracePt t="69116" x="6403975" y="3190875"/>
          <p14:tracePt t="69129" x="6429375" y="3178175"/>
          <p14:tracePt t="69139" x="6442075" y="3178175"/>
          <p14:tracePt t="69143" x="6454775" y="3178175"/>
          <p14:tracePt t="69154" x="6454775" y="3165475"/>
          <p14:tracePt t="69159" x="6467475" y="3165475"/>
          <p14:tracePt t="69174" x="6467475" y="3154363"/>
          <p14:tracePt t="69185" x="6480175" y="3154363"/>
          <p14:tracePt t="69190" x="6492875" y="3141663"/>
          <p14:tracePt t="69203" x="6492875" y="3128963"/>
          <p14:tracePt t="69219" x="6503988" y="3103563"/>
          <p14:tracePt t="69229" x="6503988" y="3090863"/>
          <p14:tracePt t="69235" x="6492875" y="3090863"/>
          <p14:tracePt t="69251" x="6492875" y="3078163"/>
          <p14:tracePt t="69264" x="6480175" y="3078163"/>
          <p14:tracePt t="69274" x="6454775" y="3065463"/>
          <p14:tracePt t="69278" x="6429375" y="3054350"/>
          <p14:tracePt t="69289" x="6416675" y="3041650"/>
          <p14:tracePt t="69293" x="6403975" y="3041650"/>
          <p14:tracePt t="69308" x="6380163" y="3028950"/>
          <p14:tracePt t="69310" x="6367463" y="3028950"/>
          <p14:tracePt t="69320" x="6354763" y="3028950"/>
          <p14:tracePt t="69335" x="6342063" y="3016250"/>
          <p14:tracePt t="69354" x="6329363" y="3016250"/>
          <p14:tracePt t="69364" x="6329363" y="3003550"/>
          <p14:tracePt t="69379" x="6316663" y="3003550"/>
          <p14:tracePt t="69385" x="6316663" y="2990850"/>
          <p14:tracePt t="69408" x="6316663" y="2978150"/>
          <p14:tracePt t="69423" x="6342063" y="2978150"/>
          <p14:tracePt t="69428" x="6391275" y="2965450"/>
          <p14:tracePt t="69438" x="6467475" y="2952750"/>
          <p14:tracePt t="69443" x="6542088" y="2928938"/>
          <p14:tracePt t="69453" x="6616700" y="2916238"/>
          <p14:tracePt t="69458" x="6692900" y="2890838"/>
          <p14:tracePt t="69469" x="6780213" y="2865438"/>
          <p14:tracePt t="69474" x="6867525" y="2852738"/>
          <p14:tracePt t="69487" x="6942138" y="2828925"/>
          <p14:tracePt t="69491" x="7042150" y="2816225"/>
          <p14:tracePt t="69502" x="7229475" y="2790825"/>
          <p14:tracePt t="69513" x="7329488" y="2778125"/>
          <p14:tracePt t="70489" x="2251075" y="5081588"/>
          <p14:tracePt t="70495" x="2201863" y="5092700"/>
          <p14:tracePt t="70502" x="2176463" y="5118100"/>
          <p14:tracePt t="70506" x="2138363" y="5130800"/>
          <p14:tracePt t="70515" x="2114550" y="5143500"/>
          <p14:tracePt t="70519" x="2089150" y="5156200"/>
          <p14:tracePt t="70528" x="2063750" y="5168900"/>
          <p14:tracePt t="70533" x="2051050" y="5181600"/>
          <p14:tracePt t="70543" x="2038350" y="5205413"/>
          <p14:tracePt t="70549" x="2025650" y="5218113"/>
          <p14:tracePt t="70558" x="2014538" y="5230813"/>
          <p14:tracePt t="70565" x="2014538" y="5243513"/>
          <p14:tracePt t="70574" x="2001838" y="5256213"/>
          <p14:tracePt t="70579" x="2001838" y="5268913"/>
          <p14:tracePt t="70603" x="2001838" y="5281613"/>
          <p14:tracePt t="70618" x="2025650" y="5294313"/>
          <p14:tracePt t="70624" x="2063750" y="5294313"/>
          <p14:tracePt t="70633" x="2101850" y="5294313"/>
          <p14:tracePt t="70638" x="2138363" y="5281613"/>
          <p14:tracePt t="70649" x="2176463" y="5268913"/>
          <p14:tracePt t="70654" x="2201863" y="5268913"/>
          <p14:tracePt t="70666" x="2227263" y="5256213"/>
          <p14:tracePt t="70668" x="2263775" y="5243513"/>
          <p14:tracePt t="70679" x="2289175" y="5230813"/>
          <p14:tracePt t="70684" x="2327275" y="5230813"/>
          <p14:tracePt t="70694" x="2338388" y="5218113"/>
          <p14:tracePt t="70699" x="2363788" y="5218113"/>
          <p14:tracePt t="70708" x="2376488" y="5218113"/>
          <p14:tracePt t="70716" x="2401888" y="5218113"/>
          <p14:tracePt t="70724" x="2414588" y="5205413"/>
          <p14:tracePt t="70738" x="2427288" y="5205413"/>
          <p14:tracePt t="70743" x="2439988" y="5205413"/>
          <p14:tracePt t="70753" x="2451100" y="5205413"/>
          <p14:tracePt t="70759" x="2463800" y="5205413"/>
          <p14:tracePt t="70768" x="2476500" y="5205413"/>
          <p14:tracePt t="70773" x="2501900" y="5205413"/>
          <p14:tracePt t="70783" x="2514600" y="5205413"/>
          <p14:tracePt t="70788" x="2527300" y="5205413"/>
          <p14:tracePt t="70799" x="2551113" y="5205413"/>
          <p14:tracePt t="70803" x="2563813" y="5205413"/>
          <p14:tracePt t="70815" x="2589213" y="5205413"/>
          <p14:tracePt t="70818" x="2601913" y="5205413"/>
          <p14:tracePt t="70828" x="2627313" y="5205413"/>
          <p14:tracePt t="70834" x="2651125" y="5194300"/>
          <p14:tracePt t="70843" x="2689225" y="5194300"/>
          <p14:tracePt t="70850" x="2714625" y="5181600"/>
          <p14:tracePt t="70858" x="2752725" y="5168900"/>
          <p14:tracePt t="70865" x="2776538" y="5156200"/>
          <p14:tracePt t="70873" x="2801938" y="5143500"/>
          <p14:tracePt t="70878" x="2827338" y="5130800"/>
          <p14:tracePt t="70888" x="2852738" y="5118100"/>
          <p14:tracePt t="70900" x="2863850" y="5105400"/>
          <p14:tracePt t="70903" x="2876550" y="5105400"/>
          <p14:tracePt t="70908" x="2889250" y="5092700"/>
          <p14:tracePt t="70918" x="2901950" y="5092700"/>
          <p14:tracePt t="70923" x="2901950" y="5081588"/>
          <p14:tracePt t="70934" x="2927350" y="5056188"/>
          <p14:tracePt t="70938" x="2940050" y="5030788"/>
          <p14:tracePt t="70950" x="2952750" y="4992688"/>
          <p14:tracePt t="70952" x="2952750" y="4981575"/>
          <p14:tracePt t="70962" x="2952750" y="4968875"/>
          <p14:tracePt t="70967" x="2952750" y="4956175"/>
          <p14:tracePt t="70978" x="2952750" y="4943475"/>
          <p14:tracePt t="70993" x="2940050" y="4930775"/>
          <p14:tracePt t="71013" x="2940050" y="4918075"/>
          <p14:tracePt t="71028" x="2927350" y="4918075"/>
          <p14:tracePt t="71053" x="2927350" y="4905375"/>
          <p14:tracePt t="71067" x="2927350" y="4918075"/>
          <p14:tracePt t="71097" x="2940050" y="4930775"/>
          <p14:tracePt t="71103" x="2940050" y="4943475"/>
          <p14:tracePt t="71112" x="2952750" y="4956175"/>
          <p14:tracePt t="71127" x="2952750" y="4968875"/>
          <p14:tracePt t="71133" x="2963863" y="4981575"/>
          <p14:tracePt t="71142" x="2963863" y="4992688"/>
          <p14:tracePt t="71150" x="2976563" y="4992688"/>
          <p14:tracePt t="71157" x="2976563" y="5005388"/>
          <p14:tracePt t="71163" x="2976563" y="5018088"/>
          <p14:tracePt t="71172" x="2989263" y="5030788"/>
          <p14:tracePt t="71187" x="2976563" y="5043488"/>
          <p14:tracePt t="71208" x="2976563" y="5056188"/>
          <p14:tracePt t="71222" x="2963863" y="5068888"/>
          <p14:tracePt t="71237" x="2952750" y="5068888"/>
          <p14:tracePt t="71248" x="2940050" y="5081588"/>
          <p14:tracePt t="71252" x="2927350" y="5092700"/>
          <p14:tracePt t="71267" x="2914650" y="5105400"/>
          <p14:tracePt t="71277" x="2901950" y="5105400"/>
          <p14:tracePt t="71283" x="2889250" y="5118100"/>
          <p14:tracePt t="71299" x="2876550" y="5118100"/>
          <p14:tracePt t="71307" x="2863850" y="5130800"/>
          <p14:tracePt t="71322" x="2852738" y="5130800"/>
          <p14:tracePt t="71337" x="2840038" y="5130800"/>
          <p14:tracePt t="71352" x="2840038" y="5143500"/>
          <p14:tracePt t="71357" x="2827338" y="5143500"/>
          <p14:tracePt t="71387" x="2814638" y="5143500"/>
          <p14:tracePt t="71417" x="2801938" y="5143500"/>
          <p14:tracePt t="71458" x="2789238" y="5143500"/>
          <p14:tracePt t="71473" x="2789238" y="5156200"/>
          <p14:tracePt t="71518" x="2776538" y="5156200"/>
          <p14:tracePt t="71623" x="2776538" y="5168900"/>
          <p14:tracePt t="71653" x="2763838" y="5168900"/>
          <p14:tracePt t="71792" x="2763838" y="5156200"/>
          <p14:tracePt t="71837" x="2763838" y="5143500"/>
          <p14:tracePt t="71878" x="2752725" y="5143500"/>
          <p14:tracePt t="71913" x="2740025" y="5143500"/>
          <p14:tracePt t="71942" x="2727325" y="5143500"/>
          <p14:tracePt t="71972" x="2714625" y="5143500"/>
          <p14:tracePt t="71987" x="2701925" y="5143500"/>
          <p14:tracePt t="72012" x="2689225" y="5143500"/>
          <p14:tracePt t="72019" x="2689225" y="5130800"/>
          <p14:tracePt t="72057" x="2701925" y="5092700"/>
          <p14:tracePt t="72062" x="2727325" y="5056188"/>
          <p14:tracePt t="72072" x="2789238" y="5018088"/>
          <p14:tracePt t="72077" x="2852738" y="4981575"/>
          <p14:tracePt t="72088" x="2914650" y="4956175"/>
          <p14:tracePt t="72091" x="2989263" y="4943475"/>
          <p14:tracePt t="72397" x="2414588" y="5168900"/>
          <p14:tracePt t="72405" x="2414588" y="5181600"/>
          <p14:tracePt t="72440" x="2414588" y="5194300"/>
          <p14:tracePt t="72459" x="2427288" y="5194300"/>
          <p14:tracePt t="72469" x="2427288" y="5205413"/>
          <p14:tracePt t="72489" x="2439988" y="5218113"/>
          <p14:tracePt t="72514" x="2451100" y="5218113"/>
          <p14:tracePt t="72544" x="2451100" y="5230813"/>
          <p14:tracePt t="72561" x="2463800" y="5230813"/>
          <p14:tracePt t="72605" x="2463800" y="5243513"/>
          <p14:tracePt t="72611" x="2451100" y="5243513"/>
          <p14:tracePt t="72635" x="2451100" y="5256213"/>
          <p14:tracePt t="72665" x="2451100" y="5268913"/>
          <p14:tracePt t="72700" x="2451100" y="5281613"/>
          <p14:tracePt t="72800" x="2451100" y="5268913"/>
          <p14:tracePt t="72806" x="2463800" y="5268913"/>
          <p14:tracePt t="72835" x="2463800" y="5256213"/>
          <p14:tracePt t="72860" x="2476500" y="5256213"/>
          <p14:tracePt t="72879" x="2476500" y="5243513"/>
          <p14:tracePt t="72910" x="2489200" y="5243513"/>
          <p14:tracePt t="73015" x="2501900" y="5243513"/>
          <p14:tracePt t="73074" x="2514600" y="5243513"/>
          <p14:tracePt t="73119" x="2514600" y="5256213"/>
          <p14:tracePt t="73135" x="2527300" y="5256213"/>
          <p14:tracePt t="73179" x="2540000" y="5256213"/>
          <p14:tracePt t="73204" x="2540000" y="5243513"/>
          <p14:tracePt t="73210" x="2551113" y="5243513"/>
          <p14:tracePt t="73234" x="2563813" y="5243513"/>
          <p14:tracePt t="73254" x="2576513" y="5243513"/>
          <p14:tracePt t="73269" x="2589213" y="5243513"/>
          <p14:tracePt t="73285" x="2589213" y="5230813"/>
          <p14:tracePt t="73294" x="2601913" y="5230813"/>
          <p14:tracePt t="73324" x="2614613" y="5230813"/>
          <p14:tracePt t="73354" x="2627313" y="5230813"/>
          <p14:tracePt t="73399" x="2640013" y="5230813"/>
          <p14:tracePt t="73429" x="2640013" y="5218113"/>
          <p14:tracePt t="73444" x="2651125" y="5218113"/>
          <p14:tracePt t="73478" x="2663825" y="5218113"/>
          <p14:tracePt t="73503" x="2663825" y="5205413"/>
          <p14:tracePt t="73508" x="2676525" y="5205413"/>
          <p14:tracePt t="73519" x="2689225" y="5194300"/>
          <p14:tracePt t="73524" x="2701925" y="5181600"/>
          <p14:tracePt t="73538" x="2714625" y="5181600"/>
          <p14:tracePt t="73541" x="2727325" y="5168900"/>
          <p14:tracePt t="73554" x="2752725" y="5143500"/>
          <p14:tracePt t="73564" x="2763838" y="5143500"/>
          <p14:tracePt t="73569" x="2776538" y="5130800"/>
          <p14:tracePt t="73578" x="2801938" y="5118100"/>
          <p14:tracePt t="73585" x="2814638" y="5105400"/>
          <p14:tracePt t="73593" x="2840038" y="5092700"/>
          <p14:tracePt t="73601" x="2852738" y="5081588"/>
          <p14:tracePt t="73608" x="2876550" y="5068888"/>
          <p14:tracePt t="73614" x="2901950" y="5056188"/>
          <p14:tracePt t="73627" x="2927350" y="5043488"/>
          <p14:tracePt t="73628" x="2963863" y="5018088"/>
          <p14:tracePt t="73640" x="2989263" y="5005388"/>
          <p14:tracePt t="73643" x="3027363" y="4981575"/>
          <p14:tracePt t="73651" x="3052763" y="4956175"/>
          <p14:tracePt t="73656" x="3101975" y="4943475"/>
          <p14:tracePt t="73668" x="3140075" y="4918075"/>
          <p14:tracePt t="73671" x="3189288" y="4879975"/>
          <p14:tracePt t="73683" x="3252788" y="4843463"/>
          <p14:tracePt t="73686" x="3327400" y="4805363"/>
          <p14:tracePt t="73698" x="3414713" y="4743450"/>
          <p14:tracePt t="73701" x="3489325" y="4679950"/>
          <p14:tracePt t="73712" x="3578225" y="4605338"/>
          <p14:tracePt t="73716" x="3665538" y="4530725"/>
          <p14:tracePt t="73726" x="3752850" y="4443413"/>
          <p14:tracePt t="73733" x="3852863" y="4367213"/>
          <p14:tracePt t="73742" x="3965575" y="4292600"/>
          <p14:tracePt t="73746" x="4078288" y="4205288"/>
          <p14:tracePt t="73756" x="4203700" y="4117975"/>
          <p14:tracePt t="73761" x="4327525" y="4029075"/>
          <p14:tracePt t="73771" x="4465638" y="3941763"/>
          <p14:tracePt t="73776" x="4616450" y="3854450"/>
          <p14:tracePt t="73786" x="4765675" y="3754438"/>
          <p14:tracePt t="73791" x="4929188" y="3667125"/>
          <p14:tracePt t="73801" x="5091113" y="3579813"/>
          <p14:tracePt t="73806" x="5253038" y="3479800"/>
          <p14:tracePt t="73817" x="5416550" y="3390900"/>
          <p14:tracePt t="73821" x="5591175" y="3303588"/>
          <p14:tracePt t="73833" x="5767388" y="3228975"/>
          <p14:tracePt t="73835" x="5929313" y="3141663"/>
          <p14:tracePt t="73846" x="6103938" y="3065463"/>
          <p14:tracePt t="73851" x="6267450" y="3065463"/>
          <p14:tracePt t="73861" x="6429375" y="3065463"/>
          <p14:tracePt t="73866" x="6592888" y="3054350"/>
          <p14:tracePt t="73876" x="6742113" y="3054350"/>
          <p14:tracePt t="73883" x="6880225" y="3065463"/>
          <p14:tracePt t="73890" x="7029450" y="3065463"/>
          <p14:tracePt t="73898" x="7154863" y="3065463"/>
          <p14:tracePt t="73915" x="7405688" y="3128963"/>
          <p14:tracePt t="73920" x="7531100" y="3141663"/>
          <p14:tracePt t="73926" x="7631113" y="3165475"/>
          <p14:tracePt t="73935" x="7731125" y="3190875"/>
          <p14:tracePt t="73940" x="7831138" y="3203575"/>
          <p14:tracePt t="73951" x="7918450" y="3216275"/>
          <p14:tracePt t="73955" x="7993063" y="3216275"/>
          <p14:tracePt t="73966" x="8067675" y="3254375"/>
          <p14:tracePt t="73970" x="8080375" y="3254375"/>
          <p14:tracePt t="73995" x="8093075" y="3254375"/>
          <p14:tracePt t="74040" x="8105775" y="3254375"/>
          <p14:tracePt t="74072" x="8105775" y="3241675"/>
          <p14:tracePt t="74077" x="8118475" y="3241675"/>
          <p14:tracePt t="74086" x="8131175" y="3241675"/>
          <p14:tracePt t="74091" x="8143875" y="3228975"/>
          <p14:tracePt t="74103" x="8156575" y="3228975"/>
          <p14:tracePt t="74106" x="8180388" y="3228975"/>
          <p14:tracePt t="74118" x="8193088" y="3228975"/>
          <p14:tracePt t="74121" x="8218488" y="3228975"/>
          <p14:tracePt t="74134" x="8243888" y="3228975"/>
          <p14:tracePt t="74137" x="8256588" y="3228975"/>
          <p14:tracePt t="74147" x="8280400" y="3228975"/>
          <p14:tracePt t="74152" x="8293100" y="3228975"/>
          <p14:tracePt t="74162" x="8305800" y="3228975"/>
          <p14:tracePt t="74168" x="8318500" y="3228975"/>
          <p14:tracePt t="74176" x="8331200" y="3228975"/>
          <p14:tracePt t="74191" x="8343900" y="3228975"/>
          <p14:tracePt t="74211" x="8356600" y="3216275"/>
          <p14:tracePt t="74241" x="8367713" y="3216275"/>
          <p14:tracePt t="74256" x="8367713" y="3203575"/>
          <p14:tracePt t="74268" x="8380413" y="3203575"/>
          <p14:tracePt t="74282" x="8380413" y="3190875"/>
          <p14:tracePt t="74296" x="8393113" y="3190875"/>
          <p14:tracePt t="74311" x="8393113" y="3178175"/>
          <p14:tracePt t="74341" x="8393113" y="3165475"/>
          <p14:tracePt t="74371" x="8393113" y="3154363"/>
          <p14:tracePt t="74376" x="8405813" y="3154363"/>
          <p14:tracePt t="74420" x="8405813" y="3141663"/>
          <p14:tracePt t="74536" x="8405813" y="3128963"/>
          <p14:tracePt t="74556" x="8393113" y="3128963"/>
          <p14:tracePt t="74596" x="8380413" y="3128963"/>
          <p14:tracePt t="74632" x="8367713" y="3128963"/>
          <p14:tracePt t="74640" x="8367713" y="3141663"/>
          <p14:tracePt t="74676" x="8367713" y="3154363"/>
          <p14:tracePt t="74701" x="8367713" y="3165475"/>
          <p14:tracePt t="74721" x="8367713" y="3178175"/>
          <p14:tracePt t="74735" x="8380413" y="3178175"/>
          <p14:tracePt t="74765" x="8393113" y="3178175"/>
          <p14:tracePt t="74795" x="8380413" y="3154363"/>
          <p14:tracePt t="74805" x="8343900" y="3141663"/>
          <p14:tracePt t="74811" x="8280400" y="3116263"/>
          <p14:tracePt t="74821" x="8205788" y="3090863"/>
          <p14:tracePt t="74825" x="8131175" y="3065463"/>
          <p14:tracePt t="74839" x="8054975" y="3054350"/>
          <p14:tracePt t="74841" x="7980363" y="3041650"/>
          <p14:tracePt t="74853" x="7893050" y="3028950"/>
          <p14:tracePt t="74858" x="7818438" y="3016250"/>
          <p14:tracePt t="74869" x="7731125" y="3003550"/>
          <p14:tracePt t="74873" x="7654925" y="2990850"/>
          <p14:tracePt t="74883" x="7480300" y="2965450"/>
          <p14:tracePt t="74894" x="7392988" y="2952750"/>
          <p14:tracePt t="74899" x="7305675" y="2952750"/>
          <p14:tracePt t="74915" x="7142163" y="2952750"/>
          <p14:tracePt t="74923" x="7054850" y="2952750"/>
          <p14:tracePt t="74928" x="6967538" y="2965450"/>
          <p14:tracePt t="74938" x="6880225" y="2965450"/>
          <p14:tracePt t="74943" x="6792913" y="2965450"/>
          <p14:tracePt t="74953" x="6716713" y="2965450"/>
          <p14:tracePt t="74958" x="6629400" y="2965450"/>
          <p14:tracePt t="74968" x="6554788" y="2965450"/>
          <p14:tracePt t="74973" x="6480175" y="2978150"/>
          <p14:tracePt t="74983" x="6391275" y="2978150"/>
          <p14:tracePt t="74988" x="6342063" y="2990850"/>
          <p14:tracePt t="75000" x="6303963" y="3003550"/>
          <p14:tracePt t="75003" x="6267450" y="3003550"/>
          <p14:tracePt t="75015" x="6242050" y="3016250"/>
          <p14:tracePt t="75018" x="6216650" y="3028950"/>
          <p14:tracePt t="75028" x="6191250" y="3028950"/>
          <p14:tracePt t="75033" x="6180138" y="3041650"/>
          <p14:tracePt t="75043" x="6154738" y="3054350"/>
          <p14:tracePt t="75049" x="6142038" y="3054350"/>
          <p14:tracePt t="75058" x="6129338" y="3065463"/>
          <p14:tracePt t="75073" x="6116638" y="3065463"/>
          <p14:tracePt t="75078" x="6116638" y="3078163"/>
          <p14:tracePt t="75093" x="6103938" y="3078163"/>
          <p14:tracePt t="75102" x="6103938" y="3090863"/>
          <p14:tracePt t="75123" x="6091238" y="3103563"/>
          <p14:tracePt t="75153" x="6091238" y="3116263"/>
          <p14:tracePt t="75239" x="6103938" y="3116263"/>
          <p14:tracePt t="75254" x="6103938" y="3103563"/>
          <p14:tracePt t="75304" x="6116638" y="3103563"/>
          <p14:tracePt t="75319" x="6116638" y="3090863"/>
          <p14:tracePt t="75899" x="3276600" y="5281613"/>
          <p14:tracePt t="75908" x="3276600" y="5294313"/>
          <p14:tracePt t="75999" x="3276600" y="5281613"/>
          <p14:tracePt t="76028" x="3276600" y="5268913"/>
          <p14:tracePt t="76033" x="3265488" y="5256213"/>
          <p14:tracePt t="76048" x="3265488" y="5243513"/>
          <p14:tracePt t="76058" x="3252788" y="5243513"/>
          <p14:tracePt t="76062" x="3252788" y="5230813"/>
          <p14:tracePt t="76072" x="3240088" y="5218113"/>
          <p14:tracePt t="76077" x="3214688" y="5218113"/>
          <p14:tracePt t="76087" x="3189288" y="5218113"/>
          <p14:tracePt t="76092" x="3176588" y="5218113"/>
          <p14:tracePt t="76104" x="3152775" y="5218113"/>
          <p14:tracePt t="76107" x="3127375" y="5218113"/>
          <p14:tracePt t="76119" x="3114675" y="5230813"/>
          <p14:tracePt t="76123" x="3089275" y="5230813"/>
          <p14:tracePt t="76137" x="3076575" y="5230813"/>
          <p14:tracePt t="76147" x="3052763" y="5230813"/>
          <p14:tracePt t="76153" x="3027363" y="5230813"/>
          <p14:tracePt t="76162" x="3014663" y="5230813"/>
          <p14:tracePt t="76169" x="3001963" y="5230813"/>
          <p14:tracePt t="76178" x="2989263" y="5230813"/>
          <p14:tracePt t="76192" x="2976563" y="5230813"/>
          <p14:tracePt t="76197" x="2963863" y="5230813"/>
          <p14:tracePt t="76207" x="2952750" y="5230813"/>
          <p14:tracePt t="76212" x="2940050" y="5230813"/>
          <p14:tracePt t="76226" x="2927350" y="5230813"/>
          <p14:tracePt t="76237" x="2914650" y="5230813"/>
          <p14:tracePt t="76242" x="2901950" y="5230813"/>
          <p14:tracePt t="76257" x="2889250" y="5218113"/>
          <p14:tracePt t="76268" x="2876550" y="5218113"/>
          <p14:tracePt t="76287" x="2863850" y="5218113"/>
          <p14:tracePt t="76298" x="2852738" y="5218113"/>
          <p14:tracePt t="76303" x="2840038" y="5218113"/>
          <p14:tracePt t="76311" x="2840038" y="5230813"/>
          <p14:tracePt t="76318" x="2827338" y="5230813"/>
          <p14:tracePt t="76332" x="2814638" y="5230813"/>
          <p14:tracePt t="76340" x="2801938" y="5243513"/>
          <p14:tracePt t="76359" x="2789238" y="5243513"/>
          <p14:tracePt t="76375" x="2776538" y="5256213"/>
          <p14:tracePt t="76400" x="2763838" y="5256213"/>
          <p14:tracePt t="76404" x="2763838" y="5268913"/>
          <p14:tracePt t="76445" x="2752725" y="5268913"/>
          <p14:tracePt t="76505" x="2763838" y="5268913"/>
          <p14:tracePt t="76541" x="2752725" y="5268913"/>
          <p14:tracePt t="76613" x="2740025" y="5268913"/>
          <p14:tracePt t="76660" x="2752725" y="5268913"/>
          <p14:tracePt t="76705" x="2752725" y="5256213"/>
          <p14:tracePt t="76732" x="2763838" y="5256213"/>
          <p14:tracePt t="76746" x="2763838" y="5243513"/>
          <p14:tracePt t="76780" x="2776538" y="5243513"/>
          <p14:tracePt t="76805" x="2789238" y="5243513"/>
          <p14:tracePt t="76810" x="2801938" y="5243513"/>
          <p14:tracePt t="76820" x="2827338" y="5243513"/>
          <p14:tracePt t="76825" x="2852738" y="5243513"/>
          <p14:tracePt t="76836" x="2876550" y="5243513"/>
          <p14:tracePt t="76840" x="2914650" y="5243513"/>
          <p14:tracePt t="76855" x="2952750" y="5230813"/>
          <p14:tracePt t="76857" x="2989263" y="5218113"/>
          <p14:tracePt t="76869" x="3027363" y="5218113"/>
          <p14:tracePt t="76873" x="3076575" y="5205413"/>
          <p14:tracePt t="76881" x="3127375" y="5194300"/>
          <p14:tracePt t="76886" x="3176588" y="5181600"/>
          <p14:tracePt t="76895" x="3227388" y="5181600"/>
          <p14:tracePt t="76902" x="3289300" y="5168900"/>
          <p14:tracePt t="76910" x="3340100" y="5168900"/>
          <p14:tracePt t="76918" x="3402013" y="5168900"/>
          <p14:tracePt t="76924" x="3465513" y="5168900"/>
          <p14:tracePt t="76931" x="3514725" y="5168900"/>
          <p14:tracePt t="76940" x="3578225" y="5156200"/>
          <p14:tracePt t="76945" x="3627438" y="5156200"/>
          <p14:tracePt t="76955" x="3689350" y="5143500"/>
          <p14:tracePt t="76959" x="3727450" y="5143500"/>
          <p14:tracePt t="76971" x="3778250" y="5130800"/>
          <p14:tracePt t="76975" x="3814763" y="5118100"/>
          <p14:tracePt t="76986" x="3840163" y="5105400"/>
          <p14:tracePt t="76991" x="3878263" y="5092700"/>
          <p14:tracePt t="77004" x="3890963" y="5092700"/>
          <p14:tracePt t="77008" x="3902075" y="5081588"/>
          <p14:tracePt t="77020" x="3902075" y="5068888"/>
          <p14:tracePt t="78001" x="2989263" y="5092700"/>
          <p14:tracePt t="78031" x="2976563" y="5092700"/>
          <p14:tracePt t="78046" x="2976563" y="5105400"/>
          <p14:tracePt t="78061" x="2963863" y="5105400"/>
          <p14:tracePt t="78090" x="2952750" y="5105400"/>
          <p14:tracePt t="78116" x="2940050" y="5105400"/>
          <p14:tracePt t="78135" x="2927350" y="5105400"/>
          <p14:tracePt t="78161" x="2914650" y="5105400"/>
          <p14:tracePt t="78165" x="2901950" y="5118100"/>
          <p14:tracePt t="78176" x="2889250" y="5118100"/>
          <p14:tracePt t="78181" x="2876550" y="5118100"/>
          <p14:tracePt t="78191" x="2852738" y="5130800"/>
          <p14:tracePt t="78195" x="2840038" y="5143500"/>
          <p14:tracePt t="78205" x="2814638" y="5143500"/>
          <p14:tracePt t="78211" x="2801938" y="5143500"/>
          <p14:tracePt t="78220" x="2789238" y="5156200"/>
          <p14:tracePt t="78226" x="2776538" y="5156200"/>
          <p14:tracePt t="78240" x="2763838" y="5156200"/>
          <p14:tracePt t="78255" x="2752725" y="5156200"/>
          <p14:tracePt t="78267" x="2752725" y="5168900"/>
          <p14:tracePt t="78270" x="2740025" y="5168900"/>
          <p14:tracePt t="78282" x="2727325" y="5168900"/>
          <p14:tracePt t="78295" x="2714625" y="5181600"/>
          <p14:tracePt t="78311" x="2701925" y="5181600"/>
          <p14:tracePt t="78317" x="2689225" y="5194300"/>
          <p14:tracePt t="78325" x="2676525" y="5194300"/>
          <p14:tracePt t="78332" x="2663825" y="5194300"/>
          <p14:tracePt t="78345" x="2651125" y="5194300"/>
          <p14:tracePt t="78355" x="2640013" y="5194300"/>
          <p14:tracePt t="78370" x="2627313" y="5194300"/>
          <p14:tracePt t="78375" x="2614613" y="5194300"/>
          <p14:tracePt t="78385" x="2601913" y="5194300"/>
          <p14:tracePt t="78399" x="2589213" y="5194300"/>
          <p14:tracePt t="78416" x="2576513" y="5194300"/>
          <p14:tracePt t="78429" x="2563813" y="5194300"/>
          <p14:tracePt t="78444" x="2551113" y="5194300"/>
          <p14:tracePt t="78449" x="2551113" y="5205413"/>
          <p14:tracePt t="78466" x="2540000" y="5205413"/>
          <p14:tracePt t="78489" x="2527300" y="5205413"/>
          <p14:tracePt t="78553" x="2527300" y="5194300"/>
          <p14:tracePt t="78581" x="2540000" y="5194300"/>
          <p14:tracePt t="78595" x="2540000" y="5181600"/>
          <p14:tracePt t="78611" x="2551113" y="5181600"/>
          <p14:tracePt t="78616" x="2551113" y="5168900"/>
          <p14:tracePt t="78626" x="2563813" y="5168900"/>
          <p14:tracePt t="78640" x="2576513" y="5168900"/>
          <p14:tracePt t="78660" x="2589213" y="5168900"/>
          <p14:tracePt t="78675" x="2589213" y="5156200"/>
          <p14:tracePt t="78691" x="2601913" y="5156200"/>
          <p14:tracePt t="78720" x="2614613" y="5156200"/>
          <p14:tracePt t="78926" x="2627313" y="5156200"/>
          <p14:tracePt t="78945" x="2640013" y="5156200"/>
          <p14:tracePt t="78955" x="2663825" y="5156200"/>
          <p14:tracePt t="78960" x="2676525" y="5168900"/>
          <p14:tracePt t="78970" x="2689225" y="5168900"/>
          <p14:tracePt t="78975" x="2714625" y="5168900"/>
          <p14:tracePt t="78986" x="2727325" y="5168900"/>
          <p14:tracePt t="78990" x="2740025" y="5168900"/>
          <p14:tracePt t="79004" x="2763838" y="5168900"/>
          <p14:tracePt t="79007" x="2776538" y="5181600"/>
          <p14:tracePt t="79020" x="2814638" y="5181600"/>
          <p14:tracePt t="79031" x="2840038" y="5194300"/>
          <p14:tracePt t="79035" x="2876550" y="5194300"/>
          <p14:tracePt t="79045" x="2914650" y="5194300"/>
          <p14:tracePt t="79053" x="2940050" y="5205413"/>
          <p14:tracePt t="79060" x="2963863" y="5205413"/>
          <p14:tracePt t="79067" x="3001963" y="5205413"/>
          <p14:tracePt t="79075" x="3040063" y="5205413"/>
          <p14:tracePt t="79080" x="3076575" y="5205413"/>
          <p14:tracePt t="79090" x="3114675" y="5205413"/>
          <p14:tracePt t="79095" x="3165475" y="5205413"/>
          <p14:tracePt t="79105" x="3201988" y="5205413"/>
          <p14:tracePt t="79110" x="3252788" y="5218113"/>
          <p14:tracePt t="79120" x="3289300" y="5218113"/>
          <p14:tracePt t="79124" x="3327400" y="5230813"/>
          <p14:tracePt t="79135" x="3376613" y="5243513"/>
          <p14:tracePt t="79140" x="3414713" y="5243513"/>
          <p14:tracePt t="79154" x="3465513" y="5256213"/>
          <p14:tracePt t="79157" x="3502025" y="5268913"/>
          <p14:tracePt t="79170" x="3578225" y="5294313"/>
          <p14:tracePt t="79180" x="3614738" y="5294313"/>
          <p14:tracePt t="79185" x="3640138" y="5294313"/>
          <p14:tracePt t="79195" x="3665538" y="5305425"/>
          <p14:tracePt t="79203" x="3678238" y="5305425"/>
          <p14:tracePt t="79218" x="3689350" y="5305425"/>
          <p14:tracePt t="79245" x="3702050" y="5305425"/>
          <p14:tracePt t="79269" x="3702050" y="5294313"/>
          <p14:tracePt t="79304" x="3702050" y="5281613"/>
          <p14:tracePt t="79316" x="3689350" y="5281613"/>
          <p14:tracePt t="79375" x="3689350" y="5268913"/>
          <p14:tracePt t="79409" x="3702050" y="5268913"/>
          <p14:tracePt t="79439" x="3714750" y="5268913"/>
          <p14:tracePt t="79451" x="3727450" y="5256213"/>
          <p14:tracePt t="79455" x="3740150" y="5256213"/>
          <p14:tracePt t="79466" x="3752850" y="5243513"/>
          <p14:tracePt t="79470" x="3765550" y="5243513"/>
          <p14:tracePt t="79478" x="3778250" y="5230813"/>
          <p14:tracePt t="79484" x="3790950" y="5230813"/>
          <p14:tracePt t="79493" x="3790950" y="5218113"/>
          <p14:tracePt t="79499" x="3802063" y="5218113"/>
          <p14:tracePt t="79513" x="3814763" y="5218113"/>
          <p14:tracePt t="79527" x="3814763" y="5205413"/>
          <p14:tracePt t="79537" x="3827463" y="5205413"/>
          <p14:tracePt t="79567" x="3840163" y="5205413"/>
          <p14:tracePt t="79612" x="3852863" y="5205413"/>
          <p14:tracePt t="79723" x="3852863" y="5194300"/>
          <p14:tracePt t="79768" x="3865563" y="5194300"/>
          <p14:tracePt t="79793" x="3865563" y="5181600"/>
          <p14:tracePt t="79853" x="3865563" y="5168900"/>
          <p14:tracePt t="79869" x="3878263" y="5168900"/>
          <p14:tracePt t="79905" x="3878263" y="5156200"/>
          <p14:tracePt t="79913" x="3890963" y="5156200"/>
          <p14:tracePt t="79935" x="3890963" y="5143500"/>
          <p14:tracePt t="79949" x="3902075" y="5143500"/>
          <p14:tracePt t="79973" x="3902075" y="5130800"/>
          <p14:tracePt t="80008" x="3902075" y="5118100"/>
          <p14:tracePt t="80052" x="3914775" y="5105400"/>
          <p14:tracePt t="80099" x="3914775" y="5092700"/>
          <p14:tracePt t="80183" x="3914775" y="5081588"/>
          <p14:tracePt t="80217" x="3914775" y="5092700"/>
          <p14:tracePt t="80287" x="3914775" y="5105400"/>
          <p14:tracePt t="80293" x="3902075" y="5105400"/>
          <p14:tracePt t="80336" x="3890963" y="5105400"/>
          <p14:tracePt t="80377" x="3878263" y="5105400"/>
          <p14:tracePt t="80411" x="3865563" y="5118100"/>
          <p14:tracePt t="80437" x="3852863" y="5130800"/>
          <p14:tracePt t="80442" x="3852863" y="5143500"/>
          <p14:tracePt t="80452" x="3852863" y="5156200"/>
          <p14:tracePt t="80458" x="3840163" y="5156200"/>
          <p14:tracePt t="80471" x="3840163" y="5168900"/>
          <p14:tracePt t="80497" x="3827463" y="5181600"/>
          <p14:tracePt t="80526" x="3827463" y="5168900"/>
          <p14:tracePt t="80546" x="3840163" y="5143500"/>
          <p14:tracePt t="80557" x="3852863" y="5118100"/>
          <p14:tracePt t="80562" x="3865563" y="5105400"/>
          <p14:tracePt t="80571" x="3878263" y="5092700"/>
          <p14:tracePt t="80576" x="3878263" y="5081588"/>
          <p14:tracePt t="80587" x="3878263" y="5068888"/>
          <p14:tracePt t="80591" x="3890963" y="5068888"/>
          <p14:tracePt t="80602" x="3902075" y="5056188"/>
          <p14:tracePt t="80633" x="3914775" y="5056188"/>
          <p14:tracePt t="80637" x="3914775" y="5043488"/>
          <p14:tracePt t="80682" x="3902075" y="5043488"/>
          <p14:tracePt t="80711" x="3890963" y="5043488"/>
          <p14:tracePt t="80721" x="3890963" y="5030788"/>
          <p14:tracePt t="80771" x="3890963" y="5018088"/>
          <p14:tracePt t="80801" x="3878263" y="5018088"/>
          <p14:tracePt t="80860" x="3865563" y="5018088"/>
          <p14:tracePt t="80890" x="3852863" y="5018088"/>
          <p14:tracePt t="80935" x="3852863" y="5005388"/>
          <p14:tracePt t="80975" x="3865563" y="5005388"/>
          <p14:tracePt t="81025" x="3865563" y="5018088"/>
          <p14:tracePt t="81036" x="3852863" y="5018088"/>
          <p14:tracePt t="81066" x="3840163" y="5018088"/>
          <p14:tracePt t="81080" x="3827463" y="5018088"/>
          <p14:tracePt t="81095" x="3814763" y="5018088"/>
          <p14:tracePt t="81102" x="3802063" y="5018088"/>
          <p14:tracePt t="81114" x="3790950" y="5005388"/>
          <p14:tracePt t="81124" x="3778250" y="4981575"/>
          <p14:tracePt t="81128" x="3778250" y="4956175"/>
          <p14:tracePt t="81754" x="3678238" y="5568950"/>
          <p14:tracePt t="81761" x="3665538" y="5630863"/>
          <p14:tracePt t="81773" x="3652838" y="5694363"/>
          <p14:tracePt t="81779" x="3627438" y="5756275"/>
          <p14:tracePt t="81787" x="3614738" y="5832475"/>
          <p14:tracePt t="81789" x="3602038" y="5894388"/>
          <p14:tracePt t="81796" x="3589338" y="5945188"/>
          <p14:tracePt t="81801" x="3578225" y="6007100"/>
          <p14:tracePt t="81811" x="3565525" y="6045200"/>
          <p14:tracePt t="81817" x="3565525" y="6056313"/>
          <p14:tracePt t="81826" x="3565525" y="6069013"/>
          <p14:tracePt t="86376" x="4114800" y="5105400"/>
          <p14:tracePt t="86400" x="4127500" y="5105400"/>
          <p14:tracePt t="86406" x="4127500" y="5118100"/>
          <p14:tracePt t="86436" x="4140200" y="5118100"/>
          <p14:tracePt t="86452" x="4140200" y="5130800"/>
          <p14:tracePt t="86476" x="4152900" y="5130800"/>
          <p14:tracePt t="86522" x="4165600" y="5130800"/>
          <p14:tracePt t="86567" x="4178300" y="5130800"/>
          <p14:tracePt t="86597" x="4191000" y="5130800"/>
          <p14:tracePt t="86627" x="4203700" y="5130800"/>
          <p14:tracePt t="86661" x="4203700" y="5143500"/>
          <p14:tracePt t="86671" x="4214813" y="5143500"/>
          <p14:tracePt t="86706" x="4227513" y="5143500"/>
          <p14:tracePt t="86721" x="4227513" y="5156200"/>
          <p14:tracePt t="86732" x="4240213" y="5156200"/>
          <p14:tracePt t="86761" x="4252913" y="5156200"/>
          <p14:tracePt t="86777" x="4252913" y="5143500"/>
          <p14:tracePt t="86791" x="4265613" y="5143500"/>
          <p14:tracePt t="86821" x="4265613" y="5130800"/>
          <p14:tracePt t="86836" x="4278313" y="5130800"/>
          <p14:tracePt t="86841" x="4278313" y="5118100"/>
          <p14:tracePt t="86851" x="4265613" y="5105400"/>
          <p14:tracePt t="86856" x="4265613" y="5092700"/>
          <p14:tracePt t="86871" x="4265613" y="5068888"/>
          <p14:tracePt t="86873" x="4252913" y="5056188"/>
          <p14:tracePt t="86886" x="4240213" y="5030788"/>
          <p14:tracePt t="86896" x="4227513" y="5030788"/>
          <p14:tracePt t="86901" x="4214813" y="5005388"/>
          <p14:tracePt t="86918" x="4191000" y="4992688"/>
          <p14:tracePt t="86926" x="4140200" y="4981575"/>
          <p14:tracePt t="86930" x="4127500" y="4981575"/>
          <p14:tracePt t="86940" x="4114800" y="4981575"/>
          <p14:tracePt t="86944" x="4103688" y="4981575"/>
          <p14:tracePt t="86954" x="4090988" y="4981575"/>
          <p14:tracePt t="86960" x="4078288" y="4981575"/>
          <p14:tracePt t="86969" x="4065588" y="4992688"/>
          <p14:tracePt t="86974" x="4052888" y="4992688"/>
          <p14:tracePt t="86989" x="4040188" y="5005388"/>
          <p14:tracePt t="87016" x="4027488" y="5018088"/>
          <p14:tracePt t="87021" x="4014788" y="5043488"/>
          <p14:tracePt t="87031" x="4002088" y="5081588"/>
          <p14:tracePt t="87035" x="4002088" y="5105400"/>
          <p14:tracePt t="87046" x="3990975" y="5130800"/>
          <p14:tracePt t="87051" x="3990975" y="5156200"/>
          <p14:tracePt t="87060" x="3990975" y="5168900"/>
          <p14:tracePt t="87068" x="4002088" y="5194300"/>
          <p14:tracePt t="87080" x="4002088" y="5205413"/>
          <p14:tracePt t="87105" x="4014788" y="5218113"/>
          <p14:tracePt t="87110" x="4052888" y="5218113"/>
          <p14:tracePt t="87120" x="4078288" y="5230813"/>
          <p14:tracePt t="87125" x="4103688" y="5230813"/>
          <p14:tracePt t="87135" x="4127500" y="5218113"/>
          <p14:tracePt t="87140" x="4152900" y="5218113"/>
          <p14:tracePt t="87152" x="4165600" y="5205413"/>
          <p14:tracePt t="87156" x="4191000" y="5194300"/>
          <p14:tracePt t="87169" x="4203700" y="5181600"/>
          <p14:tracePt t="87172" x="4214813" y="5181600"/>
          <p14:tracePt t="87180" x="4227513" y="5168900"/>
          <p14:tracePt t="87185" x="4240213" y="5143500"/>
          <p14:tracePt t="87195" x="4252913" y="5118100"/>
          <p14:tracePt t="87202" x="4265613" y="5092700"/>
          <p14:tracePt t="87210" x="4265613" y="5068888"/>
          <p14:tracePt t="87217" x="4291013" y="5043488"/>
          <p14:tracePt t="87225" x="4291013" y="5030788"/>
          <p14:tracePt t="87230" x="4303713" y="5018088"/>
          <p14:tracePt t="87240" x="4303713" y="5005388"/>
          <p14:tracePt t="87254" x="4303713" y="4992688"/>
          <p14:tracePt t="87259" x="4303713" y="4981575"/>
          <p14:tracePt t="87270" x="4303713" y="4968875"/>
          <p14:tracePt t="87286" x="4291013" y="4956175"/>
          <p14:tracePt t="87289" x="4278313" y="4943475"/>
          <p14:tracePt t="87302" x="4227513" y="4930775"/>
          <p14:tracePt t="87306" x="4191000" y="4930775"/>
          <p14:tracePt t="87318" x="4140200" y="4930775"/>
          <p14:tracePt t="87321" x="4090988" y="4943475"/>
          <p14:tracePt t="87329" x="4040188" y="4968875"/>
          <p14:tracePt t="87335" x="4002088" y="4992688"/>
          <p14:tracePt t="87345" x="3965575" y="4992688"/>
          <p14:tracePt t="87352" x="3914775" y="5030788"/>
          <p14:tracePt t="87359" x="3878263" y="5081588"/>
          <p14:tracePt t="87367" x="3852863" y="5118100"/>
          <p14:tracePt t="87374" x="3827463" y="5168900"/>
          <p14:tracePt t="87379" x="3802063" y="5205413"/>
          <p14:tracePt t="87389" x="3790950" y="5243513"/>
          <p14:tracePt t="87394" x="3790950" y="5281613"/>
          <p14:tracePt t="87406" x="3778250" y="5305425"/>
          <p14:tracePt t="87409" x="3765550" y="5318125"/>
          <p14:tracePt t="87419" x="3765550" y="5343525"/>
          <p14:tracePt t="87435" x="3765550" y="5356225"/>
          <p14:tracePt t="87439" x="3802063" y="5381625"/>
          <p14:tracePt t="87453" x="3852863" y="5394325"/>
          <p14:tracePt t="87455" x="3890963" y="5394325"/>
          <p14:tracePt t="87466" x="3914775" y="5394325"/>
          <p14:tracePt t="87470" x="3952875" y="5381625"/>
          <p14:tracePt t="87479" x="3990975" y="5356225"/>
          <p14:tracePt t="87484" x="4040188" y="5330825"/>
          <p14:tracePt t="87494" x="4078288" y="5305425"/>
          <p14:tracePt t="87502" x="4114800" y="5281613"/>
          <p14:tracePt t="87509" x="4140200" y="5268913"/>
          <p14:tracePt t="87517" x="4152900" y="5256213"/>
          <p14:tracePt t="87524" x="4165600" y="5230813"/>
          <p14:tracePt t="87529" x="4178300" y="5218113"/>
          <p14:tracePt t="87539" x="4191000" y="5194300"/>
          <p14:tracePt t="87543" x="4191000" y="5181600"/>
          <p14:tracePt t="87568" x="4191000" y="5168900"/>
          <p14:tracePt t="87589" x="4178300" y="5156200"/>
          <p14:tracePt t="87603" x="4165600" y="5156200"/>
          <p14:tracePt t="87604" x="4140200" y="5156200"/>
          <p14:tracePt t="87614" x="4127500" y="5156200"/>
          <p14:tracePt t="87629" x="4114800" y="5168900"/>
          <p14:tracePt t="87635" x="4103688" y="5168900"/>
          <p14:tracePt t="87652" x="4103688" y="5181600"/>
          <p14:tracePt t="87674" x="4090988" y="5181600"/>
          <p14:tracePt t="87679" x="4078288" y="5194300"/>
          <p14:tracePt t="87689" x="4078288" y="5205413"/>
          <p14:tracePt t="87693" x="4065588" y="5218113"/>
          <p14:tracePt t="87723" x="4052888" y="5230813"/>
          <p14:tracePt t="87794" x="4052888" y="5218113"/>
          <p14:tracePt t="87959" x="4065588" y="5218113"/>
          <p14:tracePt t="88008" x="4078288" y="5218113"/>
          <p14:tracePt t="88049" x="4078288" y="5205413"/>
          <p14:tracePt t="88069" x="4090988" y="5205413"/>
          <p14:tracePt t="88113" x="4090988" y="5194300"/>
          <p14:tracePt t="88124" x="4103688" y="5194300"/>
          <p14:tracePt t="88153" x="4114800" y="5194300"/>
          <p14:tracePt t="88183" x="4127500" y="5194300"/>
          <p14:tracePt t="88213" x="4140200" y="5194300"/>
          <p14:tracePt t="88228" x="4140200" y="5205413"/>
          <p14:tracePt t="88249" x="4152900" y="5205413"/>
          <p14:tracePt t="88393" x="4165600" y="5205413"/>
          <p14:tracePt t="88412" x="4178300" y="5218113"/>
          <p14:tracePt t="88422" x="4191000" y="5218113"/>
          <p14:tracePt t="88428" x="4214813" y="5218113"/>
          <p14:tracePt t="88437" x="4227513" y="5230813"/>
          <p14:tracePt t="88442" x="4240213" y="5230813"/>
          <p14:tracePt t="88450" x="4265613" y="5230813"/>
          <p14:tracePt t="88455" x="4291013" y="5243513"/>
          <p14:tracePt t="88466" x="4314825" y="5256213"/>
          <p14:tracePt t="88470" x="4327525" y="5268913"/>
          <p14:tracePt t="88482" x="4352925" y="5268913"/>
          <p14:tracePt t="88485" x="4378325" y="5281613"/>
          <p14:tracePt t="88496" x="4416425" y="5281613"/>
          <p14:tracePt t="88501" x="4440238" y="5281613"/>
          <p14:tracePt t="88511" x="4465638" y="5294313"/>
          <p14:tracePt t="88517" x="4491038" y="5294313"/>
          <p14:tracePt t="88526" x="4503738" y="5294313"/>
          <p14:tracePt t="88532" x="4527550" y="5294313"/>
          <p14:tracePt t="88540" x="4540250" y="5294313"/>
          <p14:tracePt t="88545" x="4552950" y="5294313"/>
          <p14:tracePt t="88555" x="4565650" y="5294313"/>
          <p14:tracePt t="88576" x="4578350" y="5294313"/>
          <p14:tracePt t="88617" x="4591050" y="5294313"/>
          <p14:tracePt t="88632" x="4591050" y="5281613"/>
          <p14:tracePt t="88666" x="4578350" y="5281613"/>
          <p14:tracePt t="88727" x="4565650" y="5281613"/>
          <p14:tracePt t="88817" x="4578350" y="5281613"/>
          <p14:tracePt t="88876" x="4591050" y="5281613"/>
          <p14:tracePt t="88886" x="4591050" y="5294313"/>
          <p14:tracePt t="88906" x="4603750" y="5294313"/>
          <p14:tracePt t="88936" x="4616450" y="5294313"/>
          <p14:tracePt t="88961" x="4627563" y="5294313"/>
          <p14:tracePt t="88968" x="4640263" y="5294313"/>
          <p14:tracePt t="88976" x="4652963" y="5305425"/>
          <p14:tracePt t="88985" x="4678363" y="5305425"/>
          <p14:tracePt t="88991" x="4691063" y="5305425"/>
          <p14:tracePt t="88996" x="4716463" y="5305425"/>
          <p14:tracePt t="89006" x="4727575" y="5305425"/>
          <p14:tracePt t="89011" x="4752975" y="5305425"/>
          <p14:tracePt t="89021" x="4765675" y="5318125"/>
          <p14:tracePt t="89026" x="4791075" y="5318125"/>
          <p14:tracePt t="89037" x="4816475" y="5318125"/>
          <p14:tracePt t="89041" x="4840288" y="5318125"/>
          <p14:tracePt t="89053" x="4865688" y="5330825"/>
          <p14:tracePt t="89058" x="4903788" y="5330825"/>
          <p14:tracePt t="89071" x="4940300" y="5330825"/>
          <p14:tracePt t="89072" x="4991100" y="5330825"/>
          <p14:tracePt t="89082" x="5016500" y="5330825"/>
          <p14:tracePt t="89086" x="5053013" y="5330825"/>
          <p14:tracePt t="89095" x="5065713" y="5330825"/>
          <p14:tracePt t="89102" x="5078413" y="5330825"/>
          <p14:tracePt t="89109" x="5091113" y="5330825"/>
          <p14:tracePt t="89113" x="5103813" y="5330825"/>
          <p14:tracePt t="89138" x="5103813" y="5318125"/>
          <p14:tracePt t="89143" x="5116513" y="5318125"/>
          <p14:tracePt t="89175" x="5116513" y="5305425"/>
          <p14:tracePt t="89190" x="5103813" y="5305425"/>
          <p14:tracePt t="89204" x="5091113" y="5294313"/>
          <p14:tracePt t="89206" x="5053013" y="5281613"/>
          <p14:tracePt t="89216" x="5029200" y="5281613"/>
          <p14:tracePt t="89221" x="4991100" y="5268913"/>
          <p14:tracePt t="89231" x="4978400" y="5268913"/>
          <p14:tracePt t="89235" x="4953000" y="5268913"/>
          <p14:tracePt t="89246" x="4929188" y="5268913"/>
          <p14:tracePt t="89252" x="4916488" y="5268913"/>
          <p14:tracePt t="89260" x="4891088" y="5281613"/>
          <p14:tracePt t="89268" x="4865688" y="5281613"/>
          <p14:tracePt t="89275" x="4840288" y="5294313"/>
          <p14:tracePt t="89280" x="4816475" y="5294313"/>
          <p14:tracePt t="89290" x="4791075" y="5305425"/>
          <p14:tracePt t="89294" x="4752975" y="5318125"/>
          <p14:tracePt t="89306" x="4740275" y="5318125"/>
          <p14:tracePt t="89310" x="4716463" y="5318125"/>
          <p14:tracePt t="89320" x="4703763" y="5318125"/>
          <p14:tracePt t="89325" x="4691063" y="5318125"/>
          <p14:tracePt t="89335" x="4678363" y="5318125"/>
          <p14:tracePt t="89339" x="4665663" y="5318125"/>
          <p14:tracePt t="89355" x="4652963" y="5318125"/>
          <p14:tracePt t="89370" x="4640263" y="5318125"/>
          <p14:tracePt t="89385" x="4627563" y="5305425"/>
          <p14:tracePt t="89410" x="4616450" y="5305425"/>
          <p14:tracePt t="89440" x="4603750" y="5305425"/>
          <p14:tracePt t="89459" x="4603750" y="5318125"/>
          <p14:tracePt t="89500" x="4616450" y="5318125"/>
          <p14:tracePt t="89505" x="4640263" y="5330825"/>
          <p14:tracePt t="89516" x="4652963" y="5330825"/>
          <p14:tracePt t="89519" x="4678363" y="5330825"/>
          <p14:tracePt t="89530" x="4691063" y="5330825"/>
          <p14:tracePt t="89545" x="4703763" y="5330825"/>
          <p14:tracePt t="89575" x="4703763" y="5318125"/>
          <p14:tracePt t="89604" x="4691063" y="5305425"/>
          <p14:tracePt t="89610" x="4678363" y="5305425"/>
          <p14:tracePt t="89619" x="4652963" y="5305425"/>
          <p14:tracePt t="89624" x="4640263" y="5305425"/>
          <p14:tracePt t="89636" x="4627563" y="5305425"/>
          <p14:tracePt t="89640" x="4616450" y="5305425"/>
          <p14:tracePt t="89653" x="4603750" y="5305425"/>
          <p14:tracePt t="89655" x="4591050" y="5305425"/>
          <p14:tracePt t="89680" x="4578350" y="5305425"/>
          <p14:tracePt t="89744" x="4591050" y="5305425"/>
          <p14:tracePt t="89760" x="4591050" y="5294313"/>
          <p14:tracePt t="89774" x="4603750" y="5294313"/>
          <p14:tracePt t="89789" x="4603750" y="5281613"/>
          <p14:tracePt t="89816" x="4616450" y="5281613"/>
          <p14:tracePt t="89820" x="4616450" y="5268913"/>
          <p14:tracePt t="89849" x="4616450" y="5256213"/>
          <p14:tracePt t="89894" x="4616450" y="5243513"/>
          <p14:tracePt t="89919" x="4603750" y="5243513"/>
          <p14:tracePt t="89964" x="4616450" y="5243513"/>
          <p14:tracePt t="89969" x="4616450" y="5230813"/>
          <p14:tracePt t="90028" x="4616450" y="5218113"/>
          <p14:tracePt t="90073" x="4616450" y="5205413"/>
          <p14:tracePt t="90088" x="4627563" y="5205413"/>
          <p14:tracePt t="90164" x="4640263" y="5205413"/>
          <p14:tracePt t="90233" x="4652963" y="5218113"/>
          <p14:tracePt t="90263" x="4652963" y="5230813"/>
          <p14:tracePt t="90269" x="4665663" y="5230813"/>
          <p14:tracePt t="90299" x="4665663" y="5218113"/>
          <p14:tracePt t="90308" x="4678363" y="5181600"/>
          <p14:tracePt t="90313" x="4691063" y="5156200"/>
          <p14:tracePt t="90324" x="4691063" y="5130800"/>
          <p14:tracePt t="90327" x="4691063" y="5105400"/>
          <p14:tracePt t="90339" x="4691063" y="5092700"/>
          <p14:tracePt t="90342" x="4703763" y="5081588"/>
          <p14:tracePt t="90353" x="4703763" y="5068888"/>
          <p14:tracePt t="90358" x="4703763" y="5056188"/>
          <p14:tracePt t="90369" x="4703763" y="5043488"/>
          <p14:tracePt t="90388" x="4703763" y="5030788"/>
          <p14:tracePt t="90403" x="4716463" y="5030788"/>
          <p14:tracePt t="90413" x="4716463" y="5018088"/>
          <p14:tracePt t="90420" x="4727575" y="5018088"/>
          <p14:tracePt t="90428" x="4740275" y="5018088"/>
          <p14:tracePt t="90436" x="4765675" y="5018088"/>
          <p14:tracePt t="90442" x="4778375" y="5018088"/>
          <p14:tracePt t="90448" x="4791075" y="5030788"/>
          <p14:tracePt t="90458" x="4803775" y="5030788"/>
          <p14:tracePt t="90462" x="4816475" y="5030788"/>
          <p14:tracePt t="90472" x="4829175" y="5030788"/>
          <p14:tracePt t="90477" x="4840288" y="5030788"/>
          <p14:tracePt t="90487" x="4852988" y="5030788"/>
          <p14:tracePt t="90504" x="4865688" y="5030788"/>
          <p14:tracePt t="90520" x="4878388" y="5030788"/>
          <p14:tracePt t="90537" x="4891088" y="5030788"/>
          <p14:tracePt t="90554" x="4916488" y="5030788"/>
          <p14:tracePt t="90562" x="4929188" y="5030788"/>
          <p14:tracePt t="90569" x="4953000" y="5030788"/>
          <p14:tracePt t="90577" x="4965700" y="5043488"/>
          <p14:tracePt t="90585" x="4991100" y="5043488"/>
          <p14:tracePt t="90592" x="5016500" y="5056188"/>
          <p14:tracePt t="90598" x="5040313" y="5068888"/>
          <p14:tracePt t="90607" x="5078413" y="5092700"/>
          <p14:tracePt t="90612" x="5116513" y="5118100"/>
          <p14:tracePt t="90624" x="5153025" y="5143500"/>
          <p14:tracePt t="90627" x="5203825" y="5156200"/>
          <p14:tracePt t="90637" x="5265738" y="5181600"/>
          <p14:tracePt t="90642" x="5316538" y="5205413"/>
          <p14:tracePt t="90653" x="5378450" y="5230813"/>
          <p14:tracePt t="90658" x="5454650" y="5243513"/>
          <p14:tracePt t="90672" x="5603875" y="5268913"/>
          <p14:tracePt t="90686" x="5678488" y="5281613"/>
          <p14:tracePt t="90690" x="5754688" y="5294313"/>
          <p14:tracePt t="90695" x="5829300" y="5294313"/>
          <p14:tracePt t="90701" x="5903913" y="5305425"/>
          <p14:tracePt t="90710" x="5978525" y="5305425"/>
          <p14:tracePt t="90716" x="6054725" y="5305425"/>
          <p14:tracePt t="90725" x="6129338" y="5294313"/>
          <p14:tracePt t="90732" x="6216650" y="5294313"/>
          <p14:tracePt t="90740" x="6291263" y="5281613"/>
          <p14:tracePt t="90745" x="6367463" y="5256213"/>
          <p14:tracePt t="90755" x="6442075" y="5243513"/>
          <p14:tracePt t="90760" x="6516688" y="5218113"/>
          <p14:tracePt t="90770" x="6554788" y="5205413"/>
          <p14:tracePt t="90775" x="6592888" y="5194300"/>
          <p14:tracePt t="90785" x="6604000" y="5181600"/>
          <p14:tracePt t="90790" x="6616700" y="5181600"/>
          <p14:tracePt t="90816" x="6616700" y="5168900"/>
          <p14:tracePt t="90835" x="6604000" y="5156200"/>
          <p14:tracePt t="90845" x="6567488" y="5130800"/>
          <p14:tracePt t="90850" x="6542088" y="5118100"/>
          <p14:tracePt t="90860" x="6492875" y="5092700"/>
          <p14:tracePt t="90866" x="6454775" y="5081588"/>
          <p14:tracePt t="90875" x="6416675" y="5056188"/>
          <p14:tracePt t="90880" x="6391275" y="5043488"/>
          <p14:tracePt t="90890" x="6354763" y="5030788"/>
          <p14:tracePt t="90895" x="6329363" y="5005388"/>
          <p14:tracePt t="90905" x="6303963" y="4992688"/>
          <p14:tracePt t="90910" x="6291263" y="4981575"/>
          <p14:tracePt t="90920" x="6267450" y="4968875"/>
          <p14:tracePt t="90924" x="6242050" y="4968875"/>
          <p14:tracePt t="90935" x="6242050" y="4956175"/>
          <p14:tracePt t="90939" x="6229350" y="4943475"/>
          <p14:tracePt t="90950" x="6216650" y="4930775"/>
          <p14:tracePt t="90954" x="6203950" y="4918075"/>
          <p14:tracePt t="90967" x="6203950" y="4905375"/>
          <p14:tracePt t="90970" x="6203950" y="4892675"/>
          <p14:tracePt t="90980" x="6191250" y="4892675"/>
          <p14:tracePt t="90995" x="6191250" y="4879975"/>
          <p14:tracePt t="91010" x="6180138" y="4879975"/>
          <p14:tracePt t="91016" x="6167438" y="4879975"/>
          <p14:tracePt t="91025" x="6154738" y="4879975"/>
          <p14:tracePt t="91029" x="6129338" y="4879975"/>
          <p14:tracePt t="91039" x="6091238" y="4892675"/>
          <p14:tracePt t="91045" x="6067425" y="4905375"/>
          <p14:tracePt t="91055" x="6042025" y="4918075"/>
          <p14:tracePt t="91059" x="6016625" y="4943475"/>
          <p14:tracePt t="91069" x="5978525" y="4968875"/>
          <p14:tracePt t="91074" x="5954713" y="4992688"/>
          <p14:tracePt t="91084" x="5916613" y="5030788"/>
          <p14:tracePt t="91089" x="5891213" y="5056188"/>
          <p14:tracePt t="91100" x="5854700" y="5092700"/>
          <p14:tracePt t="91104" x="5829300" y="5118100"/>
          <p14:tracePt t="91116" x="5816600" y="5130800"/>
          <p14:tracePt t="91119" x="5803900" y="5143500"/>
          <p14:tracePt t="91130" x="5791200" y="5156200"/>
          <p14:tracePt t="91144" x="5778500" y="5168900"/>
          <p14:tracePt t="91159" x="5767388" y="5168900"/>
          <p14:tracePt t="91167" x="5767388" y="5181600"/>
          <p14:tracePt t="91179" x="5754688" y="5181600"/>
          <p14:tracePt t="91189" x="5754688" y="5194300"/>
          <p14:tracePt t="91204" x="5741988" y="5194300"/>
          <p14:tracePt t="91239" x="5741988" y="5181600"/>
          <p14:tracePt t="91281" x="5729288" y="5181600"/>
          <p14:tracePt t="91325" x="5729288" y="5194300"/>
          <p14:tracePt t="91345" x="5741988" y="5194300"/>
          <p14:tracePt t="91385" x="5754688" y="5194300"/>
          <p14:tracePt t="91390" x="5754688" y="5205413"/>
          <p14:tracePt t="91401" x="5767388" y="5205413"/>
          <p14:tracePt t="91405" x="5778500" y="5205413"/>
          <p14:tracePt t="91418" x="5791200" y="5205413"/>
          <p14:tracePt t="91420" x="5803900" y="5218113"/>
          <p14:tracePt t="91430" x="5816600" y="5218113"/>
          <p14:tracePt t="91435" x="5842000" y="5218113"/>
          <p14:tracePt t="91445" x="5854700" y="5218113"/>
          <p14:tracePt t="91452" x="5878513" y="5218113"/>
          <p14:tracePt t="91460" x="5891213" y="5218113"/>
          <p14:tracePt t="91466" x="5916613" y="5205413"/>
          <p14:tracePt t="91475" x="5929313" y="5205413"/>
          <p14:tracePt t="91479" x="5942013" y="5205413"/>
          <p14:tracePt t="91489" x="5954713" y="5205413"/>
          <p14:tracePt t="91494" x="5954713" y="5194300"/>
          <p14:tracePt t="91504" x="5967413" y="5194300"/>
          <p14:tracePt t="91509" x="5991225" y="5194300"/>
          <p14:tracePt t="91519" x="5991225" y="5181600"/>
          <p14:tracePt t="91524" x="6003925" y="5181600"/>
          <p14:tracePt t="91535" x="6016625" y="5181600"/>
          <p14:tracePt t="91539" x="6016625" y="5168900"/>
          <p14:tracePt t="91554" x="6029325" y="5168900"/>
          <p14:tracePt t="91566" x="6029325" y="5156200"/>
          <p14:tracePt t="91569" x="6042025" y="5143500"/>
          <p14:tracePt t="91579" x="6054725" y="5118100"/>
          <p14:tracePt t="91585" x="6067425" y="5105400"/>
          <p14:tracePt t="91595" x="6067425" y="5081588"/>
          <p14:tracePt t="91602" x="6067425" y="5068888"/>
          <p14:tracePt t="91609" x="6067425" y="5043488"/>
          <p14:tracePt t="91614" x="6054725" y="5030788"/>
          <p14:tracePt t="91624" x="6042025" y="5018088"/>
          <p14:tracePt t="91629" x="6029325" y="4992688"/>
          <p14:tracePt t="91639" x="6003925" y="4981575"/>
          <p14:tracePt t="91644" x="5954713" y="4968875"/>
          <p14:tracePt t="91655" x="5916613" y="4956175"/>
          <p14:tracePt t="91659" x="5867400" y="4943475"/>
          <p14:tracePt t="91669" x="5816600" y="4943475"/>
          <p14:tracePt t="91674" x="5767388" y="4930775"/>
          <p14:tracePt t="91685" x="5716588" y="4905375"/>
          <p14:tracePt t="91690" x="5665788" y="4892675"/>
          <p14:tracePt t="91703" x="5629275" y="4879975"/>
          <p14:tracePt t="91706" x="5578475" y="4879975"/>
          <p14:tracePt t="91716" x="5529263" y="4879975"/>
          <p14:tracePt t="91718" x="5478463" y="4879975"/>
          <p14:tracePt t="91728" x="5441950" y="4892675"/>
          <p14:tracePt t="91733" x="5391150" y="4892675"/>
          <p14:tracePt t="91743" x="5341938" y="4918075"/>
          <p14:tracePt t="91750" x="5303838" y="4930775"/>
          <p14:tracePt t="91758" x="5265738" y="4943475"/>
          <p14:tracePt t="91763" x="5216525" y="4956175"/>
          <p14:tracePt t="91773" x="5178425" y="4968875"/>
          <p14:tracePt t="91778" x="5153025" y="4992688"/>
          <p14:tracePt t="91788" x="5129213" y="5005388"/>
          <p14:tracePt t="91793" x="5103813" y="5018088"/>
          <p14:tracePt t="91802" x="5103813" y="5043488"/>
          <p14:tracePt t="91808" x="5078413" y="5068888"/>
          <p14:tracePt t="91818" x="5065713" y="5092700"/>
          <p14:tracePt t="91822" x="5065713" y="5105400"/>
          <p14:tracePt t="91834" x="5065713" y="5118100"/>
          <p14:tracePt t="91837" x="5065713" y="5130800"/>
          <p14:tracePt t="91849" x="5078413" y="5143500"/>
          <p14:tracePt t="91852" x="5091113" y="5156200"/>
          <p14:tracePt t="91863" x="5141913" y="5168900"/>
          <p14:tracePt t="91868" x="5178425" y="5181600"/>
          <p14:tracePt t="91877" x="5229225" y="5194300"/>
          <p14:tracePt t="91883" x="5265738" y="5205413"/>
          <p14:tracePt t="91893" x="5316538" y="5218113"/>
          <p14:tracePt t="91900" x="5353050" y="5230813"/>
          <p14:tracePt t="91908" x="5403850" y="5243513"/>
          <p14:tracePt t="91912" x="5454650" y="5268913"/>
          <p14:tracePt t="91922" x="5516563" y="5281613"/>
          <p14:tracePt t="91927" x="5578475" y="5294313"/>
          <p14:tracePt t="91937" x="5629275" y="5294313"/>
          <p14:tracePt t="91942" x="5691188" y="5305425"/>
          <p14:tracePt t="91952" x="5729288" y="5305425"/>
          <p14:tracePt t="91957" x="5791200" y="5343525"/>
          <p14:tracePt t="91967" x="5842000" y="5356225"/>
          <p14:tracePt t="91972" x="5891213" y="5368925"/>
          <p14:tracePt t="91984" x="5942013" y="5368925"/>
          <p14:tracePt t="91987" x="5991225" y="5368925"/>
          <p14:tracePt t="91999" x="6016625" y="5356225"/>
          <p14:tracePt t="92002" x="6054725" y="5343525"/>
          <p14:tracePt t="92012" x="6091238" y="5318125"/>
          <p14:tracePt t="92018" x="6142038" y="5305425"/>
          <p14:tracePt t="92027" x="6167438" y="5281613"/>
          <p14:tracePt t="92034" x="6203950" y="5256213"/>
          <p14:tracePt t="92042" x="6216650" y="5243513"/>
          <p14:tracePt t="92049" x="6229350" y="5218113"/>
          <p14:tracePt t="92057" x="6254750" y="5181600"/>
          <p14:tracePt t="92062" x="6254750" y="5156200"/>
          <p14:tracePt t="92072" x="6254750" y="5130800"/>
          <p14:tracePt t="92077" x="6254750" y="5118100"/>
          <p14:tracePt t="92086" x="6242050" y="5105400"/>
          <p14:tracePt t="92092" x="6216650" y="5092700"/>
          <p14:tracePt t="92101" x="6191250" y="5068888"/>
          <p14:tracePt t="92107" x="6154738" y="5068888"/>
          <p14:tracePt t="92117" x="6129338" y="5056188"/>
          <p14:tracePt t="92121" x="6103938" y="5056188"/>
          <p14:tracePt t="92134" x="6067425" y="5056188"/>
          <p14:tracePt t="92136" x="6029325" y="5043488"/>
          <p14:tracePt t="92149" x="5991225" y="5043488"/>
          <p14:tracePt t="92151" x="5942013" y="5043488"/>
          <p14:tracePt t="92162" x="5903913" y="5043488"/>
          <p14:tracePt t="92167" x="5867400" y="5043488"/>
          <p14:tracePt t="92177" x="5816600" y="5043488"/>
          <p14:tracePt t="92183" x="5778500" y="5043488"/>
          <p14:tracePt t="92192" x="5729288" y="5043488"/>
          <p14:tracePt t="92196" x="5691188" y="5056188"/>
          <p14:tracePt t="92207" x="5641975" y="5056188"/>
          <p14:tracePt t="92211" x="5603875" y="5068888"/>
          <p14:tracePt t="92222" x="5578475" y="5081588"/>
          <p14:tracePt t="92226" x="5541963" y="5092700"/>
          <p14:tracePt t="92236" x="5529263" y="5105400"/>
          <p14:tracePt t="92241" x="5516563" y="5105400"/>
          <p14:tracePt t="92251" x="5503863" y="5143500"/>
          <p14:tracePt t="92257" x="5491163" y="5168900"/>
          <p14:tracePt t="92267" x="5478463" y="5194300"/>
          <p14:tracePt t="92271" x="5478463" y="5218113"/>
          <p14:tracePt t="92283" x="5491163" y="5243513"/>
          <p14:tracePt t="92286" x="5491163" y="5268913"/>
          <p14:tracePt t="92297" x="5503863" y="5294313"/>
          <p14:tracePt t="92301" x="5516563" y="5305425"/>
          <p14:tracePt t="92311" x="5554663" y="5318125"/>
          <p14:tracePt t="92317" x="5603875" y="5330825"/>
          <p14:tracePt t="92326" x="5641975" y="5343525"/>
          <p14:tracePt t="92333" x="5691188" y="5368925"/>
          <p14:tracePt t="92341" x="5729288" y="5394325"/>
          <p14:tracePt t="92347" x="5778500" y="5394325"/>
          <p14:tracePt t="92356" x="5842000" y="5407025"/>
          <p14:tracePt t="92361" x="5891213" y="5394325"/>
          <p14:tracePt t="92371" x="5942013" y="5394325"/>
          <p14:tracePt t="92376" x="5978525" y="5381625"/>
          <p14:tracePt t="92386" x="6003925" y="5368925"/>
          <p14:tracePt t="92391" x="6029325" y="5356225"/>
          <p14:tracePt t="92401" x="6054725" y="5343525"/>
          <p14:tracePt t="92406" x="6078538" y="5318125"/>
          <p14:tracePt t="92417" x="6103938" y="5281613"/>
          <p14:tracePt t="92421" x="6129338" y="5243513"/>
          <p14:tracePt t="92433" x="6129338" y="5205413"/>
          <p14:tracePt t="92436" x="6154738" y="5168900"/>
          <p14:tracePt t="92446" x="6154738" y="5143500"/>
          <p14:tracePt t="92451" x="6154738" y="5105400"/>
          <p14:tracePt t="92461" x="6154738" y="5081588"/>
          <p14:tracePt t="92466" x="6142038" y="5068888"/>
          <p14:tracePt t="92476" x="6116638" y="5056188"/>
          <p14:tracePt t="92483" x="6067425" y="5030788"/>
          <p14:tracePt t="92491" x="6003925" y="5005388"/>
          <p14:tracePt t="92496" x="5942013" y="5005388"/>
          <p14:tracePt t="92506" x="5867400" y="5005388"/>
          <p14:tracePt t="92511" x="5791200" y="5005388"/>
          <p14:tracePt t="92521" x="5716588" y="5018088"/>
          <p14:tracePt t="92526" x="5641975" y="5030788"/>
          <p14:tracePt t="92536" x="5578475" y="5043488"/>
          <p14:tracePt t="92541" x="5529263" y="5056188"/>
          <p14:tracePt t="92552" x="5491163" y="5068888"/>
          <p14:tracePt t="92555" x="5454650" y="5092700"/>
          <p14:tracePt t="92567" x="5429250" y="5105400"/>
          <p14:tracePt t="92570" x="5403850" y="5118100"/>
          <p14:tracePt t="92583" x="5391150" y="5130800"/>
          <p14:tracePt t="92586" x="5391150" y="5156200"/>
          <p14:tracePt t="92596" x="5365750" y="5181600"/>
          <p14:tracePt t="92602" x="5365750" y="5194300"/>
          <p14:tracePt t="92611" x="5365750" y="5218113"/>
          <p14:tracePt t="92617" x="5365750" y="5230813"/>
          <p14:tracePt t="92626" x="5365750" y="5243513"/>
          <p14:tracePt t="92633" x="5391150" y="5256213"/>
          <p14:tracePt t="92640" x="5429250" y="5281613"/>
          <p14:tracePt t="92646" x="5478463" y="5294313"/>
          <p14:tracePt t="92655" x="5529263" y="5294313"/>
          <p14:tracePt t="92661" x="5578475" y="5294313"/>
          <p14:tracePt t="92671" x="5641975" y="5294313"/>
          <p14:tracePt t="92675" x="5691188" y="5294313"/>
          <p14:tracePt t="92685" x="5729288" y="5281613"/>
          <p14:tracePt t="92690" x="5767388" y="5268913"/>
          <p14:tracePt t="92700" x="5803900" y="5256213"/>
          <p14:tracePt t="92705" x="5854700" y="5243513"/>
          <p14:tracePt t="92717" x="5878513" y="5230813"/>
          <p14:tracePt t="92720" x="5916613" y="5218113"/>
          <p14:tracePt t="92732" x="5929313" y="5205413"/>
          <p14:tracePt t="92736" x="5942013" y="5205413"/>
          <p14:tracePt t="92745" x="5954713" y="5205413"/>
          <p14:tracePt t="92750" x="5954713" y="5194300"/>
          <p14:tracePt t="92767" x="5967413" y="5181600"/>
          <p14:tracePt t="92775" x="5967413" y="5168900"/>
          <p14:tracePt t="92790" x="5954713" y="5156200"/>
          <p14:tracePt t="92805" x="5942013" y="5143500"/>
          <p14:tracePt t="92810" x="5903913" y="5118100"/>
          <p14:tracePt t="92820" x="5878513" y="5105400"/>
          <p14:tracePt t="92825" x="5842000" y="5105400"/>
          <p14:tracePt t="92835" x="5803900" y="5105400"/>
          <p14:tracePt t="92840" x="5778500" y="5105400"/>
          <p14:tracePt t="92851" x="5741988" y="5105400"/>
          <p14:tracePt t="92855" x="5716588" y="5118100"/>
          <p14:tracePt t="92867" x="5691188" y="5130800"/>
          <p14:tracePt t="92869" x="5665788" y="5130800"/>
          <p14:tracePt t="92880" x="5654675" y="5143500"/>
          <p14:tracePt t="92885" x="5641975" y="5143500"/>
          <p14:tracePt t="92900" x="5629275" y="5156200"/>
          <p14:tracePt t="92945" x="5654675" y="5168900"/>
          <p14:tracePt t="92954" x="5691188" y="5168900"/>
          <p14:tracePt t="92960" x="5729288" y="5181600"/>
          <p14:tracePt t="92969" x="5778500" y="5181600"/>
          <p14:tracePt t="92975" x="5829300" y="5181600"/>
          <p14:tracePt t="92984" x="5891213" y="5168900"/>
          <p14:tracePt t="92990" x="5942013" y="5168900"/>
          <p14:tracePt t="93000" x="6003925" y="5156200"/>
          <p14:tracePt t="93005" x="6054725" y="5143500"/>
          <p14:tracePt t="93017" x="6116638" y="5130800"/>
          <p14:tracePt t="93020" x="6167438" y="5130800"/>
          <p14:tracePt t="93030" x="6203950" y="5118100"/>
          <p14:tracePt t="93035" x="6254750" y="5105400"/>
          <p14:tracePt t="93045" x="6280150" y="5092700"/>
          <p14:tracePt t="93050" x="6303963" y="5092700"/>
          <p14:tracePt t="93060" x="6303963" y="5081588"/>
          <p14:tracePt t="93067" x="6316663" y="5081588"/>
          <p14:tracePt t="93090" x="6316663" y="5068888"/>
          <p14:tracePt t="93110" x="6291263" y="5056188"/>
          <p14:tracePt t="93119" x="6242050" y="5043488"/>
          <p14:tracePt t="93124" x="6203950" y="5043488"/>
          <p14:tracePt t="93134" x="6167438" y="5043488"/>
          <p14:tracePt t="93139" x="6129338" y="5043488"/>
          <p14:tracePt t="93150" x="6091238" y="5043488"/>
          <p14:tracePt t="93154" x="6054725" y="5056188"/>
          <p14:tracePt t="93167" x="6042025" y="5068888"/>
          <p14:tracePt t="93169" x="6016625" y="5068888"/>
          <p14:tracePt t="93179" x="6003925" y="5081588"/>
          <p14:tracePt t="93194" x="5991225" y="5081588"/>
          <p14:tracePt t="93209" x="5991225" y="5092700"/>
          <p14:tracePt t="93217" x="5978525" y="5092700"/>
          <p14:tracePt t="93239" x="5978525" y="5105400"/>
          <p14:tracePt t="93254" x="5991225" y="5105400"/>
          <p14:tracePt t="93284" x="6003925" y="5105400"/>
          <p14:tracePt t="93316" x="6016625" y="5105400"/>
          <p14:tracePt t="93345" x="6016625" y="5092700"/>
          <p14:tracePt t="93366" x="6003925" y="5092700"/>
          <p14:tracePt t="93380" x="6003925" y="5105400"/>
          <p14:tracePt t="93405" x="5991225" y="5105400"/>
          <p14:tracePt t="93560" x="5991225" y="5118100"/>
          <p14:tracePt t="93620" x="5991225" y="5130800"/>
          <p14:tracePt t="93650" x="5978525" y="5130800"/>
          <p14:tracePt t="93680" x="5978525" y="5143500"/>
          <p14:tracePt t="93690" x="5967413" y="5143500"/>
          <p14:tracePt t="93710" x="5954713" y="5143500"/>
          <p14:tracePt t="93734" x="5954713" y="5156200"/>
          <p14:tracePt t="93741" x="5942013" y="5156200"/>
          <p14:tracePt t="93766" x="5929313" y="5156200"/>
          <p14:tracePt t="93771" x="5916613" y="5156200"/>
          <p14:tracePt t="93779" x="5903913" y="5156200"/>
          <p14:tracePt t="93786" x="5891213" y="5168900"/>
          <p14:tracePt t="93794" x="5867400" y="5168900"/>
          <p14:tracePt t="93803" x="5854700" y="5168900"/>
          <p14:tracePt t="93809" x="5842000" y="5168900"/>
          <p14:tracePt t="93815" x="5816600" y="5168900"/>
          <p14:tracePt t="93824" x="5803900" y="5168900"/>
          <p14:tracePt t="93829" x="5778500" y="5168900"/>
          <p14:tracePt t="93839" x="5767388" y="5168900"/>
          <p14:tracePt t="93844" x="5741988" y="5168900"/>
          <p14:tracePt t="93854" x="5729288" y="5168900"/>
          <p14:tracePt t="93859" x="5716588" y="5168900"/>
          <p14:tracePt t="93870" x="5703888" y="5168900"/>
          <p14:tracePt t="93874" x="5691188" y="5168900"/>
          <p14:tracePt t="93887" x="5678488" y="5168900"/>
          <p14:tracePt t="93890" x="5665788" y="5168900"/>
          <p14:tracePt t="93903" x="5665788" y="5156200"/>
          <p14:tracePt t="93906" x="5654675" y="5156200"/>
          <p14:tracePt t="93920" x="5629275" y="5156200"/>
          <p14:tracePt t="93929" x="5603875" y="5156200"/>
          <p14:tracePt t="93937" x="5591175" y="5156200"/>
          <p14:tracePt t="93944" x="5578475" y="5156200"/>
          <p14:tracePt t="93951" x="5565775" y="5156200"/>
          <p14:tracePt t="93959" x="5554663" y="5156200"/>
          <p14:tracePt t="93964" x="5541963" y="5156200"/>
          <p14:tracePt t="93974" x="5529263" y="5156200"/>
          <p14:tracePt t="93979" x="5516563" y="5156200"/>
          <p14:tracePt t="93989" x="5503863" y="5156200"/>
          <p14:tracePt t="93994" x="5491163" y="5156200"/>
          <p14:tracePt t="94004" x="5478463" y="5156200"/>
          <p14:tracePt t="94020" x="5465763" y="5156200"/>
          <p14:tracePt t="94038" x="5465763" y="5168900"/>
          <p14:tracePt t="94040" x="5454650" y="5168900"/>
          <p14:tracePt t="94055" x="5441950" y="5168900"/>
          <p14:tracePt t="94079" x="5441950" y="5156200"/>
          <p14:tracePt t="94087" x="5429250" y="5156200"/>
          <p14:tracePt t="94114" x="5416550" y="5156200"/>
          <p14:tracePt t="94139" x="5403850" y="5156200"/>
          <p14:tracePt t="94144" x="5403850" y="5143500"/>
          <p14:tracePt t="94159" x="5391150" y="5143500"/>
          <p14:tracePt t="94170" x="5378450" y="5143500"/>
          <p14:tracePt t="94174" x="5365750" y="5143500"/>
          <p14:tracePt t="94188" x="5341938" y="5143500"/>
          <p14:tracePt t="94205" x="5329238" y="5143500"/>
          <p14:tracePt t="94214" x="5316538" y="5143500"/>
          <p14:tracePt t="94228" x="5303838" y="5143500"/>
          <p14:tracePt t="94243" x="5291138" y="5143500"/>
          <p14:tracePt t="94273" x="5278438" y="5156200"/>
          <p14:tracePt t="94293" x="5291138" y="5156200"/>
          <p14:tracePt t="94308" x="5316538" y="5168900"/>
          <p14:tracePt t="94319" x="5353050" y="5181600"/>
          <p14:tracePt t="94324" x="5391150" y="5194300"/>
          <p14:tracePt t="94338" x="5465763" y="5218113"/>
          <p14:tracePt t="94352" x="5503863" y="5218113"/>
          <p14:tracePt t="94355" x="5554663" y="5230813"/>
          <p14:tracePt t="94364" x="5578475" y="5243513"/>
          <p14:tracePt t="94369" x="5616575" y="5243513"/>
          <p14:tracePt t="94378" x="5641975" y="5256213"/>
          <p14:tracePt t="94386" x="5654675" y="5256213"/>
          <p14:tracePt t="94393" x="5665788" y="5256213"/>
          <p14:tracePt t="94398" x="5678488" y="5268913"/>
          <p14:tracePt t="94413" x="5691188" y="5268913"/>
          <p14:tracePt t="94443" x="5691188" y="5256213"/>
          <p14:tracePt t="94473" x="5678488" y="5230813"/>
          <p14:tracePt t="94483" x="5654675" y="5194300"/>
          <p14:tracePt t="94489" x="5641975" y="5156200"/>
          <p14:tracePt t="94497" x="5641975" y="5130800"/>
          <p14:tracePt t="94504" x="5629275" y="5092700"/>
          <p14:tracePt t="94512" x="5641975" y="5081588"/>
          <p14:tracePt t="94517" x="5641975" y="5068888"/>
          <p14:tracePt t="94526" x="5641975" y="5056188"/>
          <p14:tracePt t="94533" x="5654675" y="5043488"/>
          <p14:tracePt t="94541" x="5665788" y="5018088"/>
          <p14:tracePt t="94546" x="5678488" y="4981575"/>
          <p14:tracePt t="94556" x="5729288" y="4956175"/>
          <p14:tracePt t="94977" x="3165475" y="3103563"/>
          <p14:tracePt t="94983" x="3152775" y="3090863"/>
          <p14:tracePt t="94990" x="3140075" y="3090863"/>
          <p14:tracePt t="94994" x="3127375" y="3090863"/>
          <p14:tracePt t="95025" x="3114675" y="3078163"/>
          <p14:tracePt t="95040" x="3101975" y="3054350"/>
          <p14:tracePt t="95050" x="3101975" y="3028950"/>
          <p14:tracePt t="95055" x="3114675" y="3016250"/>
          <p14:tracePt t="95067" x="3114675" y="3003550"/>
          <p14:tracePt t="95069" x="3114675" y="2990850"/>
          <p14:tracePt t="95080" x="3127375" y="2978150"/>
          <p14:tracePt t="95084" x="3140075" y="2965450"/>
          <p14:tracePt t="95100" x="3152775" y="2952750"/>
          <p14:tracePt t="95109" x="3165475" y="2941638"/>
          <p14:tracePt t="95117" x="3176588" y="2941638"/>
          <p14:tracePt t="95125" x="3176588" y="2928938"/>
          <p14:tracePt t="95130" x="3189288" y="2928938"/>
          <p14:tracePt t="95145" x="3201988" y="2916238"/>
          <p14:tracePt t="95170" x="3214688" y="2916238"/>
          <p14:tracePt t="95176" x="3214688" y="2903538"/>
          <p14:tracePt t="95186" x="3227388" y="2903538"/>
          <p14:tracePt t="95202" x="3240088" y="2903538"/>
          <p14:tracePt t="95220" x="3252788" y="2890838"/>
          <p14:tracePt t="95231" x="3265488" y="2890838"/>
          <p14:tracePt t="95236" x="3276600" y="2890838"/>
          <p14:tracePt t="95245" x="3289300" y="2878138"/>
          <p14:tracePt t="95251" x="3302000" y="2878138"/>
          <p14:tracePt t="95261" x="3314700" y="2865438"/>
          <p14:tracePt t="95268" x="3340100" y="2865438"/>
          <p14:tracePt t="95276" x="3365500" y="2852738"/>
          <p14:tracePt t="95281" x="3389313" y="2852738"/>
          <p14:tracePt t="95290" x="3414713" y="2852738"/>
          <p14:tracePt t="95295" x="3427413" y="2852738"/>
          <p14:tracePt t="95305" x="3452813" y="2840038"/>
          <p14:tracePt t="95310" x="3478213" y="2840038"/>
          <p14:tracePt t="95321" x="3502025" y="2840038"/>
          <p14:tracePt t="95325" x="3514725" y="2840038"/>
          <p14:tracePt t="95335" x="3527425" y="2840038"/>
          <p14:tracePt t="95354" x="3540125" y="2840038"/>
          <p14:tracePt t="95380" x="3552825" y="2828925"/>
          <p14:tracePt t="95445" x="3540125" y="2828925"/>
          <p14:tracePt t="95475" x="3527425" y="2828925"/>
          <p14:tracePt t="95500" x="3514725" y="2828925"/>
          <p14:tracePt t="95534" x="3502025" y="2828925"/>
          <p14:tracePt t="95680" x="3489325" y="2828925"/>
          <p14:tracePt t="95760" x="3502025" y="2840038"/>
          <p14:tracePt t="95785" x="3514725" y="2852738"/>
          <p14:tracePt t="95790" x="3540125" y="2878138"/>
          <p14:tracePt t="95800" x="3565525" y="2916238"/>
          <p14:tracePt t="95805" x="3602038" y="2952750"/>
          <p14:tracePt t="95819" x="3678238" y="3065463"/>
          <p14:tracePt t="96038" x="5103813" y="4117975"/>
          <p14:tracePt t="96043" x="5278438" y="4230688"/>
          <p14:tracePt t="96052" x="5441950" y="4341813"/>
          <p14:tracePt t="96057" x="5591175" y="4454525"/>
          <p14:tracePt t="96067" x="5729288" y="4554538"/>
          <p14:tracePt t="96072" x="5867400" y="4643438"/>
          <p14:tracePt t="96083" x="5991225" y="4730750"/>
          <p14:tracePt t="96087" x="6116638" y="4818063"/>
          <p14:tracePt t="96099" x="6229350" y="4892675"/>
          <p14:tracePt t="96102" x="6342063" y="4943475"/>
          <p14:tracePt t="96113" x="6442075" y="4956175"/>
          <p14:tracePt t="96117" x="6529388" y="4968875"/>
          <p14:tracePt t="96127" x="6616700" y="4981575"/>
          <p14:tracePt t="96134" x="6704013" y="4992688"/>
          <p14:tracePt t="96143" x="6780213" y="5018088"/>
          <p14:tracePt t="96149" x="6842125" y="5030788"/>
          <p14:tracePt t="96157" x="6854825" y="5030788"/>
          <p14:tracePt t="96162" x="6867525" y="5030788"/>
          <p14:tracePt t="96177" x="6880225" y="5030788"/>
          <p14:tracePt t="96192" x="6892925" y="5043488"/>
          <p14:tracePt t="96202" x="6905625" y="5043488"/>
          <p14:tracePt t="96218" x="6916738" y="5056188"/>
          <p14:tracePt t="96222" x="6929438" y="5056188"/>
          <p14:tracePt t="96233" x="6942138" y="5056188"/>
          <p14:tracePt t="96237" x="6954838" y="5068888"/>
          <p14:tracePt t="96251" x="6967538" y="5068888"/>
          <p14:tracePt t="96262" x="6980238" y="5081588"/>
          <p14:tracePt t="96267" x="6992938" y="5081588"/>
          <p14:tracePt t="96284" x="7005638" y="5081588"/>
          <p14:tracePt t="96292" x="7016750" y="5081588"/>
          <p14:tracePt t="96307" x="7029450" y="5081588"/>
          <p14:tracePt t="96312" x="7042150" y="5081588"/>
          <p14:tracePt t="96343" x="7054850" y="5081588"/>
          <p14:tracePt t="96353" x="7054850" y="5068888"/>
          <p14:tracePt t="96372" x="7054850" y="5056188"/>
          <p14:tracePt t="96387" x="7042150" y="5043488"/>
          <p14:tracePt t="96403" x="7029450" y="5030788"/>
          <p14:tracePt t="96413" x="7016750" y="5030788"/>
          <p14:tracePt t="96418" x="7005638" y="5018088"/>
          <p14:tracePt t="96427" x="6967538" y="5005388"/>
          <p14:tracePt t="96435" x="6942138" y="4992688"/>
          <p14:tracePt t="96442" x="6905625" y="4992688"/>
          <p14:tracePt t="96448" x="6854825" y="4981575"/>
          <p14:tracePt t="96457" x="6816725" y="4981575"/>
          <p14:tracePt t="96462" x="6780213" y="4956175"/>
          <p14:tracePt t="96472" x="6754813" y="4930775"/>
          <p14:tracePt t="96478" x="6716713" y="4930775"/>
          <p14:tracePt t="96488" x="6680200" y="4918075"/>
          <p14:tracePt t="96492" x="6642100" y="4918075"/>
          <p14:tracePt t="96504" x="6592888" y="4918075"/>
          <p14:tracePt t="96507" x="6554788" y="4918075"/>
          <p14:tracePt t="96520" x="6516688" y="4930775"/>
          <p14:tracePt t="96523" x="6492875" y="4930775"/>
          <p14:tracePt t="96534" x="6467475" y="4943475"/>
          <p14:tracePt t="96538" x="6454775" y="4943475"/>
          <p14:tracePt t="96548" x="6429375" y="4956175"/>
          <p14:tracePt t="96552" x="6416675" y="4968875"/>
          <p14:tracePt t="96562" x="6403975" y="4968875"/>
          <p14:tracePt t="96568" x="6391275" y="4992688"/>
          <p14:tracePt t="96577" x="6391275" y="5030788"/>
          <p14:tracePt t="96584" x="6367463" y="5056188"/>
          <p14:tracePt t="96592" x="6354763" y="5092700"/>
          <p14:tracePt t="96597" x="6342063" y="5143500"/>
          <p14:tracePt t="96608" x="6329363" y="5194300"/>
          <p14:tracePt t="96612" x="6329363" y="5230813"/>
          <p14:tracePt t="96623" x="6329363" y="5281613"/>
          <p14:tracePt t="96627" x="6342063" y="5318125"/>
          <p14:tracePt t="96637" x="6354763" y="5356225"/>
          <p14:tracePt t="96641" x="6354763" y="5381625"/>
          <p14:tracePt t="96653" x="6367463" y="5394325"/>
          <p14:tracePt t="96656" x="6380163" y="5407025"/>
          <p14:tracePt t="96669" x="6416675" y="5430838"/>
          <p14:tracePt t="96673" x="6454775" y="5443538"/>
          <p14:tracePt t="96684" x="6503988" y="5468938"/>
          <p14:tracePt t="96689" x="6542088" y="5481638"/>
          <p14:tracePt t="96698" x="6580188" y="5494338"/>
          <p14:tracePt t="96702" x="6616700" y="5494338"/>
          <p14:tracePt t="96712" x="6667500" y="5507038"/>
          <p14:tracePt t="96719" x="6704013" y="5530850"/>
          <p14:tracePt t="96727" x="6754813" y="5543550"/>
          <p14:tracePt t="96734" x="6805613" y="5543550"/>
          <p14:tracePt t="96742" x="6854825" y="5543550"/>
          <p14:tracePt t="96746" x="6905625" y="5530850"/>
          <p14:tracePt t="96757" x="6942138" y="5518150"/>
          <p14:tracePt t="96761" x="6992938" y="5494338"/>
          <p14:tracePt t="96772" x="7029450" y="5468938"/>
          <p14:tracePt t="96777" x="7080250" y="5456238"/>
          <p14:tracePt t="96786" x="7118350" y="5418138"/>
          <p14:tracePt t="96791" x="7142163" y="5368925"/>
          <p14:tracePt t="96802" x="7167563" y="5318125"/>
          <p14:tracePt t="96807" x="7180263" y="5281613"/>
          <p14:tracePt t="96819" x="7192963" y="5230813"/>
          <p14:tracePt t="96824" x="7192963" y="5181600"/>
          <p14:tracePt t="96835" x="7218363" y="5143500"/>
          <p14:tracePt t="96839" x="7229475" y="5092700"/>
          <p14:tracePt t="96847" x="7229475" y="5056188"/>
          <p14:tracePt t="96852" x="7229475" y="5018088"/>
          <p14:tracePt t="96862" x="7205663" y="4992688"/>
          <p14:tracePt t="96869" x="7180263" y="4968875"/>
          <p14:tracePt t="96876" x="7129463" y="4956175"/>
          <p14:tracePt t="96884" x="7080250" y="4943475"/>
          <p14:tracePt t="96891" x="7029450" y="4930775"/>
          <p14:tracePt t="96903" x="6967538" y="4905375"/>
          <p14:tracePt t="96908" x="6905625" y="4892675"/>
          <p14:tracePt t="96911" x="6829425" y="4892675"/>
          <p14:tracePt t="96922" x="6767513" y="4905375"/>
          <p14:tracePt t="96926" x="6704013" y="4918075"/>
          <p14:tracePt t="96936" x="6629400" y="4943475"/>
          <p14:tracePt t="96941" x="6580188" y="4981575"/>
          <p14:tracePt t="96952" x="6529388" y="4992688"/>
          <p14:tracePt t="96956" x="6492875" y="5030788"/>
          <p14:tracePt t="96970" x="6467475" y="5081588"/>
          <p14:tracePt t="96974" x="6454775" y="5118100"/>
          <p14:tracePt t="96983" x="6454775" y="5168900"/>
          <p14:tracePt t="96986" x="6442075" y="5205413"/>
          <p14:tracePt t="96996" x="6416675" y="5256213"/>
          <p14:tracePt t="97002" x="6403975" y="5294313"/>
          <p14:tracePt t="97011" x="6403975" y="5330825"/>
          <p14:tracePt t="97018" x="6416675" y="5368925"/>
          <p14:tracePt t="97026" x="6429375" y="5381625"/>
          <p14:tracePt t="97031" x="6467475" y="5394325"/>
          <p14:tracePt t="97041" x="6516688" y="5418138"/>
          <p14:tracePt t="97046" x="6580188" y="5443538"/>
          <p14:tracePt t="97056" x="6629400" y="5443538"/>
          <p14:tracePt t="97061" x="6680200" y="5443538"/>
          <p14:tracePt t="97071" x="6742113" y="5443538"/>
          <p14:tracePt t="97076" x="6792913" y="5430838"/>
          <p14:tracePt t="97087" x="6829425" y="5418138"/>
          <p14:tracePt t="97091" x="6880225" y="5407025"/>
          <p14:tracePt t="97102" x="6905625" y="5381625"/>
          <p14:tracePt t="97107" x="6929438" y="5356225"/>
          <p14:tracePt t="97120" x="6954838" y="5318125"/>
          <p14:tracePt t="97124" x="6954838" y="5281613"/>
          <p14:tracePt t="97133" x="6980238" y="5256213"/>
          <p14:tracePt t="97137" x="6992938" y="5218113"/>
          <p14:tracePt t="97146" x="6992938" y="5194300"/>
          <p14:tracePt t="97152" x="6992938" y="5168900"/>
          <p14:tracePt t="97161" x="6980238" y="5156200"/>
          <p14:tracePt t="97167" x="6967538" y="5143500"/>
          <p14:tracePt t="97176" x="6942138" y="5130800"/>
          <p14:tracePt t="97181" x="6892925" y="5105400"/>
          <p14:tracePt t="97190" x="6854825" y="5081588"/>
          <p14:tracePt t="97195" x="6805613" y="5081588"/>
          <p14:tracePt t="97207" x="6780213" y="5081588"/>
          <p14:tracePt t="97211" x="6754813" y="5081588"/>
          <p14:tracePt t="97221" x="6729413" y="5081588"/>
          <p14:tracePt t="97225" x="6704013" y="5081588"/>
          <p14:tracePt t="97250" x="6692900" y="5081588"/>
          <p14:tracePt t="97255" x="6692900" y="5092700"/>
          <p14:tracePt t="97285" x="6692900" y="5105400"/>
          <p14:tracePt t="97302" x="6692900" y="5118100"/>
          <p14:tracePt t="97316" x="6704013" y="5118100"/>
          <p14:tracePt t="97325" x="6704013" y="5130800"/>
          <p14:tracePt t="97345" x="6716713" y="5130800"/>
          <p14:tracePt t="97355" x="6716713" y="5143500"/>
          <p14:tracePt t="97385" x="6716713" y="5156200"/>
          <p14:tracePt t="97435" x="6716713" y="5168900"/>
          <p14:tracePt t="97450" x="6716713" y="5156200"/>
          <p14:tracePt t="97475" x="6704013" y="5156200"/>
          <p14:tracePt t="97525" x="6704013" y="5143500"/>
          <p14:tracePt t="97610" x="6716713" y="5143500"/>
          <p14:tracePt t="97625" x="6742113" y="5156200"/>
          <p14:tracePt t="97631" x="6767513" y="5156200"/>
          <p14:tracePt t="97640" x="6805613" y="5156200"/>
          <p14:tracePt t="97645" x="6829425" y="5156200"/>
          <p14:tracePt t="97655" x="6854825" y="5156200"/>
          <p14:tracePt t="97660" x="6867525" y="5156200"/>
          <p14:tracePt t="97671" x="6892925" y="5156200"/>
          <p14:tracePt t="97674" x="6905625" y="5156200"/>
          <p14:tracePt t="97687" x="6916738" y="5143500"/>
          <p14:tracePt t="97690" x="6929438" y="5143500"/>
          <p14:tracePt t="97705" x="6942138" y="5092700"/>
          <p14:tracePt t="97719" x="6967538" y="5056188"/>
          <p14:tracePt t="97722" x="6980238" y="5018088"/>
          <p14:tracePt t="97730" x="6980238" y="4981575"/>
          <p14:tracePt t="97736" x="6980238" y="4943475"/>
          <p14:tracePt t="97745" x="6980238" y="4918075"/>
          <p14:tracePt t="97753" x="6967538" y="4892675"/>
          <p14:tracePt t="97760" x="6942138" y="4868863"/>
          <p14:tracePt t="97767" x="6892925" y="4843463"/>
          <p14:tracePt t="97775" x="6816725" y="4830763"/>
          <p14:tracePt t="97779" x="6754813" y="4818063"/>
          <p14:tracePt t="97791" x="6680200" y="4779963"/>
          <p14:tracePt t="97794" x="6604000" y="4768850"/>
          <p14:tracePt t="97806" x="6529388" y="4768850"/>
          <p14:tracePt t="97809" x="6467475" y="4779963"/>
          <p14:tracePt t="97821" x="6403975" y="4805363"/>
          <p14:tracePt t="97825" x="6354763" y="4830763"/>
          <p14:tracePt t="97836" x="6329363" y="4843463"/>
          <p14:tracePt t="97842" x="6291263" y="4879975"/>
          <p14:tracePt t="97854" x="6242050" y="4981575"/>
          <p14:tracePt t="97869" x="6229350" y="5043488"/>
          <p14:tracePt t="97871" x="6216650" y="5092700"/>
          <p14:tracePt t="97880" x="6191250" y="5156200"/>
          <p14:tracePt t="97886" x="6180138" y="5205413"/>
          <p14:tracePt t="97895" x="6191250" y="5256213"/>
          <p14:tracePt t="97903" x="6203950" y="5294313"/>
          <p14:tracePt t="97910" x="6229350" y="5330825"/>
          <p14:tracePt t="97920" x="6242050" y="5356225"/>
          <p14:tracePt t="97925" x="6280150" y="5381625"/>
          <p14:tracePt t="97928" x="6316663" y="5394325"/>
          <p14:tracePt t="97938" x="6354763" y="5418138"/>
          <p14:tracePt t="97943" x="6391275" y="5430838"/>
          <p14:tracePt t="97952" x="6442075" y="5430838"/>
          <p14:tracePt t="97958" x="6492875" y="5443538"/>
          <p14:tracePt t="97968" x="6542088" y="5468938"/>
          <p14:tracePt t="97972" x="6580188" y="5481638"/>
          <p14:tracePt t="97983" x="6616700" y="5494338"/>
          <p14:tracePt t="97987" x="6654800" y="5494338"/>
          <p14:tracePt t="97999" x="6704013" y="5494338"/>
          <p14:tracePt t="98002" x="6742113" y="5481638"/>
          <p14:tracePt t="98013" x="6792913" y="5481638"/>
          <p14:tracePt t="98017" x="6829425" y="5468938"/>
          <p14:tracePt t="98028" x="6854825" y="5456238"/>
          <p14:tracePt t="98033" x="6892925" y="5443538"/>
          <p14:tracePt t="98043" x="6916738" y="5418138"/>
          <p14:tracePt t="98049" x="6942138" y="5407025"/>
          <p14:tracePt t="98058" x="6967538" y="5394325"/>
          <p14:tracePt t="98063" x="6980238" y="5356225"/>
          <p14:tracePt t="98072" x="6992938" y="5318125"/>
          <p14:tracePt t="98078" x="7005638" y="5294313"/>
          <p14:tracePt t="98087" x="7016750" y="5256213"/>
          <p14:tracePt t="98093" x="7042150" y="5218113"/>
          <p14:tracePt t="98102" x="7054850" y="5181600"/>
          <p14:tracePt t="98107" x="7054850" y="5143500"/>
          <p14:tracePt t="98118" x="7054850" y="5105400"/>
          <p14:tracePt t="98122" x="7042150" y="5068888"/>
          <p14:tracePt t="98134" x="7029450" y="5030788"/>
          <p14:tracePt t="98137" x="7016750" y="5005388"/>
          <p14:tracePt t="98149" x="7005638" y="4981575"/>
          <p14:tracePt t="98152" x="6992938" y="4956175"/>
          <p14:tracePt t="98162" x="6954838" y="4930775"/>
          <p14:tracePt t="98167" x="6916738" y="4930775"/>
          <p14:tracePt t="98178" x="6867525" y="4892675"/>
          <p14:tracePt t="98184" x="6816725" y="4879975"/>
          <p14:tracePt t="98192" x="6780213" y="4879975"/>
          <p14:tracePt t="98199" x="6742113" y="4879975"/>
          <p14:tracePt t="98207" x="6704013" y="4905375"/>
          <p14:tracePt t="98212" x="6654800" y="4918075"/>
          <p14:tracePt t="98222" x="6604000" y="4930775"/>
          <p14:tracePt t="98227" x="6554788" y="4981575"/>
          <p14:tracePt t="98237" x="6503988" y="5018088"/>
          <p14:tracePt t="98242" x="6480175" y="5068888"/>
          <p14:tracePt t="98252" x="6467475" y="5130800"/>
          <p14:tracePt t="98256" x="6454775" y="5168900"/>
          <p14:tracePt t="98267" x="6429375" y="5218113"/>
          <p14:tracePt t="98272" x="6416675" y="5243513"/>
          <p14:tracePt t="98284" x="6416675" y="5281613"/>
          <p14:tracePt t="98286" x="6416675" y="5305425"/>
          <p14:tracePt t="98298" x="6429375" y="5318125"/>
          <p14:tracePt t="98301" x="6442075" y="5343525"/>
          <p14:tracePt t="98312" x="6492875" y="5356225"/>
          <p14:tracePt t="98317" x="6542088" y="5381625"/>
          <p14:tracePt t="98327" x="6592888" y="5381625"/>
          <p14:tracePt t="98334" x="6629400" y="5407025"/>
          <p14:tracePt t="98342" x="6692900" y="5430838"/>
          <p14:tracePt t="98346" x="6742113" y="5430838"/>
          <p14:tracePt t="98357" x="6805613" y="5418138"/>
          <p14:tracePt t="98362" x="6854825" y="5407025"/>
          <p14:tracePt t="98372" x="6892925" y="5394325"/>
          <p14:tracePt t="98377" x="6916738" y="5368925"/>
          <p14:tracePt t="98386" x="6942138" y="5356225"/>
          <p14:tracePt t="98391" x="6954838" y="5318125"/>
          <p14:tracePt t="98402" x="6954838" y="5281613"/>
          <p14:tracePt t="98407" x="6980238" y="5230813"/>
          <p14:tracePt t="98417" x="6992938" y="5194300"/>
          <p14:tracePt t="98421" x="6992938" y="5156200"/>
          <p14:tracePt t="98434" x="6992938" y="5118100"/>
          <p14:tracePt t="98436" x="6967538" y="5081588"/>
          <p14:tracePt t="98446" x="6954838" y="5043488"/>
          <p14:tracePt t="98451" x="6905625" y="5030788"/>
          <p14:tracePt t="98462" x="6842125" y="5018088"/>
          <p14:tracePt t="98467" x="6780213" y="4981575"/>
          <p14:tracePt t="98477" x="6729413" y="4968875"/>
          <p14:tracePt t="98483" x="6680200" y="4968875"/>
          <p14:tracePt t="98492" x="6629400" y="4981575"/>
          <p14:tracePt t="98496" x="6580188" y="4992688"/>
          <p14:tracePt t="98507" x="6542088" y="5018088"/>
          <p14:tracePt t="98511" x="6503988" y="5043488"/>
          <p14:tracePt t="98521" x="6480175" y="5056188"/>
          <p14:tracePt t="98526" x="6467475" y="5105400"/>
          <p14:tracePt t="98536" x="6429375" y="5156200"/>
          <p14:tracePt t="98541" x="6416675" y="5194300"/>
          <p14:tracePt t="98552" x="6416675" y="5230813"/>
          <p14:tracePt t="98556" x="6416675" y="5268913"/>
          <p14:tracePt t="98567" x="6429375" y="5294313"/>
          <p14:tracePt t="98571" x="6442075" y="5318125"/>
          <p14:tracePt t="98583" x="6492875" y="5330825"/>
          <p14:tracePt t="98586" x="6542088" y="5343525"/>
          <p14:tracePt t="98596" x="6592888" y="5343525"/>
          <p14:tracePt t="98602" x="6629400" y="5368925"/>
          <p14:tracePt t="98611" x="6680200" y="5394325"/>
          <p14:tracePt t="98617" x="6742113" y="5394325"/>
          <p14:tracePt t="98626" x="6792913" y="5394325"/>
          <p14:tracePt t="98633" x="6854825" y="5381625"/>
          <p14:tracePt t="98641" x="6892925" y="5368925"/>
          <p14:tracePt t="98646" x="6942138" y="5343525"/>
          <p14:tracePt t="98656" x="6980238" y="5318125"/>
          <p14:tracePt t="98661" x="7016750" y="5305425"/>
          <p14:tracePt t="98671" x="7042150" y="5268913"/>
          <p14:tracePt t="98677" x="7080250" y="5230813"/>
          <p14:tracePt t="98686" x="7092950" y="5181600"/>
          <p14:tracePt t="98691" x="7092950" y="5130800"/>
          <p14:tracePt t="98702" x="7118350" y="5081588"/>
          <p14:tracePt t="98706" x="7118350" y="5043488"/>
          <p14:tracePt t="98717" x="7118350" y="5005388"/>
          <p14:tracePt t="98721" x="7105650" y="4981575"/>
          <p14:tracePt t="98733" x="7092950" y="4968875"/>
          <p14:tracePt t="98736" x="7042150" y="4956175"/>
          <p14:tracePt t="98746" x="6992938" y="4930775"/>
          <p14:tracePt t="98750" x="6942138" y="4918075"/>
          <p14:tracePt t="98761" x="6880225" y="4918075"/>
          <p14:tracePt t="98767" x="6816725" y="4930775"/>
          <p14:tracePt t="98776" x="6767513" y="4956175"/>
          <p14:tracePt t="98783" x="6716713" y="4981575"/>
          <p14:tracePt t="98791" x="6680200" y="4992688"/>
          <p14:tracePt t="98796" x="6642100" y="5043488"/>
          <p14:tracePt t="98805" x="6604000" y="5092700"/>
          <p14:tracePt t="98811" x="6580188" y="5156200"/>
          <p14:tracePt t="98820" x="6567488" y="5205413"/>
          <p14:tracePt t="98826" x="6529388" y="5268913"/>
          <p14:tracePt t="98835" x="6529388" y="5294313"/>
          <p14:tracePt t="98840" x="6529388" y="5330825"/>
          <p14:tracePt t="98855" x="6554788" y="5343525"/>
          <p14:tracePt t="98867" x="6592888" y="5368925"/>
          <p14:tracePt t="98870" x="6642100" y="5381625"/>
          <p14:tracePt t="98883" x="6704013" y="5381625"/>
          <p14:tracePt t="98885" x="6767513" y="5368925"/>
          <p14:tracePt t="98895" x="6816725" y="5356225"/>
          <p14:tracePt t="98901" x="6880225" y="5330825"/>
          <p14:tracePt t="98917" x="6954838" y="5294313"/>
          <p14:tracePt t="98925" x="6992938" y="5281613"/>
          <p14:tracePt t="98930" x="7042150" y="5256213"/>
          <p14:tracePt t="98940" x="7067550" y="5243513"/>
          <p14:tracePt t="98945" x="7092950" y="5218113"/>
          <p14:tracePt t="98955" x="7118350" y="5181600"/>
          <p14:tracePt t="98961" x="7129463" y="5143500"/>
          <p14:tracePt t="98970" x="7129463" y="5118100"/>
          <p14:tracePt t="98975" x="7118350" y="5105400"/>
          <p14:tracePt t="98985" x="7118350" y="5092700"/>
          <p14:tracePt t="98990" x="7105650" y="5081588"/>
          <p14:tracePt t="99000" x="7080250" y="5056188"/>
          <p14:tracePt t="99005" x="7042150" y="5043488"/>
          <p14:tracePt t="99017" x="7016750" y="5030788"/>
          <p14:tracePt t="99020" x="6980238" y="5030788"/>
          <p14:tracePt t="99031" x="6954838" y="5030788"/>
          <p14:tracePt t="99035" x="6942138" y="5030788"/>
          <p14:tracePt t="99046" x="6929438" y="5030788"/>
          <p14:tracePt t="99051" x="6916738" y="5018088"/>
          <p14:tracePt t="99067" x="6905625" y="5018088"/>
          <p14:tracePt t="99090" x="6892925" y="5005388"/>
          <p14:tracePt t="99110" x="6892925" y="5018088"/>
          <p14:tracePt t="99120" x="6929438" y="5043488"/>
          <p14:tracePt t="99125" x="6980238" y="5092700"/>
          <p14:tracePt t="99135" x="7029450" y="5130800"/>
          <p14:tracePt t="99140" x="7080250" y="5168900"/>
          <p14:tracePt t="99150" x="7142163" y="5194300"/>
          <p14:tracePt t="99155" x="7205663" y="5230813"/>
          <p14:tracePt t="105068" x="3940175" y="2565400"/>
          <p14:tracePt t="105088" x="3940175" y="2578100"/>
          <p14:tracePt t="105111" x="3940175" y="2590800"/>
          <p14:tracePt t="105132" x="3927475" y="2590800"/>
          <p14:tracePt t="105156" x="3927475" y="2603500"/>
          <p14:tracePt t="105176" x="3927475" y="2590800"/>
          <p14:tracePt t="105191" x="3914775" y="2590800"/>
          <p14:tracePt t="105232" x="3902075" y="2590800"/>
          <p14:tracePt t="105237" x="3902075" y="2578100"/>
          <p14:tracePt t="105252" x="3890963" y="2578100"/>
          <p14:tracePt t="105261" x="3878263" y="2578100"/>
          <p14:tracePt t="105269" x="3865563" y="2578100"/>
          <p14:tracePt t="105276" x="3852863" y="2578100"/>
          <p14:tracePt t="105281" x="3840163" y="2578100"/>
          <p14:tracePt t="105291" x="3827463" y="2578100"/>
          <p14:tracePt t="105296" x="3814763" y="2578100"/>
          <p14:tracePt t="105306" x="3790950" y="2578100"/>
          <p14:tracePt t="105311" x="3778250" y="2565400"/>
          <p14:tracePt t="105321" x="3765550" y="2565400"/>
          <p14:tracePt t="105326" x="3740150" y="2552700"/>
          <p14:tracePt t="105338" x="3727450" y="2552700"/>
          <p14:tracePt t="105341" x="3714750" y="2552700"/>
          <p14:tracePt t="105352" x="3702050" y="2552700"/>
          <p14:tracePt t="105356" x="3689350" y="2552700"/>
          <p14:tracePt t="105370" x="3678238" y="2552700"/>
          <p14:tracePt t="105372" x="3652838" y="2552700"/>
          <p14:tracePt t="105382" x="3627438" y="2565400"/>
          <p14:tracePt t="105386" x="3602038" y="2578100"/>
          <p14:tracePt t="105396" x="3578225" y="2578100"/>
          <p14:tracePt t="105402" x="3552825" y="2590800"/>
          <p14:tracePt t="105411" x="3540125" y="2603500"/>
          <p14:tracePt t="105418" x="3514725" y="2603500"/>
          <p14:tracePt t="105426" x="3502025" y="2603500"/>
          <p14:tracePt t="105431" x="3478213" y="2616200"/>
          <p14:tracePt t="105441" x="3465513" y="2616200"/>
          <p14:tracePt t="105446" x="3452813" y="2627313"/>
          <p14:tracePt t="105461" x="3440113" y="2627313"/>
          <p14:tracePt t="105491" x="3427413" y="2640013"/>
          <p14:tracePt t="105520" x="3440113" y="2640013"/>
          <p14:tracePt t="105531" x="3440113" y="2652713"/>
          <p14:tracePt t="105537" x="3465513" y="2652713"/>
          <p14:tracePt t="105546" x="3478213" y="2652713"/>
          <p14:tracePt t="105552" x="3489325" y="2665413"/>
          <p14:tracePt t="105561" x="3514725" y="2665413"/>
          <p14:tracePt t="105568" x="3527425" y="2665413"/>
          <p14:tracePt t="105575" x="3552825" y="2665413"/>
          <p14:tracePt t="105580" x="3578225" y="2665413"/>
          <p14:tracePt t="105591" x="3602038" y="2665413"/>
          <p14:tracePt t="105595" x="3627438" y="2665413"/>
          <p14:tracePt t="105606" x="3652838" y="2665413"/>
          <p14:tracePt t="105610" x="3665538" y="2665413"/>
          <p14:tracePt t="105620" x="3689350" y="2665413"/>
          <p14:tracePt t="105625" x="3702050" y="2652713"/>
          <p14:tracePt t="105637" x="3727450" y="2652713"/>
          <p14:tracePt t="105640" x="3740150" y="2640013"/>
          <p14:tracePt t="105653" x="3752850" y="2640013"/>
          <p14:tracePt t="105656" x="3765550" y="2627313"/>
          <p14:tracePt t="105669" x="3778250" y="2627313"/>
          <p14:tracePt t="105672" x="3790950" y="2616200"/>
          <p14:tracePt t="105681" x="3802063" y="2603500"/>
          <p14:tracePt t="105686" x="3827463" y="2590800"/>
          <p14:tracePt t="105696" x="3840163" y="2578100"/>
          <p14:tracePt t="105702" x="3865563" y="2552700"/>
          <p14:tracePt t="105710" x="3890963" y="2527300"/>
          <p14:tracePt t="105718" x="3914775" y="2503488"/>
          <p14:tracePt t="105725" x="3927475" y="2478088"/>
          <p14:tracePt t="105730" x="3952875" y="2452688"/>
          <p14:tracePt t="105740" x="3965575" y="2427288"/>
          <p14:tracePt t="105745" x="3978275" y="2403475"/>
          <p14:tracePt t="105757" x="3990975" y="2378075"/>
          <p14:tracePt t="105759" x="4002088" y="2352675"/>
          <p14:tracePt t="105770" x="4014788" y="2327275"/>
          <p14:tracePt t="105775" x="4027488" y="2303463"/>
          <p14:tracePt t="105786" x="4040188" y="2278063"/>
          <p14:tracePt t="105791" x="4040188" y="2265363"/>
          <p14:tracePt t="105803" x="4027488" y="2252663"/>
          <p14:tracePt t="105820" x="4002088" y="2239963"/>
          <p14:tracePt t="105830" x="3965575" y="2227263"/>
          <p14:tracePt t="105836" x="3940175" y="2239963"/>
          <p14:tracePt t="105844" x="3902075" y="2252663"/>
          <p14:tracePt t="105852" x="3865563" y="2265363"/>
          <p14:tracePt t="105860" x="3827463" y="2290763"/>
          <p14:tracePt t="105867" x="3778250" y="2314575"/>
          <p14:tracePt t="105874" x="3740150" y="2327275"/>
          <p14:tracePt t="105880" x="3689350" y="2365375"/>
          <p14:tracePt t="105890" x="3640138" y="2414588"/>
          <p14:tracePt t="105895" x="3602038" y="2465388"/>
          <p14:tracePt t="105905" x="3552825" y="2516188"/>
          <p14:tracePt t="105909" x="3514725" y="2578100"/>
          <p14:tracePt t="105920" x="3489325" y="2627313"/>
          <p14:tracePt t="105924" x="3465513" y="2690813"/>
          <p14:tracePt t="105936" x="3465513" y="2740025"/>
          <p14:tracePt t="105941" x="3452813" y="2790825"/>
          <p14:tracePt t="105954" x="3414713" y="2865438"/>
          <p14:tracePt t="105965" x="3414713" y="2890838"/>
          <p14:tracePt t="105970" x="3414713" y="2916238"/>
          <p14:tracePt t="105980" x="3414713" y="2941638"/>
          <p14:tracePt t="105985" x="3427413" y="2952750"/>
          <p14:tracePt t="106002" x="3465513" y="2965450"/>
          <p14:tracePt t="106010" x="3489325" y="2978150"/>
          <p14:tracePt t="106015" x="3527425" y="3003550"/>
          <p14:tracePt t="106024" x="3578225" y="3003550"/>
          <p14:tracePt t="106029" x="3614738" y="3003550"/>
          <p14:tracePt t="106039" x="3665538" y="2990850"/>
          <p14:tracePt t="106044" x="3702050" y="2978150"/>
          <p14:tracePt t="106055" x="3740150" y="2965450"/>
          <p14:tracePt t="106059" x="3778250" y="2941638"/>
          <p14:tracePt t="106070" x="3802063" y="2928938"/>
          <p14:tracePt t="106074" x="3840163" y="2890838"/>
          <p14:tracePt t="106085" x="3865563" y="2852738"/>
          <p14:tracePt t="106090" x="3878263" y="2816225"/>
          <p14:tracePt t="106102" x="3902075" y="2778125"/>
          <p14:tracePt t="106106" x="3902075" y="2740025"/>
          <p14:tracePt t="106114" x="3927475" y="2716213"/>
          <p14:tracePt t="106119" x="3940175" y="2678113"/>
          <p14:tracePt t="106129" x="3940175" y="2665413"/>
          <p14:tracePt t="106135" x="3940175" y="2652713"/>
          <p14:tracePt t="106153" x="3940175" y="2640013"/>
          <p14:tracePt t="106165" x="3927475" y="2627313"/>
          <p14:tracePt t="106174" x="3902075" y="2627313"/>
          <p14:tracePt t="106179" x="3890963" y="2627313"/>
          <p14:tracePt t="106189" x="3878263" y="2627313"/>
          <p14:tracePt t="106194" x="3852863" y="2616200"/>
          <p14:tracePt t="106204" x="3840163" y="2616200"/>
          <p14:tracePt t="106209" x="3827463" y="2616200"/>
          <p14:tracePt t="110642" x="5978525" y="3154363"/>
          <p14:tracePt t="110653" x="6003925" y="3141663"/>
          <p14:tracePt t="110657" x="6029325" y="3128963"/>
          <p14:tracePt t="110668" x="6054725" y="3116263"/>
          <p14:tracePt t="110670" x="6078538" y="3116263"/>
          <p14:tracePt t="110676" x="6091238" y="3103563"/>
          <p14:tracePt t="110685" x="6116638" y="3103563"/>
          <p14:tracePt t="110692" x="6129338" y="3116263"/>
          <p14:tracePt t="110697" x="6142038" y="3116263"/>
          <p14:tracePt t="110707" x="6154738" y="3116263"/>
          <p14:tracePt t="110712" x="6167438" y="3128963"/>
          <p14:tracePt t="110722" x="6191250" y="3128963"/>
          <p14:tracePt t="110727" x="6203950" y="3141663"/>
          <p14:tracePt t="110736" x="6216650" y="3154363"/>
          <p14:tracePt t="110742" x="6242050" y="3154363"/>
          <p14:tracePt t="110751" x="6267450" y="3165475"/>
          <p14:tracePt t="110757" x="6280150" y="3165475"/>
          <p14:tracePt t="110767" x="6303963" y="3178175"/>
          <p14:tracePt t="110772" x="6329363" y="3178175"/>
          <p14:tracePt t="110784" x="6342063" y="3190875"/>
          <p14:tracePt t="110786" x="6367463" y="3190875"/>
          <p14:tracePt t="110797" x="6380163" y="3190875"/>
          <p14:tracePt t="110801" x="6403975" y="3190875"/>
          <p14:tracePt t="110811" x="6416675" y="3203575"/>
          <p14:tracePt t="110817" x="6442075" y="3203575"/>
          <p14:tracePt t="110827" x="6454775" y="3203575"/>
          <p14:tracePt t="110834" x="6467475" y="3203575"/>
          <p14:tracePt t="110842" x="6492875" y="3203575"/>
          <p14:tracePt t="110847" x="6503988" y="3203575"/>
          <p14:tracePt t="110856" x="6516688" y="3190875"/>
          <p14:tracePt t="110862" x="6542088" y="3190875"/>
          <p14:tracePt t="110871" x="6567488" y="3190875"/>
          <p14:tracePt t="110877" x="6580188" y="3178175"/>
          <p14:tracePt t="110886" x="6604000" y="3178175"/>
          <p14:tracePt t="110892" x="6629400" y="3178175"/>
          <p14:tracePt t="110901" x="6654800" y="3165475"/>
          <p14:tracePt t="110906" x="6667500" y="3165475"/>
          <p14:tracePt t="110919" x="6680200" y="3154363"/>
          <p14:tracePt t="110921" x="6704013" y="3141663"/>
          <p14:tracePt t="110933" x="6716713" y="3141663"/>
          <p14:tracePt t="110936" x="6729413" y="3128963"/>
          <p14:tracePt t="110946" x="6754813" y="3128963"/>
          <p14:tracePt t="110952" x="6767513" y="3116263"/>
          <p14:tracePt t="110962" x="6780213" y="3103563"/>
          <p14:tracePt t="110982" x="6792913" y="3090863"/>
          <p14:tracePt t="110997" x="6792913" y="3078163"/>
          <p14:tracePt t="111021" x="6792913" y="3065463"/>
          <p14:tracePt t="111026" x="6780213" y="3065463"/>
          <p14:tracePt t="111036" x="6742113" y="3041650"/>
          <p14:tracePt t="111041" x="6704013" y="3028950"/>
          <p14:tracePt t="111051" x="6680200" y="3016250"/>
          <p14:tracePt t="111056" x="6629400" y="3016250"/>
          <p14:tracePt t="111067" x="6592888" y="3016250"/>
          <p14:tracePt t="111071" x="6554788" y="3016250"/>
          <p14:tracePt t="111083" x="6529388" y="3003550"/>
          <p14:tracePt t="111086" x="6492875" y="3003550"/>
          <p14:tracePt t="111096" x="6454775" y="3003550"/>
          <p14:tracePt t="111101" x="6429375" y="3003550"/>
          <p14:tracePt t="111111" x="6403975" y="3003550"/>
          <p14:tracePt t="111118" x="6380163" y="3003550"/>
          <p14:tracePt t="111126" x="6354763" y="3016250"/>
          <p14:tracePt t="111131" x="6329363" y="3016250"/>
          <p14:tracePt t="111141" x="6303963" y="3016250"/>
          <p14:tracePt t="111146" x="6280150" y="3016250"/>
          <p14:tracePt t="111156" x="6254750" y="3028950"/>
          <p14:tracePt t="111161" x="6229350" y="3028950"/>
          <p14:tracePt t="111171" x="6216650" y="3028950"/>
          <p14:tracePt t="111176" x="6203950" y="3028950"/>
          <p14:tracePt t="111185" x="6191250" y="3028950"/>
          <p14:tracePt t="111191" x="6180138" y="3028950"/>
          <p14:tracePt t="111216" x="6167438" y="3028950"/>
          <p14:tracePt t="111220" x="6167438" y="3041650"/>
          <p14:tracePt t="111235" x="6154738" y="3041650"/>
          <p14:tracePt t="111261" x="6154738" y="3054350"/>
          <p14:tracePt t="111342" x="6154738" y="3041650"/>
          <p14:tracePt t="111372" x="6142038" y="3028950"/>
          <p14:tracePt t="111387" x="6129338" y="3016250"/>
          <p14:tracePt t="111397" x="6129338" y="3003550"/>
          <p14:tracePt t="111402" x="6116638" y="2990850"/>
          <p14:tracePt t="111412" x="6103938" y="2978150"/>
          <p14:tracePt t="111419" x="6103938" y="2965450"/>
          <p14:tracePt t="111427" x="6103938" y="2952750"/>
          <p14:tracePt t="111434" x="6091238" y="2941638"/>
          <p14:tracePt t="111447" x="6091238" y="2928938"/>
          <p14:tracePt t="111471" x="6078538" y="2928938"/>
          <p14:tracePt t="111477" x="6078538" y="2916238"/>
          <p14:tracePt t="111517" x="6067425" y="2916238"/>
          <p14:tracePt t="111536" x="6067425" y="2928938"/>
          <p14:tracePt t="111553" x="6054725" y="2928938"/>
          <p14:tracePt t="111577" x="6042025" y="2941638"/>
          <p14:tracePt t="111582" x="6029325" y="2941638"/>
          <p14:tracePt t="111592" x="6016625" y="2941638"/>
          <p14:tracePt t="111596" x="6016625" y="2952750"/>
          <p14:tracePt t="111606" x="6003925" y="2952750"/>
          <p14:tracePt t="111612" x="5991225" y="2952750"/>
          <p14:tracePt t="111621" x="5991225" y="2965450"/>
          <p14:tracePt t="111626" x="5978525" y="2965450"/>
          <p14:tracePt t="111652" x="5967413" y="2978150"/>
          <p14:tracePt t="111685" x="5954713" y="2978150"/>
          <p14:tracePt t="111703" x="5954713" y="2990850"/>
          <p14:tracePt t="111756" x="5954713" y="2978150"/>
          <p14:tracePt t="131033" x="6380163" y="3367088"/>
          <p14:tracePt t="131038" x="6367463" y="3354388"/>
          <p14:tracePt t="133392" x="2189163" y="5368925"/>
          <p14:tracePt t="133395" x="2176463" y="5368925"/>
          <p14:tracePt t="133406" x="2163763" y="5381625"/>
          <p14:tracePt t="133413" x="2151063" y="5394325"/>
          <p14:tracePt t="133424" x="2138363" y="5394325"/>
          <p14:tracePt t="133428" x="2127250" y="5394325"/>
          <p14:tracePt t="133434" x="2127250" y="5407025"/>
          <p14:tracePt t="133447" x="2114550" y="5418138"/>
          <p14:tracePt t="133462" x="2101850" y="5430838"/>
          <p14:tracePt t="133468" x="2101850" y="5456238"/>
          <p14:tracePt t="133477" x="2101850" y="5468938"/>
          <p14:tracePt t="133485" x="2114550" y="5481638"/>
          <p14:tracePt t="133492" x="2114550" y="5494338"/>
          <p14:tracePt t="133497" x="2114550" y="5507038"/>
          <p14:tracePt t="133507" x="2127250" y="5518150"/>
          <p14:tracePt t="133512" x="2163763" y="5530850"/>
          <p14:tracePt t="133522" x="2201863" y="5530850"/>
          <p14:tracePt t="133527" x="2227263" y="5530850"/>
          <p14:tracePt t="133537" x="2263775" y="5530850"/>
          <p14:tracePt t="133542" x="2301875" y="5518150"/>
          <p14:tracePt t="133552" x="2338388" y="5507038"/>
          <p14:tracePt t="133556" x="2376488" y="5481638"/>
          <p14:tracePt t="133568" x="2414588" y="5468938"/>
          <p14:tracePt t="133571" x="2451100" y="5456238"/>
          <p14:tracePt t="133582" x="2489200" y="5443538"/>
          <p14:tracePt t="133586" x="2514600" y="5430838"/>
          <p14:tracePt t="133597" x="2540000" y="5430838"/>
          <p14:tracePt t="133603" x="2551113" y="5430838"/>
          <p14:tracePt t="133612" x="2563813" y="5430838"/>
          <p14:tracePt t="133619" x="2576513" y="5430838"/>
          <p14:tracePt t="133657" x="2576513" y="5443538"/>
          <p14:tracePt t="133662" x="2576513" y="5456238"/>
          <p14:tracePt t="133677" x="2563813" y="5468938"/>
          <p14:tracePt t="133691" x="2563813" y="5481638"/>
          <p14:tracePt t="133706" x="2551113" y="5481638"/>
          <p14:tracePt t="133719" x="2551113" y="5494338"/>
          <p14:tracePt t="133721" x="2540000" y="5494338"/>
          <p14:tracePt t="133732" x="2540000" y="5507038"/>
          <p14:tracePt t="133736" x="2527300" y="5507038"/>
          <p14:tracePt t="133746" x="2514600" y="5507038"/>
          <p14:tracePt t="133761" x="2501900" y="5518150"/>
          <p14:tracePt t="133776" x="2489200" y="5507038"/>
          <p14:tracePt t="133791" x="2476500" y="5507038"/>
          <p14:tracePt t="133796" x="2463800" y="5507038"/>
          <p14:tracePt t="133806" x="2451100" y="5494338"/>
          <p14:tracePt t="133812" x="2439988" y="5481638"/>
          <p14:tracePt t="133826" x="2427288" y="5468938"/>
          <p14:tracePt t="133841" x="2414588" y="5468938"/>
          <p14:tracePt t="133867" x="2401888" y="5456238"/>
          <p14:tracePt t="133896" x="2401888" y="5468938"/>
          <p14:tracePt t="133911" x="2414588" y="5468938"/>
          <p14:tracePt t="133926" x="2439988" y="5481638"/>
          <p14:tracePt t="133931" x="2451100" y="5494338"/>
          <p14:tracePt t="133941" x="2476500" y="5518150"/>
          <p14:tracePt t="133946" x="2501900" y="5530850"/>
          <p14:tracePt t="133956" x="2540000" y="5556250"/>
          <p14:tracePt t="133961" x="2576513" y="5568950"/>
          <p14:tracePt t="133971" x="2614613" y="5581650"/>
          <p14:tracePt t="133976" x="2640013" y="5594350"/>
          <p14:tracePt t="133986" x="2663825" y="5594350"/>
          <p14:tracePt t="133990" x="2689225" y="5607050"/>
          <p14:tracePt t="134002" x="2714625" y="5619750"/>
          <p14:tracePt t="134005" x="2740025" y="5630863"/>
          <p14:tracePt t="134017" x="2763838" y="5643563"/>
          <p14:tracePt t="134020" x="2776538" y="5656263"/>
          <p14:tracePt t="134031" x="2814638" y="5656263"/>
          <p14:tracePt t="134036" x="2840038" y="5668963"/>
          <p14:tracePt t="134046" x="2863850" y="5668963"/>
          <p14:tracePt t="134051" x="2889250" y="5668963"/>
          <p14:tracePt t="134061" x="2901950" y="5668963"/>
          <p14:tracePt t="134068" x="2914650" y="5656263"/>
          <p14:tracePt t="134075" x="2927350" y="5656263"/>
          <p14:tracePt t="134081" x="2940050" y="5656263"/>
          <p14:tracePt t="134091" x="2940050" y="5643563"/>
          <p14:tracePt t="134096" x="2952750" y="5643563"/>
          <p14:tracePt t="134105" x="2952750" y="5630863"/>
          <p14:tracePt t="134111" x="2963863" y="5619750"/>
          <p14:tracePt t="134120" x="2963863" y="5607050"/>
          <p14:tracePt t="134126" x="2976563" y="5594350"/>
          <p14:tracePt t="134135" x="2989263" y="5581650"/>
          <p14:tracePt t="134141" x="2989263" y="5568950"/>
          <p14:tracePt t="134151" x="3001963" y="5568950"/>
          <p14:tracePt t="134155" x="3001963" y="5556250"/>
          <p14:tracePt t="134168" x="3001963" y="5543550"/>
          <p14:tracePt t="134181" x="3001963" y="5530850"/>
          <p14:tracePt t="134185" x="3001963" y="5518150"/>
          <p14:tracePt t="134196" x="2989263" y="5518150"/>
          <p14:tracePt t="134202" x="2976563" y="5507038"/>
          <p14:tracePt t="134211" x="2952750" y="5494338"/>
          <p14:tracePt t="134217" x="2927350" y="5481638"/>
          <p14:tracePt t="134225" x="2901950" y="5481638"/>
          <p14:tracePt t="134230" x="2889250" y="5468938"/>
          <p14:tracePt t="134240" x="2876550" y="5456238"/>
          <p14:tracePt t="134245" x="2863850" y="5443538"/>
          <p14:tracePt t="134255" x="2852738" y="5443538"/>
          <p14:tracePt t="134261" x="2827338" y="5430838"/>
          <p14:tracePt t="134270" x="2814638" y="5430838"/>
          <p14:tracePt t="134275" x="2789238" y="5418138"/>
          <p14:tracePt t="134285" x="2776538" y="5418138"/>
          <p14:tracePt t="134290" x="2763838" y="5418138"/>
          <p14:tracePt t="134302" x="2740025" y="5418138"/>
          <p14:tracePt t="134305" x="2727325" y="5418138"/>
          <p14:tracePt t="134317" x="2714625" y="5418138"/>
          <p14:tracePt t="134320" x="2701925" y="5418138"/>
          <p14:tracePt t="134335" x="2689225" y="5418138"/>
          <p14:tracePt t="134380" x="2714625" y="5407025"/>
          <p14:tracePt t="134390" x="2763838" y="5381625"/>
          <p14:tracePt t="134395" x="2827338" y="5356225"/>
          <p14:tracePt t="134404" x="2889250" y="5330825"/>
          <p14:tracePt t="134410" x="2952750" y="5294313"/>
          <p14:tracePt t="134420" x="3027363" y="5268913"/>
          <p14:tracePt t="134425" x="3089275" y="5218113"/>
          <p14:tracePt t="134434" x="3152775" y="5156200"/>
          <p14:tracePt t="134439" x="3214688" y="5092700"/>
          <p14:tracePt t="134452" x="3276600" y="5018088"/>
          <p14:tracePt t="134454" x="3327400" y="4930775"/>
          <p14:tracePt t="134465" x="3389313" y="4856163"/>
          <p14:tracePt t="134471" x="3440113" y="4768850"/>
          <p14:tracePt t="134480" x="3489325" y="4692650"/>
          <p14:tracePt t="134485" x="3552825" y="4605338"/>
          <p14:tracePt t="134495" x="3602038" y="4518025"/>
          <p14:tracePt t="134501" x="3652838" y="4430713"/>
          <p14:tracePt t="134510" x="3702050" y="4341813"/>
          <p14:tracePt t="134514" x="3740150" y="4254500"/>
          <p14:tracePt t="134525" x="3765550" y="4167188"/>
          <p14:tracePt t="134530" x="3790950" y="4079875"/>
          <p14:tracePt t="134539" x="3802063" y="3992563"/>
          <p14:tracePt t="134545" x="3814763" y="3905250"/>
          <p14:tracePt t="134554" x="3827463" y="3829050"/>
          <p14:tracePt t="134559" x="3814763" y="3741738"/>
          <p14:tracePt t="134569" x="3814763" y="3679825"/>
          <p14:tracePt t="134574" x="3802063" y="3654425"/>
          <p14:tracePt t="134585" x="3790950" y="3629025"/>
          <p14:tracePt t="134589" x="3778250" y="3616325"/>
          <p14:tracePt t="134601" x="3778250" y="3603625"/>
          <p14:tracePt t="134614" x="3752850" y="3590925"/>
          <p14:tracePt t="134619" x="3727450" y="3579813"/>
          <p14:tracePt t="134629" x="3714750" y="3567113"/>
          <p14:tracePt t="134635" x="3689350" y="3567113"/>
          <p14:tracePt t="134644" x="3678238" y="3554413"/>
          <p14:tracePt t="134651" x="3665538" y="3554413"/>
          <p14:tracePt t="134659" x="3652838" y="3554413"/>
          <p14:tracePt t="134674" x="3640138" y="3554413"/>
          <p14:tracePt t="134689" x="3627438" y="3567113"/>
          <p14:tracePt t="134709" x="3614738" y="3567113"/>
          <p14:tracePt t="134719" x="3614738" y="3579813"/>
          <p14:tracePt t="134724" x="3589338" y="3603625"/>
          <p14:tracePt t="134735" x="3565525" y="3641725"/>
          <p14:tracePt t="134739" x="3552825" y="3692525"/>
          <p14:tracePt t="134751" x="3514725" y="3741738"/>
          <p14:tracePt t="134753" x="3478213" y="3816350"/>
          <p14:tracePt t="134764" x="3465513" y="3892550"/>
          <p14:tracePt t="134769" x="3402013" y="3979863"/>
          <p14:tracePt t="134779" x="3340100" y="4054475"/>
          <p14:tracePt t="134785" x="3276600" y="4141788"/>
          <p14:tracePt t="134794" x="3214688" y="4230688"/>
          <p14:tracePt t="134801" x="3165475" y="4318000"/>
          <p14:tracePt t="134809" x="3127375" y="4405313"/>
          <p14:tracePt t="134814" x="3101975" y="4505325"/>
          <p14:tracePt t="134823" x="3076575" y="4592638"/>
          <p14:tracePt t="134828" x="3065463" y="4679950"/>
          <p14:tracePt t="134838" x="3052763" y="4768850"/>
          <p14:tracePt t="134844" x="3040063" y="4856163"/>
          <p14:tracePt t="134853" x="3027363" y="4943475"/>
          <p14:tracePt t="134859" x="3027363" y="5043488"/>
          <p14:tracePt t="134869" x="3001963" y="5130800"/>
          <p14:tracePt t="134873" x="2989263" y="5218113"/>
          <p14:tracePt t="134885" x="2989263" y="5305425"/>
          <p14:tracePt t="134888" x="2989263" y="5381625"/>
          <p14:tracePt t="134901" x="3001963" y="5468938"/>
          <p14:tracePt t="134917" x="3014663" y="5530850"/>
          <p14:tracePt t="134919" x="3027363" y="5530850"/>
          <p14:tracePt t="134928" x="3052763" y="5530850"/>
          <p14:tracePt t="134935" x="3076575" y="5518150"/>
          <p14:tracePt t="134943" x="3089275" y="5507038"/>
          <p14:tracePt t="134950" x="3114675" y="5494338"/>
          <p14:tracePt t="134958" x="3114675" y="5456238"/>
          <p14:tracePt t="134964" x="3127375" y="5430838"/>
          <p14:tracePt t="134973" x="3152775" y="5394325"/>
          <p14:tracePt t="134979" x="3165475" y="5356225"/>
          <p14:tracePt t="134988" x="3176588" y="5305425"/>
          <p14:tracePt t="134994" x="3176588" y="5268913"/>
          <p14:tracePt t="135003" x="3176588" y="5243513"/>
          <p14:tracePt t="135008" x="3176588" y="5205413"/>
          <p14:tracePt t="135019" x="3165475" y="5194300"/>
          <p14:tracePt t="135023" x="3165475" y="5181600"/>
          <p14:tracePt t="135035" x="3140075" y="5168900"/>
          <p14:tracePt t="135038" x="3114675" y="5168900"/>
          <p14:tracePt t="135050" x="3076575" y="5156200"/>
          <p14:tracePt t="135053" x="3052763" y="5156200"/>
          <p14:tracePt t="135063" x="3027363" y="5143500"/>
          <p14:tracePt t="135068" x="3001963" y="5143500"/>
          <p14:tracePt t="135078" x="2976563" y="5130800"/>
          <p14:tracePt t="135085" x="2952750" y="5118100"/>
          <p14:tracePt t="135093" x="2927350" y="5105400"/>
          <p14:tracePt t="135098" x="2914650" y="5092700"/>
          <p14:tracePt t="135108" x="2889250" y="5081588"/>
          <p14:tracePt t="135113" x="2876550" y="5068888"/>
          <p14:tracePt t="135123" x="2863850" y="5068888"/>
          <p14:tracePt t="135128" x="2852738" y="5056188"/>
          <p14:tracePt t="135138" x="2827338" y="5056188"/>
          <p14:tracePt t="135143" x="2814638" y="5056188"/>
          <p14:tracePt t="135153" x="2801938" y="5056188"/>
          <p14:tracePt t="135158" x="2789238" y="5068888"/>
          <p14:tracePt t="135169" x="2776538" y="5068888"/>
          <p14:tracePt t="135173" x="2776538" y="5105400"/>
          <p14:tracePt t="135185" x="2752725" y="5143500"/>
          <p14:tracePt t="135187" x="2727325" y="5194300"/>
          <p14:tracePt t="135198" x="2727325" y="5243513"/>
          <p14:tracePt t="135203" x="2740025" y="5281613"/>
          <p14:tracePt t="135213" x="2752725" y="5305425"/>
          <p14:tracePt t="135219" x="2752725" y="5343525"/>
          <p14:tracePt t="135228" x="2814638" y="5368925"/>
          <p14:tracePt t="135235" x="2863850" y="5394325"/>
          <p14:tracePt t="135243" x="2927350" y="5418138"/>
          <p14:tracePt t="135248" x="2989263" y="5443538"/>
          <p14:tracePt t="135257" x="3040063" y="5468938"/>
          <p14:tracePt t="135263" x="3101975" y="5481638"/>
          <p14:tracePt t="135273" x="3165475" y="5494338"/>
          <p14:tracePt t="135278" x="3227388" y="5518150"/>
          <p14:tracePt t="135287" x="3289300" y="5530850"/>
          <p14:tracePt t="135293" x="3352800" y="5530850"/>
          <p14:tracePt t="135303" x="3402013" y="5518150"/>
          <p14:tracePt t="135308" x="3452813" y="5507038"/>
          <p14:tracePt t="135318" x="3478213" y="5494338"/>
          <p14:tracePt t="135322" x="3514725" y="5468938"/>
          <p14:tracePt t="135335" x="3540125" y="5456238"/>
          <p14:tracePt t="135337" x="3565525" y="5407025"/>
          <p14:tracePt t="135348" x="3578225" y="5343525"/>
          <p14:tracePt t="135353" x="3602038" y="5268913"/>
          <p14:tracePt t="135363" x="3614738" y="5181600"/>
          <p14:tracePt t="135368" x="3640138" y="5105400"/>
          <p14:tracePt t="135377" x="3665538" y="5030788"/>
          <p14:tracePt t="135384" x="3689350" y="4956175"/>
          <p14:tracePt t="135392" x="3714750" y="4868863"/>
          <p14:tracePt t="135398" x="3740150" y="4792663"/>
          <p14:tracePt t="135407" x="3765550" y="4705350"/>
          <p14:tracePt t="135413" x="3790950" y="4618038"/>
          <p14:tracePt t="135422" x="3840163" y="4530725"/>
          <p14:tracePt t="135428" x="3890963" y="4443413"/>
          <p14:tracePt t="135437" x="3927475" y="4354513"/>
          <p14:tracePt t="135443" x="3978275" y="4267200"/>
          <p14:tracePt t="135453" x="4014788" y="4179888"/>
          <p14:tracePt t="135457" x="4040188" y="4079875"/>
          <p14:tracePt t="135468" x="4078288" y="3992563"/>
          <p14:tracePt t="135472" x="4103688" y="3892550"/>
          <p14:tracePt t="135484" x="4127500" y="3803650"/>
          <p14:tracePt t="135487" x="4152900" y="3716338"/>
          <p14:tracePt t="135498" x="4178300" y="3629025"/>
          <p14:tracePt t="135503" x="4178300" y="3541713"/>
          <p14:tracePt t="135512" x="4203700" y="3467100"/>
          <p14:tracePt t="135518" x="4214813" y="3390900"/>
          <p14:tracePt t="135527" x="4214813" y="3354388"/>
          <p14:tracePt t="135534" x="4203700" y="3316288"/>
          <p14:tracePt t="135542" x="4191000" y="3290888"/>
          <p14:tracePt t="135547" x="4178300" y="3267075"/>
          <p14:tracePt t="135557" x="4152900" y="3228975"/>
          <p14:tracePt t="135562" x="4140200" y="3190875"/>
          <p14:tracePt t="135572" x="4114800" y="3165475"/>
          <p14:tracePt t="135577" x="4103688" y="3141663"/>
          <p14:tracePt t="135587" x="4090988" y="3128963"/>
          <p14:tracePt t="135592" x="4078288" y="3116263"/>
          <p14:tracePt t="135602" x="4052888" y="3090863"/>
          <p14:tracePt t="135607" x="4014788" y="3078163"/>
          <p14:tracePt t="135618" x="3990975" y="3065463"/>
          <p14:tracePt t="135622" x="3952875" y="3054350"/>
          <p14:tracePt t="135634" x="3927475" y="3054350"/>
          <p14:tracePt t="135637" x="3914775" y="3054350"/>
          <p14:tracePt t="135647" x="3890963" y="3041650"/>
          <p14:tracePt t="135652" x="3878263" y="3028950"/>
          <p14:tracePt t="135662" x="3865563" y="3028950"/>
          <p14:tracePt t="135668" x="3865563" y="3016250"/>
          <p14:tracePt t="135677" x="3852863" y="3016250"/>
          <p14:tracePt t="135684" x="3840163" y="3003550"/>
          <p14:tracePt t="135692" x="3827463" y="2990850"/>
          <p14:tracePt t="135697" x="3802063" y="2978150"/>
          <p14:tracePt t="135706" x="3790950" y="2978150"/>
          <p14:tracePt t="135712" x="3765550" y="2965450"/>
          <p14:tracePt t="135721" x="3740150" y="2965450"/>
          <p14:tracePt t="135727" x="3714750" y="2965450"/>
          <p14:tracePt t="135736" x="3689350" y="2978150"/>
          <p14:tracePt t="135742" x="3652838" y="2978150"/>
          <p14:tracePt t="135752" x="3627438" y="2978150"/>
          <p14:tracePt t="135756" x="3589338" y="2978150"/>
          <p14:tracePt t="135769" x="3552825" y="2990850"/>
          <p14:tracePt t="135771" x="3514725" y="2990850"/>
          <p14:tracePt t="135783" x="3478213" y="2990850"/>
          <p14:tracePt t="135786" x="3427413" y="3003550"/>
          <p14:tracePt t="135797" x="3389313" y="3003550"/>
          <p14:tracePt t="135802" x="3352800" y="3003550"/>
          <p14:tracePt t="135812" x="3302000" y="3003550"/>
          <p14:tracePt t="135819" x="3265488" y="3016250"/>
          <p14:tracePt t="135826" x="3214688" y="3016250"/>
          <p14:tracePt t="135832" x="3176588" y="3016250"/>
          <p14:tracePt t="135841" x="3127375" y="3016250"/>
          <p14:tracePt t="135847" x="3076575" y="3016250"/>
          <p14:tracePt t="135856" x="3027363" y="3016250"/>
          <p14:tracePt t="135861" x="2963863" y="3016250"/>
          <p14:tracePt t="135871" x="2901950" y="3016250"/>
          <p14:tracePt t="135876" x="2840038" y="3016250"/>
          <p14:tracePt t="135886" x="2763838" y="3028950"/>
          <p14:tracePt t="135891" x="2689225" y="3028950"/>
          <p14:tracePt t="135902" x="2627313" y="3028950"/>
          <p14:tracePt t="135919" x="2489200" y="3041650"/>
          <p14:tracePt t="135921" x="2427288" y="3054350"/>
          <p14:tracePt t="135931" x="2363788" y="3054350"/>
          <p14:tracePt t="135936" x="2301875" y="3065463"/>
          <p14:tracePt t="135946" x="2238375" y="3065463"/>
          <p14:tracePt t="135951" x="2201863" y="3078163"/>
          <p14:tracePt t="135961" x="2163763" y="3078163"/>
          <p14:tracePt t="135968" x="2138363" y="3078163"/>
          <p14:tracePt t="135976" x="2127250" y="3078163"/>
          <p14:tracePt t="135981" x="2114550" y="3078163"/>
          <p14:tracePt t="135991" x="2101850" y="3078163"/>
          <p14:tracePt t="136006" x="2101850" y="3090863"/>
          <p14:tracePt t="136036" x="2127250" y="3116263"/>
          <p14:tracePt t="136041" x="2176463" y="3141663"/>
          <p14:tracePt t="136052" x="2227263" y="3154363"/>
          <p14:tracePt t="136055" x="2289175" y="3178175"/>
          <p14:tracePt t="136068" x="2363788" y="3190875"/>
          <p14:tracePt t="136070" x="2439988" y="3190875"/>
          <p14:tracePt t="136081" x="2514600" y="3228975"/>
          <p14:tracePt t="136087" x="2589213" y="3241675"/>
          <p14:tracePt t="136096" x="2663825" y="3254375"/>
          <p14:tracePt t="136101" x="2740025" y="3254375"/>
          <p14:tracePt t="136110" x="2814638" y="3254375"/>
          <p14:tracePt t="136117" x="2901950" y="3241675"/>
          <p14:tracePt t="136126" x="2976563" y="3241675"/>
          <p14:tracePt t="136131" x="3052763" y="3228975"/>
          <p14:tracePt t="136141" x="3127375" y="3216275"/>
          <p14:tracePt t="136146" x="3201988" y="3203575"/>
          <p14:tracePt t="136155" x="3289300" y="3190875"/>
          <p14:tracePt t="136160" x="3365500" y="3165475"/>
          <p14:tracePt t="136170" x="3440113" y="3141663"/>
          <p14:tracePt t="136175" x="3489325" y="3116263"/>
          <p14:tracePt t="136186" x="3527425" y="3103563"/>
          <p14:tracePt t="136190" x="3552825" y="3078163"/>
          <p14:tracePt t="136201" x="3578225" y="3065463"/>
          <p14:tracePt t="136205" x="3589338" y="3065463"/>
          <p14:tracePt t="136217" x="3589338" y="3054350"/>
          <p14:tracePt t="136236" x="3589338" y="3041650"/>
          <p14:tracePt t="136245" x="3589338" y="3028950"/>
          <p14:tracePt t="136252" x="3589338" y="3016250"/>
          <p14:tracePt t="136260" x="3565525" y="3016250"/>
          <p14:tracePt t="136267" x="3527425" y="3003550"/>
          <p14:tracePt t="136275" x="3465513" y="3003550"/>
          <p14:tracePt t="136280" x="3414713" y="2990850"/>
          <p14:tracePt t="136290" x="3352800" y="2952750"/>
          <p14:tracePt t="136295" x="3276600" y="2941638"/>
          <p14:tracePt t="136305" x="3201988" y="2928938"/>
          <p14:tracePt t="136310" x="3127375" y="2928938"/>
          <p14:tracePt t="136320" x="3052763" y="2916238"/>
          <p14:tracePt t="136325" x="2976563" y="2916238"/>
          <p14:tracePt t="136336" x="2901950" y="2916238"/>
          <p14:tracePt t="136340" x="2827338" y="2916238"/>
          <p14:tracePt t="136352" x="2752725" y="2916238"/>
          <p14:tracePt t="136355" x="2676525" y="2928938"/>
          <p14:tracePt t="136365" x="2601913" y="2928938"/>
          <p14:tracePt t="136370" x="2514600" y="2928938"/>
          <p14:tracePt t="136380" x="2439988" y="2928938"/>
          <p14:tracePt t="136385" x="2363788" y="2928938"/>
          <p14:tracePt t="136395" x="2314575" y="2928938"/>
          <p14:tracePt t="136402" x="2263775" y="2928938"/>
          <p14:tracePt t="136410" x="2214563" y="2928938"/>
          <p14:tracePt t="136415" x="2176463" y="2928938"/>
          <p14:tracePt t="136425" x="2163763" y="2928938"/>
          <p14:tracePt t="136430" x="2151063" y="2928938"/>
          <p14:tracePt t="136445" x="2138363" y="2928938"/>
          <p14:tracePt t="136460" x="2151063" y="2928938"/>
          <p14:tracePt t="136470" x="2201863" y="2916238"/>
          <p14:tracePt t="136475" x="2263775" y="2903538"/>
          <p14:tracePt t="136485" x="2338388" y="2903538"/>
          <p14:tracePt t="136489" x="2414588" y="2916238"/>
          <p14:tracePt t="136501" x="2501900" y="2916238"/>
          <p14:tracePt t="136504" x="2576513" y="2928938"/>
          <p14:tracePt t="136514" x="2663825" y="2928938"/>
          <p14:tracePt t="136519" x="2740025" y="2941638"/>
          <p14:tracePt t="136530" x="2827338" y="2941638"/>
          <p14:tracePt t="136536" x="2914650" y="2941638"/>
          <p14:tracePt t="136545" x="3001963" y="2952750"/>
          <p14:tracePt t="136551" x="3101975" y="2952750"/>
          <p14:tracePt t="136559" x="3189288" y="2965450"/>
          <p14:tracePt t="136564" x="3276600" y="2965450"/>
          <p14:tracePt t="136574" x="3376613" y="2978150"/>
          <p14:tracePt t="136580" x="3465513" y="2978150"/>
          <p14:tracePt t="136590" x="3565525" y="2990850"/>
          <p14:tracePt t="136595" x="3652838" y="3003550"/>
          <p14:tracePt t="136604" x="3740150" y="3016250"/>
          <p14:tracePt t="136610" x="3814763" y="3028950"/>
          <p14:tracePt t="136620" x="3902075" y="3041650"/>
          <p14:tracePt t="136624" x="3978275" y="3054350"/>
          <p14:tracePt t="136635" x="3990975" y="3065463"/>
          <p14:tracePt t="136639" x="4002088" y="3065463"/>
          <p14:tracePt t="136651" x="4002088" y="3054350"/>
          <p14:tracePt t="136670" x="3990975" y="3054350"/>
          <p14:tracePt t="136680" x="3978275" y="3041650"/>
          <p14:tracePt t="136684" x="3952875" y="3028950"/>
          <p14:tracePt t="136695" x="3927475" y="3016250"/>
          <p14:tracePt t="136701" x="3902075" y="3003550"/>
          <p14:tracePt t="136709" x="3890963" y="2990850"/>
          <p14:tracePt t="136715" x="3878263" y="2990850"/>
          <p14:tracePt t="136724" x="3878263" y="2978150"/>
          <p14:tracePt t="136739" x="3865563" y="2978150"/>
          <p14:tracePt t="136744" x="3865563" y="2965450"/>
          <p14:tracePt t="136754" x="3865563" y="2952750"/>
          <p14:tracePt t="136759" x="3865563" y="2941638"/>
          <p14:tracePt t="136774" x="3902075" y="2916238"/>
          <p14:tracePt t="137235" x="3152775" y="5894388"/>
          <p14:tracePt t="137263" x="3152775" y="5907088"/>
          <p14:tracePt t="137265" x="3165475" y="5907088"/>
          <p14:tracePt t="137303" x="3165475" y="5894388"/>
          <p14:tracePt t="137319" x="3165475" y="5881688"/>
          <p14:tracePt t="137325" x="3165475" y="5868988"/>
          <p14:tracePt t="137338" x="3165475" y="5843588"/>
          <p14:tracePt t="137340" x="3152775" y="5832475"/>
          <p14:tracePt t="137350" x="3152775" y="5807075"/>
          <p14:tracePt t="137355" x="3152775" y="5781675"/>
          <p14:tracePt t="137364" x="3152775" y="5768975"/>
          <p14:tracePt t="137370" x="3140075" y="5743575"/>
          <p14:tracePt t="137379" x="3140075" y="5732463"/>
          <p14:tracePt t="137386" x="3140075" y="5719763"/>
          <p14:tracePt t="137399" x="3140075" y="5707063"/>
          <p14:tracePt t="137424" x="3140075" y="5694363"/>
          <p14:tracePt t="137444" x="3140075" y="5681663"/>
          <p14:tracePt t="137469" x="3127375" y="5668963"/>
          <p14:tracePt t="137499" x="3127375" y="5656263"/>
          <p14:tracePt t="137529" x="3127375" y="5643563"/>
          <p14:tracePt t="137549" x="3127375" y="5630863"/>
          <p14:tracePt t="137563" x="3140075" y="5630863"/>
          <p14:tracePt t="137574" x="3152775" y="5619750"/>
          <p14:tracePt t="137579" x="3165475" y="5619750"/>
          <p14:tracePt t="137589" x="3176588" y="5607050"/>
          <p14:tracePt t="137604" x="3189288" y="5594350"/>
          <p14:tracePt t="137621" x="3201988" y="5594350"/>
          <p14:tracePt t="137636" x="3214688" y="5581650"/>
          <p14:tracePt t="137639" x="3227388" y="5581650"/>
          <p14:tracePt t="137655" x="3240088" y="5568950"/>
          <p14:tracePt t="137664" x="3252788" y="5568950"/>
          <p14:tracePt t="137671" x="3265488" y="5568950"/>
          <p14:tracePt t="137678" x="3289300" y="5568950"/>
          <p14:tracePt t="137686" x="3302000" y="5568950"/>
          <p14:tracePt t="137693" x="3314700" y="5568950"/>
          <p14:tracePt t="137699" x="3327400" y="5568950"/>
          <p14:tracePt t="137708" x="3352800" y="5568950"/>
          <p14:tracePt t="137713" x="3365500" y="5568950"/>
          <p14:tracePt t="137723" x="3389313" y="5568950"/>
          <p14:tracePt t="137728" x="3414713" y="5568950"/>
          <p14:tracePt t="137739" x="3427413" y="5568950"/>
          <p14:tracePt t="137743" x="3452813" y="5568950"/>
          <p14:tracePt t="137754" x="3478213" y="5568950"/>
          <p14:tracePt t="137757" x="3502025" y="5568950"/>
          <p14:tracePt t="137772" x="3514725" y="5568950"/>
          <p14:tracePt t="137774" x="3527425" y="5568950"/>
          <p14:tracePt t="137787" x="3540125" y="5568950"/>
          <p14:tracePt t="137804" x="3552825" y="5568950"/>
          <p14:tracePt t="137828" x="3565525" y="5568950"/>
          <p14:tracePt t="137863" x="3578225" y="5556250"/>
          <p14:tracePt t="137892" x="3589338" y="5556250"/>
          <p14:tracePt t="137903" x="3589338" y="5543550"/>
          <p14:tracePt t="137933" x="3602038" y="5530850"/>
          <p14:tracePt t="137953" x="3602038" y="5518150"/>
          <p14:tracePt t="137969" x="3602038" y="5507038"/>
          <p14:tracePt t="137977" x="3614738" y="5507038"/>
          <p14:tracePt t="137992" x="3614738" y="5494338"/>
          <p14:tracePt t="138012" x="3602038" y="5481638"/>
          <p14:tracePt t="138037" x="3602038" y="5468938"/>
          <p14:tracePt t="138057" x="3589338" y="5456238"/>
          <p14:tracePt t="138087" x="3578225" y="5443538"/>
          <p14:tracePt t="138097" x="3565525" y="5430838"/>
          <p14:tracePt t="138104" x="3552825" y="5430838"/>
          <p14:tracePt t="138112" x="3540125" y="5418138"/>
          <p14:tracePt t="138119" x="3527425" y="5407025"/>
          <p14:tracePt t="138127" x="3514725" y="5407025"/>
          <p14:tracePt t="138132" x="3502025" y="5394325"/>
          <p14:tracePt t="138142" x="3489325" y="5394325"/>
          <p14:tracePt t="138147" x="3478213" y="5394325"/>
          <p14:tracePt t="138157" x="3465513" y="5394325"/>
          <p14:tracePt t="138162" x="3452813" y="5381625"/>
          <p14:tracePt t="138173" x="3440113" y="5381625"/>
          <p14:tracePt t="138177" x="3427413" y="5381625"/>
          <p14:tracePt t="138188" x="3414713" y="5381625"/>
          <p14:tracePt t="138192" x="3402013" y="5368925"/>
          <p14:tracePt t="138204" x="3389313" y="5368925"/>
          <p14:tracePt t="138208" x="3376613" y="5356225"/>
          <p14:tracePt t="138220" x="3365500" y="5343525"/>
          <p14:tracePt t="138223" x="3352800" y="5330825"/>
          <p14:tracePt t="138233" x="3327400" y="5330825"/>
          <p14:tracePt t="138237" x="3302000" y="5318125"/>
          <p14:tracePt t="138247" x="3265488" y="5305425"/>
          <p14:tracePt t="138254" x="3240088" y="5305425"/>
          <p14:tracePt t="138262" x="3214688" y="5294313"/>
          <p14:tracePt t="138269" x="3201988" y="5294313"/>
          <p14:tracePt t="138277" x="3176588" y="5281613"/>
          <p14:tracePt t="138281" x="3165475" y="5281613"/>
          <p14:tracePt t="138292" x="3140075" y="5268913"/>
          <p14:tracePt t="138296" x="3127375" y="5256213"/>
          <p14:tracePt t="138308" x="3101975" y="5243513"/>
          <p14:tracePt t="138311" x="3089275" y="5243513"/>
          <p14:tracePt t="138323" x="3065463" y="5230813"/>
          <p14:tracePt t="138326" x="3040063" y="5218113"/>
          <p14:tracePt t="138337" x="3001963" y="5205413"/>
          <p14:tracePt t="138341" x="2976563" y="5205413"/>
          <p14:tracePt t="138355" x="2940050" y="5205413"/>
          <p14:tracePt t="138359" x="2914650" y="5194300"/>
          <p14:tracePt t="138370" x="2889250" y="5194300"/>
          <p14:tracePt t="138373" x="2876550" y="5194300"/>
          <p14:tracePt t="138382" x="2852738" y="5194300"/>
          <p14:tracePt t="138387" x="2827338" y="5194300"/>
          <p14:tracePt t="138397" x="2801938" y="5194300"/>
          <p14:tracePt t="138404" x="2789238" y="5194300"/>
          <p14:tracePt t="138412" x="2752725" y="5194300"/>
          <p14:tracePt t="138418" x="2727325" y="5194300"/>
          <p14:tracePt t="138427" x="2689225" y="5194300"/>
          <p14:tracePt t="138432" x="2651125" y="5194300"/>
          <p14:tracePt t="138442" x="2627313" y="5194300"/>
          <p14:tracePt t="138446" x="2601913" y="5194300"/>
          <p14:tracePt t="138456" x="2563813" y="5194300"/>
          <p14:tracePt t="138461" x="2540000" y="5205413"/>
          <p14:tracePt t="138472" x="2527300" y="5218113"/>
          <p14:tracePt t="138476" x="2501900" y="5218113"/>
          <p14:tracePt t="138487" x="2476500" y="5230813"/>
          <p14:tracePt t="138492" x="2451100" y="5243513"/>
          <p14:tracePt t="138506" x="2414588" y="5256213"/>
          <p14:tracePt t="138509" x="2376488" y="5268913"/>
          <p14:tracePt t="138519" x="2338388" y="5281613"/>
          <p14:tracePt t="138521" x="2314575" y="5294313"/>
          <p14:tracePt t="138532" x="2289175" y="5305425"/>
          <p14:tracePt t="138537" x="2263775" y="5305425"/>
          <p14:tracePt t="138546" x="2251075" y="5318125"/>
          <p14:tracePt t="138554" x="2227263" y="5343525"/>
          <p14:tracePt t="138561" x="2201863" y="5356225"/>
          <p14:tracePt t="138569" x="2189163" y="5368925"/>
          <p14:tracePt t="138576" x="2176463" y="5368925"/>
          <p14:tracePt t="138581" x="2163763" y="5381625"/>
          <p14:tracePt t="138591" x="2163763" y="5394325"/>
          <p14:tracePt t="138596" x="2151063" y="5394325"/>
          <p14:tracePt t="138607" x="2138363" y="5407025"/>
          <p14:tracePt t="138611" x="2127250" y="5418138"/>
          <p14:tracePt t="138622" x="2127250" y="5443538"/>
          <p14:tracePt t="138625" x="2114550" y="5456238"/>
          <p14:tracePt t="138637" x="2114550" y="5481638"/>
          <p14:tracePt t="138642" x="2114550" y="5507038"/>
          <p14:tracePt t="138656" x="2127250" y="5530850"/>
          <p14:tracePt t="138658" x="2127250" y="5543550"/>
          <p14:tracePt t="138670" x="2151063" y="5568950"/>
          <p14:tracePt t="138672" x="2151063" y="5594350"/>
          <p14:tracePt t="138681" x="2189163" y="5619750"/>
          <p14:tracePt t="138686" x="2238375" y="5643563"/>
          <p14:tracePt t="138696" x="2276475" y="5668963"/>
          <p14:tracePt t="138702" x="2327275" y="5694363"/>
          <p14:tracePt t="138711" x="2363788" y="5732463"/>
          <p14:tracePt t="138714" x="2401888" y="5756275"/>
          <p14:tracePt t="138724" x="2451100" y="5768975"/>
          <p14:tracePt t="138729" x="2501900" y="5794375"/>
          <p14:tracePt t="138739" x="2563813" y="5794375"/>
          <p14:tracePt t="138745" x="2627313" y="5807075"/>
          <p14:tracePt t="138754" x="2676525" y="5832475"/>
          <p14:tracePt t="138759" x="2727325" y="5856288"/>
          <p14:tracePt t="138770" x="2789238" y="5868988"/>
          <p14:tracePt t="138774" x="2852738" y="5868988"/>
          <p14:tracePt t="138785" x="2914650" y="5881688"/>
          <p14:tracePt t="138789" x="2976563" y="5894388"/>
          <p14:tracePt t="138801" x="3014663" y="5907088"/>
          <p14:tracePt t="138803" x="3065463" y="5919788"/>
          <p14:tracePt t="138814" x="3127375" y="5919788"/>
          <p14:tracePt t="138820" x="3189288" y="5932488"/>
          <p14:tracePt t="138829" x="3240088" y="5932488"/>
          <p14:tracePt t="138835" x="3289300" y="5932488"/>
          <p14:tracePt t="138844" x="3340100" y="5932488"/>
          <p14:tracePt t="138851" x="3376613" y="5932488"/>
          <p14:tracePt t="138859" x="3440113" y="5919788"/>
          <p14:tracePt t="138864" x="3489325" y="5907088"/>
          <p14:tracePt t="138874" x="3540125" y="5894388"/>
          <p14:tracePt t="138879" x="3578225" y="5868988"/>
          <p14:tracePt t="138889" x="3614738" y="5856288"/>
          <p14:tracePt t="138894" x="3652838" y="5832475"/>
          <p14:tracePt t="138904" x="3689350" y="5807075"/>
          <p14:tracePt t="138909" x="3740150" y="5781675"/>
          <p14:tracePt t="138920" x="3778250" y="5756275"/>
          <p14:tracePt t="138923" x="3827463" y="5743575"/>
          <p14:tracePt t="138935" x="3852863" y="5707063"/>
          <p14:tracePt t="138938" x="3865563" y="5656263"/>
          <p14:tracePt t="138951" x="3878263" y="5619750"/>
          <p14:tracePt t="138954" x="3890963" y="5594350"/>
          <p14:tracePt t="138964" x="3902075" y="5556250"/>
          <p14:tracePt t="138969" x="3902075" y="5518150"/>
          <p14:tracePt t="138979" x="3927475" y="5494338"/>
          <p14:tracePt t="138986" x="3940175" y="5468938"/>
          <p14:tracePt t="138994" x="3940175" y="5430838"/>
          <p14:tracePt t="139001" x="3940175" y="5407025"/>
          <p14:tracePt t="139008" x="3927475" y="5381625"/>
          <p14:tracePt t="139014" x="3914775" y="5356225"/>
          <p14:tracePt t="139024" x="3865563" y="5343525"/>
          <p14:tracePt t="139029" x="3814763" y="5330825"/>
          <p14:tracePt t="139038" x="3765550" y="5318125"/>
          <p14:tracePt t="139044" x="3714750" y="5281613"/>
          <p14:tracePt t="139054" x="3652838" y="5268913"/>
          <p14:tracePt t="139058" x="3589338" y="5256213"/>
          <p14:tracePt t="139068" x="3527425" y="5256213"/>
          <p14:tracePt t="139073" x="3465513" y="5256213"/>
          <p14:tracePt t="139085" x="3402013" y="5256213"/>
          <p14:tracePt t="139088" x="3327400" y="5268913"/>
          <p14:tracePt t="139101" x="3265488" y="5268913"/>
          <p14:tracePt t="139103" x="3201988" y="5281613"/>
          <p14:tracePt t="139114" x="3140075" y="5281613"/>
          <p14:tracePt t="139119" x="3076575" y="5294313"/>
          <p14:tracePt t="139128" x="3014663" y="5294313"/>
          <p14:tracePt t="139135" x="2952750" y="5305425"/>
          <p14:tracePt t="139143" x="2889250" y="5318125"/>
          <p14:tracePt t="139150" x="2840038" y="5330825"/>
          <p14:tracePt t="139158" x="2789238" y="5343525"/>
          <p14:tracePt t="139164" x="2740025" y="5356225"/>
          <p14:tracePt t="139173" x="2701925" y="5368925"/>
          <p14:tracePt t="139179" x="2663825" y="5381625"/>
          <p14:tracePt t="139188" x="2640013" y="5394325"/>
          <p14:tracePt t="139194" x="2614613" y="5407025"/>
          <p14:tracePt t="139204" x="2589213" y="5418138"/>
          <p14:tracePt t="139208" x="2563813" y="5430838"/>
          <p14:tracePt t="139219" x="2551113" y="5443538"/>
          <p14:tracePt t="139223" x="2527300" y="5468938"/>
          <p14:tracePt t="139235" x="2514600" y="5494338"/>
          <p14:tracePt t="139238" x="2501900" y="5518150"/>
          <p14:tracePt t="139249" x="2489200" y="5530850"/>
          <p14:tracePt t="139254" x="2476500" y="5543550"/>
          <p14:tracePt t="139263" x="2476500" y="5556250"/>
          <p14:tracePt t="139269" x="2476500" y="5581650"/>
          <p14:tracePt t="139285" x="2476500" y="5594350"/>
          <p14:tracePt t="139293" x="2476500" y="5607050"/>
          <p14:tracePt t="139299" x="2476500" y="5619750"/>
          <p14:tracePt t="139308" x="2489200" y="5619750"/>
          <p14:tracePt t="139313" x="2514600" y="5630863"/>
          <p14:tracePt t="139323" x="2551113" y="5643563"/>
          <p14:tracePt t="139328" x="2576513" y="5656263"/>
          <p14:tracePt t="139338" x="2601913" y="5668963"/>
          <p14:tracePt t="139343" x="2627313" y="5681663"/>
          <p14:tracePt t="139353" x="2651125" y="5694363"/>
          <p14:tracePt t="139357" x="2676525" y="5707063"/>
          <p14:tracePt t="139368" x="2701925" y="5732463"/>
          <p14:tracePt t="139373" x="2727325" y="5743575"/>
          <p14:tracePt t="139385" x="2752725" y="5768975"/>
          <p14:tracePt t="139387" x="2776538" y="5781675"/>
          <p14:tracePt t="139398" x="2827338" y="5794375"/>
          <p14:tracePt t="139403" x="2863850" y="5807075"/>
          <p14:tracePt t="139413" x="2914650" y="5807075"/>
          <p14:tracePt t="139418" x="2952750" y="5819775"/>
          <p14:tracePt t="139429" x="2989263" y="5843588"/>
          <p14:tracePt t="139435" x="3014663" y="5856288"/>
          <p14:tracePt t="139442" x="3052763" y="5868988"/>
          <p14:tracePt t="139448" x="3089275" y="5881688"/>
          <p14:tracePt t="139458" x="3140075" y="5881688"/>
          <p14:tracePt t="139463" x="3189288" y="5881688"/>
          <p14:tracePt t="139472" x="3227388" y="5881688"/>
          <p14:tracePt t="139477" x="3265488" y="5868988"/>
          <p14:tracePt t="139487" x="3289300" y="5868988"/>
          <p14:tracePt t="139493" x="3314700" y="5856288"/>
          <p14:tracePt t="139503" x="3327400" y="5843588"/>
          <p14:tracePt t="139507" x="3352800" y="5832475"/>
          <p14:tracePt t="139518" x="3365500" y="5832475"/>
          <p14:tracePt t="139522" x="3389313" y="5807075"/>
          <p14:tracePt t="139535" x="3402013" y="5794375"/>
          <p14:tracePt t="139537" x="3414713" y="5768975"/>
          <p14:tracePt t="139548" x="3427413" y="5743575"/>
          <p14:tracePt t="139553" x="3440113" y="5719763"/>
          <p14:tracePt t="139562" x="3465513" y="5694363"/>
          <p14:tracePt t="139568" x="3465513" y="5668963"/>
          <p14:tracePt t="139578" x="3478213" y="5656263"/>
          <p14:tracePt t="139584" x="3465513" y="5630863"/>
          <p14:tracePt t="139592" x="3465513" y="5619750"/>
          <p14:tracePt t="139598" x="3465513" y="5607050"/>
          <p14:tracePt t="139607" x="3452813" y="5594350"/>
          <p14:tracePt t="139613" x="3440113" y="5581650"/>
          <p14:tracePt t="139622" x="3414713" y="5581650"/>
          <p14:tracePt t="139627" x="3389313" y="5556250"/>
          <p14:tracePt t="139637" x="3365500" y="5543550"/>
          <p14:tracePt t="139642" x="3352800" y="5543550"/>
          <p14:tracePt t="139653" x="3327400" y="5530850"/>
          <p14:tracePt t="139657" x="3302000" y="5530850"/>
          <p14:tracePt t="139668" x="3276600" y="5530850"/>
          <p14:tracePt t="139672" x="3252788" y="5543550"/>
          <p14:tracePt t="139684" x="3240088" y="5543550"/>
          <p14:tracePt t="139697" x="3227388" y="5543550"/>
          <p14:tracePt t="139702" x="3227388" y="5556250"/>
          <p14:tracePt t="139719" x="3214688" y="5556250"/>
          <p14:tracePt t="139734" x="3227388" y="5568950"/>
          <p14:tracePt t="139742" x="3227388" y="5581650"/>
          <p14:tracePt t="139747" x="3227388" y="5594350"/>
          <p14:tracePt t="139757" x="3240088" y="5607050"/>
          <p14:tracePt t="139762" x="3252788" y="5619750"/>
          <p14:tracePt t="139772" x="3265488" y="5619750"/>
          <p14:tracePt t="139777" x="3289300" y="5630863"/>
          <p14:tracePt t="139786" x="3327400" y="5643563"/>
          <p14:tracePt t="139792" x="3376613" y="5656263"/>
          <p14:tracePt t="139802" x="3452813" y="5668963"/>
          <p14:tracePt t="139807" x="3527425" y="5668963"/>
          <p14:tracePt t="139819" x="3614738" y="5694363"/>
          <p14:tracePt t="139821" x="3689350" y="5707063"/>
          <p14:tracePt t="139834" x="3778250" y="5719763"/>
          <p14:tracePt t="139837" x="3865563" y="5707063"/>
          <p14:tracePt t="139846" x="3965575" y="5707063"/>
          <p14:tracePt t="139852" x="4065588" y="5694363"/>
          <p14:tracePt t="139862" x="4178300" y="5694363"/>
          <p14:tracePt t="139868" x="4291013" y="5643563"/>
          <p14:tracePt t="139877" x="4403725" y="5581650"/>
          <p14:tracePt t="139882" x="4540250" y="5494338"/>
          <p14:tracePt t="139892" x="4665663" y="5418138"/>
          <p14:tracePt t="139897" x="4816475" y="5343525"/>
          <p14:tracePt t="139906" x="4953000" y="5268913"/>
          <p14:tracePt t="139912" x="5103813" y="5181600"/>
          <p14:tracePt t="139921" x="5265738" y="5092700"/>
          <p14:tracePt t="139927" x="5416550" y="5018088"/>
          <p14:tracePt t="139937" x="5578475" y="4930775"/>
          <p14:tracePt t="139941" x="5741988" y="4830763"/>
          <p14:tracePt t="139952" x="5903913" y="4743450"/>
          <p14:tracePt t="139956" x="6067425" y="4643438"/>
          <p14:tracePt t="139968" x="6216650" y="4554538"/>
          <p14:tracePt t="139971" x="6380163" y="4454525"/>
          <p14:tracePt t="139982" x="6542088" y="4341813"/>
          <p14:tracePt t="139986" x="6692900" y="4241800"/>
          <p14:tracePt t="139997" x="6842125" y="4129088"/>
          <p14:tracePt t="140002" x="6992938" y="4017963"/>
          <p14:tracePt t="140011" x="7129463" y="3916363"/>
          <p14:tracePt t="140018" x="7267575" y="3803650"/>
          <p14:tracePt t="140027" x="7405688" y="3703638"/>
          <p14:tracePt t="140031" x="7531100" y="3616325"/>
          <p14:tracePt t="140041" x="7642225" y="3516313"/>
          <p14:tracePt t="140046" x="7754938" y="3429000"/>
          <p14:tracePt t="140056" x="7854950" y="3341688"/>
          <p14:tracePt t="140061" x="7943850" y="3254375"/>
          <p14:tracePt t="140071" x="8043863" y="3178175"/>
          <p14:tracePt t="140076" x="8118475" y="3154363"/>
          <p14:tracePt t="140087" x="8193088" y="3128963"/>
          <p14:tracePt t="140091" x="8205788" y="3128963"/>
          <p14:tracePt t="140121" x="8205788" y="3154363"/>
          <p14:tracePt t="140131" x="8205788" y="3165475"/>
          <p14:tracePt t="140136" x="8193088" y="3190875"/>
          <p14:tracePt t="140146" x="8180388" y="3203575"/>
          <p14:tracePt t="140151" x="8180388" y="3216275"/>
          <p14:tracePt t="140168" x="8167688" y="3216275"/>
          <p14:tracePt t="140176" x="8167688" y="3228975"/>
          <p14:tracePt t="140222" x="8156575" y="3228975"/>
          <p14:tracePt t="140242" x="8156575" y="3241675"/>
          <p14:tracePt t="140272" x="8167688" y="3241675"/>
          <p14:tracePt t="140287" x="8167688" y="3254375"/>
          <p14:tracePt t="140327" x="8167688" y="3267075"/>
          <p14:tracePt t="140342" x="8180388" y="3267075"/>
          <p14:tracePt t="140347" x="8180388" y="3278188"/>
          <p14:tracePt t="140377" x="8180388" y="3290888"/>
          <p14:tracePt t="140422" x="8180388" y="3303588"/>
          <p14:tracePt t="140447" x="8193088" y="3303588"/>
          <p14:tracePt t="140453" x="8218488" y="3303588"/>
          <p14:tracePt t="140462" x="8243888" y="3303588"/>
          <p14:tracePt t="140469" x="8267700" y="3290888"/>
          <p14:tracePt t="140477" x="8280400" y="3290888"/>
          <p14:tracePt t="140482" x="8305800" y="3278188"/>
          <p14:tracePt t="140492" x="8318500" y="3278188"/>
          <p14:tracePt t="140496" x="8331200" y="3278188"/>
          <p14:tracePt t="140507" x="8343900" y="3278188"/>
          <p14:tracePt t="140522" x="8356600" y="3267075"/>
          <p14:tracePt t="140526" x="8367713" y="3267075"/>
          <p14:tracePt t="140537" x="8380413" y="3267075"/>
          <p14:tracePt t="140556" x="8393113" y="3267075"/>
          <p14:tracePt t="140571" x="8405813" y="3267075"/>
          <p14:tracePt t="140582" x="8418513" y="3267075"/>
          <p14:tracePt t="140597" x="8431213" y="3267075"/>
          <p14:tracePt t="140616" x="8431213" y="3278188"/>
          <p14:tracePt t="140626" x="8443913" y="3278188"/>
          <p14:tracePt t="140646" x="8443913" y="3290888"/>
          <p14:tracePt t="140671" x="8431213" y="3290888"/>
          <p14:tracePt t="140687" x="8431213" y="3303588"/>
          <p14:tracePt t="140704" x="8418513" y="3303588"/>
          <p14:tracePt t="140707" x="8405813" y="3303588"/>
          <p14:tracePt t="140716" x="8393113" y="3290888"/>
          <p14:tracePt t="140722" x="8380413" y="3290888"/>
          <p14:tracePt t="140737" x="8367713" y="3267075"/>
          <p14:tracePt t="140746" x="8356600" y="3254375"/>
          <p14:tracePt t="140754" x="8343900" y="3228975"/>
          <p14:tracePt t="140761" x="8318500" y="3228975"/>
          <p14:tracePt t="140766" x="8293100" y="3203575"/>
          <p14:tracePt t="140776" x="8280400" y="3190875"/>
          <p14:tracePt t="140780" x="8256588" y="3190875"/>
          <p14:tracePt t="140790" x="8231188" y="3178175"/>
          <p14:tracePt t="140796" x="8205788" y="3178175"/>
          <p14:tracePt t="140807" x="8180388" y="3190875"/>
          <p14:tracePt t="140810" x="8156575" y="3203575"/>
          <p14:tracePt t="140821" x="8143875" y="3216275"/>
          <p14:tracePt t="140825" x="8131175" y="3241675"/>
          <p14:tracePt t="140838" x="8105775" y="3278188"/>
          <p14:tracePt t="140842" x="8093075" y="3316288"/>
          <p14:tracePt t="140853" x="8093075" y="3354388"/>
          <p14:tracePt t="140858" x="8105775" y="3390900"/>
          <p14:tracePt t="140865" x="8105775" y="3403600"/>
          <p14:tracePt t="140871" x="8118475" y="3429000"/>
          <p14:tracePt t="140880" x="8167688" y="3429000"/>
          <p14:tracePt t="140885" x="8231188" y="3467100"/>
          <p14:tracePt t="140894" x="8293100" y="3479800"/>
          <p14:tracePt t="140900" x="8343900" y="3479800"/>
          <p14:tracePt t="140917" x="8443913" y="3441700"/>
          <p14:tracePt t="140924" x="8480425" y="3429000"/>
          <p14:tracePt t="140929" x="8518525" y="3403600"/>
          <p14:tracePt t="140939" x="8543925" y="3390900"/>
          <p14:tracePt t="140944" x="8543925" y="3367088"/>
          <p14:tracePt t="140953" x="8569325" y="3341688"/>
          <p14:tracePt t="140959" x="8569325" y="3316288"/>
          <p14:tracePt t="140969" x="8569325" y="3303588"/>
          <p14:tracePt t="140974" x="8569325" y="3290888"/>
          <p14:tracePt t="140986" x="8556625" y="3278188"/>
          <p14:tracePt t="140988" x="8518525" y="3267075"/>
          <p14:tracePt t="141001" x="8480425" y="3254375"/>
          <p14:tracePt t="141004" x="8456613" y="3254375"/>
          <p14:tracePt t="141014" x="8431213" y="3267075"/>
          <p14:tracePt t="141019" x="8405813" y="3267075"/>
          <p14:tracePt t="141029" x="8393113" y="3278188"/>
          <p14:tracePt t="141035" x="8380413" y="3303588"/>
          <p14:tracePt t="141044" x="8356600" y="3341688"/>
          <p14:tracePt t="141051" x="8343900" y="3378200"/>
          <p14:tracePt t="141059" x="8343900" y="3416300"/>
          <p14:tracePt t="141064" x="8356600" y="3454400"/>
          <p14:tracePt t="141073" x="8367713" y="3503613"/>
          <p14:tracePt t="141079" x="8380413" y="3541713"/>
          <p14:tracePt t="141089" x="8405813" y="3603625"/>
          <p14:tracePt t="141094" x="8431213" y="3679825"/>
          <p14:tracePt t="141103" x="8443913" y="3754438"/>
          <p14:tracePt t="141109" x="8443913" y="3829050"/>
          <p14:tracePt t="141119" x="8443913" y="3905250"/>
          <p14:tracePt t="141123" x="8443913" y="3992563"/>
          <p14:tracePt t="141135" x="8418513" y="4067175"/>
          <p14:tracePt t="141138" x="8393113" y="4154488"/>
          <p14:tracePt t="141150" x="8318500" y="4241800"/>
          <p14:tracePt t="141153" x="8243888" y="4330700"/>
          <p14:tracePt t="141164" x="8167688" y="4430713"/>
          <p14:tracePt t="141169" x="8080375" y="4518025"/>
          <p14:tracePt t="141178" x="8005763" y="4618038"/>
          <p14:tracePt t="141184" x="7918450" y="4718050"/>
          <p14:tracePt t="141193" x="7818438" y="4818063"/>
          <p14:tracePt t="141199" x="7718425" y="4918075"/>
          <p14:tracePt t="141208" x="7618413" y="5018088"/>
          <p14:tracePt t="141213" x="7505700" y="5105400"/>
          <p14:tracePt t="141223" x="7392988" y="5194300"/>
          <p14:tracePt t="141229" x="7280275" y="5281613"/>
          <p14:tracePt t="141238" x="7154863" y="5368925"/>
          <p14:tracePt t="141243" x="7016750" y="5456238"/>
          <p14:tracePt t="141253" x="6892925" y="5530850"/>
          <p14:tracePt t="141258" x="6754813" y="5607050"/>
          <p14:tracePt t="141268" x="6616700" y="5619750"/>
          <p14:tracePt t="141273" x="6480175" y="5630863"/>
          <p14:tracePt t="141285" x="6342063" y="5630863"/>
          <p14:tracePt t="141287" x="6203950" y="5643563"/>
          <p14:tracePt t="141299" x="6054725" y="5643563"/>
          <p14:tracePt t="141303" x="5916613" y="5643563"/>
          <p14:tracePt t="141313" x="5791200" y="5630863"/>
          <p14:tracePt t="141319" x="5654675" y="5594350"/>
          <p14:tracePt t="141328" x="5516563" y="5543550"/>
          <p14:tracePt t="141335" x="5391150" y="5494338"/>
          <p14:tracePt t="141343" x="5265738" y="5456238"/>
          <p14:tracePt t="141349" x="5141913" y="5430838"/>
          <p14:tracePt t="141358" x="5016500" y="5407025"/>
          <p14:tracePt t="141363" x="4903788" y="5394325"/>
          <p14:tracePt t="141373" x="4778375" y="5381625"/>
          <p14:tracePt t="141378" x="4665663" y="5368925"/>
          <p14:tracePt t="141388" x="4552950" y="5356225"/>
          <p14:tracePt t="141393" x="4452938" y="5356225"/>
          <p14:tracePt t="141403" x="4352925" y="5343525"/>
          <p14:tracePt t="141408" x="4252913" y="5343525"/>
          <p14:tracePt t="141418" x="4165600" y="5343525"/>
          <p14:tracePt t="141423" x="4078288" y="5343525"/>
          <p14:tracePt t="141435" x="3990975" y="5343525"/>
          <p14:tracePt t="141437" x="3914775" y="5356225"/>
          <p14:tracePt t="141448" x="3878263" y="5368925"/>
          <p14:tracePt t="141452" x="3865563" y="5368925"/>
          <p14:tracePt t="141468" x="3852863" y="5368925"/>
          <p14:tracePt t="141477" x="3852863" y="5381625"/>
          <p14:tracePt t="141482" x="3840163" y="5394325"/>
          <p14:tracePt t="141492" x="3827463" y="5407025"/>
          <p14:tracePt t="141498" x="3814763" y="5430838"/>
          <p14:tracePt t="141508" x="3802063" y="5468938"/>
          <p14:tracePt t="141513" x="3802063" y="5494338"/>
          <p14:tracePt t="141522" x="3802063" y="5507038"/>
          <p14:tracePt t="141528" x="3802063" y="5530850"/>
          <p14:tracePt t="141537" x="3802063" y="5543550"/>
          <p14:tracePt t="141553" x="3802063" y="5556250"/>
          <p14:tracePt t="141568" x="3814763" y="5568950"/>
          <p14:tracePt t="141587" x="3827463" y="5581650"/>
          <p14:tracePt t="141597" x="3852863" y="5594350"/>
          <p14:tracePt t="141603" x="3865563" y="5607050"/>
          <p14:tracePt t="141612" x="3878263" y="5607050"/>
          <p14:tracePt t="141618" x="3902075" y="5619750"/>
          <p14:tracePt t="141627" x="3927475" y="5619750"/>
          <p14:tracePt t="141635" x="3952875" y="5619750"/>
          <p14:tracePt t="141642" x="3978275" y="5619750"/>
          <p14:tracePt t="141648" x="4002088" y="5619750"/>
          <p14:tracePt t="141657" x="4027488" y="5619750"/>
          <p14:tracePt t="141663" x="4052888" y="5607050"/>
          <p14:tracePt t="141672" x="4090988" y="5607050"/>
          <p14:tracePt t="141678" x="4114800" y="5594350"/>
          <p14:tracePt t="141687" x="4140200" y="5594350"/>
          <p14:tracePt t="141692" x="4165600" y="5581650"/>
          <p14:tracePt t="141703" x="4178300" y="5568950"/>
          <p14:tracePt t="141707" x="4203700" y="5556250"/>
          <p14:tracePt t="141719" x="4214813" y="5543550"/>
          <p14:tracePt t="141722" x="4214813" y="5530850"/>
          <p14:tracePt t="141734" x="4227513" y="5518150"/>
          <p14:tracePt t="141737" x="4240213" y="5507038"/>
          <p14:tracePt t="141747" x="4252913" y="5494338"/>
          <p14:tracePt t="141753" x="4252913" y="5468938"/>
          <p14:tracePt t="141762" x="4265613" y="5456238"/>
          <p14:tracePt t="141769" x="4265613" y="5443538"/>
          <p14:tracePt t="141777" x="4265613" y="5430838"/>
          <p14:tracePt t="141782" x="4265613" y="5418138"/>
          <p14:tracePt t="141792" x="4252913" y="5407025"/>
          <p14:tracePt t="141797" x="4240213" y="5394325"/>
          <p14:tracePt t="141807" x="4203700" y="5394325"/>
          <p14:tracePt t="141811" x="4152900" y="5381625"/>
          <p14:tracePt t="141821" x="4114800" y="5381625"/>
          <p14:tracePt t="141827" x="4078288" y="5356225"/>
          <p14:tracePt t="141837" x="4040188" y="5343525"/>
          <p14:tracePt t="141842" x="4014788" y="5330825"/>
          <p14:tracePt t="141852" x="3978275" y="5318125"/>
          <p14:tracePt t="141856" x="3940175" y="5318125"/>
          <p14:tracePt t="141869" x="3914775" y="5330825"/>
          <p14:tracePt t="141871" x="3878263" y="5330825"/>
          <p14:tracePt t="141884" x="3852863" y="5343525"/>
          <p14:tracePt t="141886" x="3814763" y="5356225"/>
          <p14:tracePt t="141897" x="3790950" y="5368925"/>
          <p14:tracePt t="141903" x="3765550" y="5381625"/>
          <p14:tracePt t="141918" x="3740150" y="5394325"/>
          <p14:tracePt t="141927" x="3689350" y="5456238"/>
          <p14:tracePt t="141932" x="3665538" y="5507038"/>
          <p14:tracePt t="141941" x="3640138" y="5543550"/>
          <p14:tracePt t="141946" x="3627438" y="5581650"/>
          <p14:tracePt t="141957" x="3614738" y="5619750"/>
          <p14:tracePt t="141962" x="3602038" y="5643563"/>
          <p14:tracePt t="141971" x="3602038" y="5681663"/>
          <p14:tracePt t="141977" x="3578225" y="5707063"/>
          <p14:tracePt t="141987" x="3552825" y="5743575"/>
          <p14:tracePt t="141991" x="3552825" y="5781675"/>
          <p14:tracePt t="142002" x="3552825" y="5807075"/>
          <p14:tracePt t="142006" x="3552825" y="5832475"/>
          <p14:tracePt t="142018" x="3552825" y="5856288"/>
          <p14:tracePt t="142021" x="3565525" y="5868988"/>
          <p14:tracePt t="142032" x="3565525" y="5881688"/>
          <p14:tracePt t="142047" x="3589338" y="5907088"/>
          <p14:tracePt t="142052" x="3614738" y="5919788"/>
          <p14:tracePt t="142062" x="3640138" y="5919788"/>
          <p14:tracePt t="142068" x="3678238" y="5919788"/>
          <p14:tracePt t="142077" x="3714750" y="5907088"/>
          <p14:tracePt t="142081" x="3752850" y="5894388"/>
          <p14:tracePt t="142091" x="3802063" y="5868988"/>
          <p14:tracePt t="142097" x="3840163" y="5843588"/>
          <p14:tracePt t="142106" x="3865563" y="5832475"/>
          <p14:tracePt t="142111" x="3890963" y="5794375"/>
          <p14:tracePt t="142121" x="3902075" y="5732463"/>
          <p14:tracePt t="142126" x="3914775" y="5681663"/>
          <p14:tracePt t="142136" x="3927475" y="5619750"/>
          <p14:tracePt t="142141" x="3940175" y="5543550"/>
          <p14:tracePt t="142152" x="3978275" y="5494338"/>
          <p14:tracePt t="142156" x="3990975" y="5430838"/>
          <p14:tracePt t="142168" x="4002088" y="5381625"/>
          <p14:tracePt t="142170" x="4002088" y="5343525"/>
          <p14:tracePt t="142181" x="4002088" y="5318125"/>
          <p14:tracePt t="142186" x="3990975" y="5294313"/>
          <p14:tracePt t="142212" x="3965575" y="5281613"/>
          <p14:tracePt t="142218" x="3940175" y="5268913"/>
          <p14:tracePt t="142225" x="3914775" y="5281613"/>
          <p14:tracePt t="142231" x="3878263" y="5294313"/>
          <p14:tracePt t="142241" x="3852863" y="5318125"/>
          <p14:tracePt t="142246" x="3827463" y="5330825"/>
          <p14:tracePt t="142256" x="3802063" y="5381625"/>
          <p14:tracePt t="142261" x="3778250" y="5418138"/>
          <p14:tracePt t="142270" x="3778250" y="5456238"/>
          <p14:tracePt t="142276" x="3752850" y="5494338"/>
          <p14:tracePt t="142286" x="3740150" y="5507038"/>
          <p14:tracePt t="142290" x="3740150" y="5530850"/>
          <p14:tracePt t="142302" x="3727450" y="5543550"/>
          <p14:tracePt t="142305" x="3727450" y="5556250"/>
          <p14:tracePt t="142320" x="3740150" y="5568950"/>
          <p14:tracePt t="142336" x="3765550" y="5581650"/>
          <p14:tracePt t="142346" x="3790950" y="5607050"/>
          <p14:tracePt t="142352" x="3827463" y="5607050"/>
          <p14:tracePt t="142361" x="3840163" y="5607050"/>
          <p14:tracePt t="142367" x="3865563" y="5607050"/>
          <p14:tracePt t="142380" x="3878263" y="5607050"/>
          <p14:tracePt t="142391" x="3878263" y="5594350"/>
          <p14:tracePt t="142396" x="3890963" y="5594350"/>
          <p14:tracePt t="142420" x="3902075" y="5581650"/>
          <p14:tracePt t="142437" x="3902075" y="5568950"/>
          <p14:tracePt t="142456" x="3902075" y="5556250"/>
          <p14:tracePt t="142482" x="3902075" y="5543550"/>
          <p14:tracePt t="142502" x="3890963" y="5543550"/>
          <p14:tracePt t="142526" x="3890963" y="5530850"/>
          <p14:tracePt t="142576" x="3902075" y="5530850"/>
          <p14:tracePt t="142647" x="3914775" y="5530850"/>
          <p14:tracePt t="142741" x="3914775" y="5543550"/>
          <p14:tracePt t="142796" x="3914775" y="5556250"/>
          <p14:tracePt t="142831" x="3927475" y="5568950"/>
          <p14:tracePt t="142856" x="3940175" y="5581650"/>
          <p14:tracePt t="142861" x="3952875" y="5581650"/>
          <p14:tracePt t="142871" x="3978275" y="5581650"/>
          <p14:tracePt t="142876" x="4002088" y="5594350"/>
          <p14:tracePt t="142890" x="4027488" y="5594350"/>
          <p14:tracePt t="142893" x="4052888" y="5581650"/>
          <p14:tracePt t="142905" x="4090988" y="5568950"/>
          <p14:tracePt t="142922" x="4114800" y="5530850"/>
          <p14:tracePt t="142931" x="4140200" y="5494338"/>
          <p14:tracePt t="142938" x="4152900" y="5468938"/>
          <p14:tracePt t="142944" x="4152900" y="5430838"/>
          <p14:tracePt t="142951" x="4165600" y="5407025"/>
          <p14:tracePt t="142959" x="4152900" y="5381625"/>
          <p14:tracePt t="142964" x="4152900" y="5343525"/>
          <p14:tracePt t="142974" x="4140200" y="5330825"/>
          <p14:tracePt t="142980" x="4127500" y="5305425"/>
          <p14:tracePt t="142989" x="4114800" y="5281613"/>
          <p14:tracePt t="142994" x="4103688" y="5256213"/>
          <p14:tracePt t="143004" x="4090988" y="5230813"/>
          <p14:tracePt t="143009" x="4090988" y="5218113"/>
          <p14:tracePt t="143020" x="4078288" y="5205413"/>
          <p14:tracePt t="143023" x="4065588" y="5194300"/>
          <p14:tracePt t="143035" x="4052888" y="5181600"/>
          <p14:tracePt t="143038" x="4014788" y="5168900"/>
          <p14:tracePt t="143051" x="3990975" y="5156200"/>
          <p14:tracePt t="143054" x="3952875" y="5156200"/>
          <p14:tracePt t="143064" x="3927475" y="5156200"/>
          <p14:tracePt t="143069" x="3890963" y="5168900"/>
          <p14:tracePt t="143079" x="3865563" y="5181600"/>
          <p14:tracePt t="143085" x="3827463" y="5194300"/>
          <p14:tracePt t="143094" x="3814763" y="5194300"/>
          <p14:tracePt t="143100" x="3790950" y="5230813"/>
          <p14:tracePt t="143109" x="3765550" y="5281613"/>
          <p14:tracePt t="143114" x="3752850" y="5330825"/>
          <p14:tracePt t="143124" x="3727450" y="5381625"/>
          <p14:tracePt t="143129" x="3714750" y="5430838"/>
          <p14:tracePt t="143138" x="3702050" y="5494338"/>
          <p14:tracePt t="143144" x="3689350" y="5556250"/>
          <p14:tracePt t="143154" x="3678238" y="5607050"/>
          <p14:tracePt t="143159" x="3678238" y="5656263"/>
          <p14:tracePt t="143170" x="3652838" y="5694363"/>
          <p14:tracePt t="143173" x="3640138" y="5719763"/>
          <p14:tracePt t="143186" x="3640138" y="5732463"/>
          <p14:tracePt t="143188" x="3640138" y="5743575"/>
          <p14:tracePt t="143201" x="3640138" y="5756275"/>
          <p14:tracePt t="143204" x="3640138" y="5768975"/>
          <p14:tracePt t="143214" x="3640138" y="5781675"/>
          <p14:tracePt t="143219" x="3652838" y="5781675"/>
          <p14:tracePt t="143229" x="3678238" y="5794375"/>
          <p14:tracePt t="143235" x="3714750" y="5794375"/>
          <p14:tracePt t="143243" x="3765550" y="5819775"/>
          <p14:tracePt t="143249" x="3814763" y="5843588"/>
          <p14:tracePt t="143259" x="3852863" y="5843588"/>
          <p14:tracePt t="143264" x="3902075" y="5843588"/>
          <p14:tracePt t="143273" x="3940175" y="5832475"/>
          <p14:tracePt t="143279" x="3978275" y="5819775"/>
          <p14:tracePt t="143288" x="4014788" y="5794375"/>
          <p14:tracePt t="143294" x="4052888" y="5781675"/>
          <p14:tracePt t="143304" x="4090988" y="5756275"/>
          <p14:tracePt t="143308" x="4114800" y="5732463"/>
          <p14:tracePt t="143318" x="4140200" y="5694363"/>
          <p14:tracePt t="143323" x="4152900" y="5656263"/>
          <p14:tracePt t="143335" x="4152900" y="5607050"/>
          <p14:tracePt t="143338" x="4178300" y="5568950"/>
          <p14:tracePt t="143348" x="4191000" y="5530850"/>
          <p14:tracePt t="143353" x="4191000" y="5507038"/>
          <p14:tracePt t="143364" x="4178300" y="5468938"/>
          <p14:tracePt t="143368" x="4165600" y="5443538"/>
          <p14:tracePt t="143378" x="4140200" y="5430838"/>
          <p14:tracePt t="143385" x="4090988" y="5418138"/>
          <p14:tracePt t="143393" x="4052888" y="5394325"/>
          <p14:tracePt t="143399" x="4014788" y="5381625"/>
          <p14:tracePt t="143408" x="3965575" y="5381625"/>
          <p14:tracePt t="143413" x="3927475" y="5381625"/>
          <p14:tracePt t="143423" x="3878263" y="5394325"/>
          <p14:tracePt t="143428" x="3840163" y="5418138"/>
          <p14:tracePt t="143438" x="3814763" y="5430838"/>
          <p14:tracePt t="143443" x="3790950" y="5443538"/>
          <p14:tracePt t="143454" x="3778250" y="5481638"/>
          <p14:tracePt t="143457" x="3765550" y="5518150"/>
          <p14:tracePt t="143469" x="3740150" y="5543550"/>
          <p14:tracePt t="143472" x="3727450" y="5581650"/>
          <p14:tracePt t="143485" x="3727450" y="5607050"/>
          <p14:tracePt t="143487" x="3714750" y="5630863"/>
          <p14:tracePt t="143498" x="3727450" y="5643563"/>
          <p14:tracePt t="143503" x="3727450" y="5656263"/>
          <p14:tracePt t="143519" x="3765550" y="5668963"/>
          <p14:tracePt t="143528" x="3802063" y="5694363"/>
          <p14:tracePt t="143535" x="3827463" y="5707063"/>
          <p14:tracePt t="143543" x="3852863" y="5707063"/>
          <p14:tracePt t="143548" x="3865563" y="5719763"/>
          <p14:tracePt t="143558" x="3890963" y="5719763"/>
          <p14:tracePt t="143573" x="3902075" y="5707063"/>
          <p14:tracePt t="143578" x="3914775" y="5707063"/>
          <p14:tracePt t="143604" x="3914775" y="5694363"/>
          <p14:tracePt t="143609" x="3927475" y="5694363"/>
          <p14:tracePt t="143635" x="3927475" y="5681663"/>
          <p14:tracePt t="143664" x="3927475" y="5668963"/>
          <p14:tracePt t="143684" x="3914775" y="5668963"/>
          <p14:tracePt t="143739" x="3914775" y="5656263"/>
          <p14:tracePt t="143759" x="3927475" y="5656263"/>
          <p14:tracePt t="143803" x="3927475" y="5643563"/>
          <p14:tracePt t="143938" x="3914775" y="5643563"/>
          <p14:tracePt t="143968" x="3914775" y="5630863"/>
          <p14:tracePt t="143985" x="3927475" y="5630863"/>
          <p14:tracePt t="144023" x="3927475" y="5619750"/>
          <p14:tracePt t="144053" x="3914775" y="5619750"/>
          <p14:tracePt t="144134" x="3914775" y="5630863"/>
          <p14:tracePt t="144188" x="3927475" y="5643563"/>
          <p14:tracePt t="144193" x="3940175" y="5643563"/>
          <p14:tracePt t="144204" x="3965575" y="5656263"/>
          <p14:tracePt t="144208" x="3990975" y="5668963"/>
          <p14:tracePt t="144224" x="4065588" y="5681663"/>
          <p14:tracePt t="144233" x="4114800" y="5681663"/>
          <p14:tracePt t="144238" x="4152900" y="5668963"/>
          <p14:tracePt t="144248" x="4191000" y="5668963"/>
          <p14:tracePt t="144254" x="4214813" y="5668963"/>
          <p14:tracePt t="144263" x="4240213" y="5668963"/>
          <p14:tracePt t="144271" x="4278313" y="5668963"/>
          <p14:tracePt t="144277" x="4314825" y="5668963"/>
          <p14:tracePt t="144286" x="4365625" y="5668963"/>
          <p14:tracePt t="144293" x="4403725" y="5681663"/>
          <p14:tracePt t="144297" x="4440238" y="5681663"/>
          <p14:tracePt t="144309" x="4465638" y="5681663"/>
          <p14:tracePt t="144312" x="4491038" y="5681663"/>
          <p14:tracePt t="144323" x="4503738" y="5681663"/>
          <p14:tracePt t="144327" x="4516438" y="5681663"/>
          <p14:tracePt t="144339" x="4527550" y="5668963"/>
          <p14:tracePt t="144342" x="4540250" y="5668963"/>
          <p14:tracePt t="144357" x="4552950" y="5668963"/>
          <p14:tracePt t="144372" x="4565650" y="5668963"/>
          <p14:tracePt t="144398" x="4578350" y="5668963"/>
          <p14:tracePt t="144418" x="4591050" y="5656263"/>
          <p14:tracePt t="144443" x="4603750" y="5643563"/>
          <p14:tracePt t="144462" x="4603750" y="5630863"/>
          <p14:tracePt t="144472" x="4616450" y="5630863"/>
          <p14:tracePt t="144488" x="4616450" y="5619750"/>
          <p14:tracePt t="144507" x="4627563" y="5607050"/>
          <p14:tracePt t="144537" x="4640263" y="5607050"/>
          <p14:tracePt t="144547" x="4640263" y="5594350"/>
          <p14:tracePt t="144555" x="4652963" y="5594350"/>
          <p14:tracePt t="144562" x="4665663" y="5594350"/>
          <p14:tracePt t="144581" x="4678363" y="5594350"/>
          <p14:tracePt t="144597" x="4678363" y="5607050"/>
          <p14:tracePt t="144607" x="4691063" y="5607050"/>
          <p14:tracePt t="144642" x="4691063" y="5619750"/>
          <p14:tracePt t="144656" x="4678363" y="5619750"/>
          <p14:tracePt t="144668" x="4678363" y="5630863"/>
          <p14:tracePt t="144688" x="4665663" y="5630863"/>
          <p14:tracePt t="144697" x="4665663" y="5643563"/>
          <p14:tracePt t="144718" x="4652963" y="5643563"/>
          <p14:tracePt t="144742" x="4640263" y="5643563"/>
          <p14:tracePt t="144761" x="4627563" y="5643563"/>
          <p14:tracePt t="144787" x="4627563" y="5630863"/>
          <p14:tracePt t="144817" x="4616450" y="5630863"/>
          <p14:tracePt t="144837" x="4616450" y="5619750"/>
          <p14:tracePt t="145161" x="4616450" y="5607050"/>
          <p14:tracePt t="145175" x="4627563" y="5607050"/>
          <p14:tracePt t="145210" x="4640263" y="5607050"/>
          <p14:tracePt t="145255" x="4652963" y="5607050"/>
          <p14:tracePt t="145295" x="4652963" y="5619750"/>
          <p14:tracePt t="145315" x="4640263" y="5619750"/>
          <p14:tracePt t="145340" x="4640263" y="5630863"/>
          <p14:tracePt t="145370" x="4640263" y="5643563"/>
          <p14:tracePt t="145389" x="4627563" y="5643563"/>
          <p14:tracePt t="145405" x="4627563" y="5656263"/>
          <p14:tracePt t="145430" x="4616450" y="5656263"/>
          <p14:tracePt t="145505" x="4603750" y="5656263"/>
          <p14:tracePt t="145580" x="4616450" y="5656263"/>
          <p14:tracePt t="145624" x="4616450" y="5643563"/>
          <p14:tracePt t="145630" x="4603750" y="5643563"/>
          <p14:tracePt t="145719" x="4591050" y="5643563"/>
          <p14:tracePt t="145764" x="4591050" y="5630863"/>
          <p14:tracePt t="145809" x="4591050" y="5619750"/>
          <p14:tracePt t="145821" x="4603750" y="5619750"/>
          <p14:tracePt t="145849" x="4603750" y="5607050"/>
          <p14:tracePt t="145879" x="4616450" y="5607050"/>
          <p14:tracePt t="145894" x="4616450" y="5594350"/>
          <p14:tracePt t="145909" x="4627563" y="5594350"/>
          <p14:tracePt t="145914" x="4640263" y="5594350"/>
          <p14:tracePt t="145923" x="4665663" y="5594350"/>
          <p14:tracePt t="145929" x="4678363" y="5594350"/>
          <p14:tracePt t="145939" x="4703763" y="5594350"/>
          <p14:tracePt t="145943" x="4727575" y="5607050"/>
          <p14:tracePt t="145954" x="4740275" y="5607050"/>
          <p14:tracePt t="145959" x="4765675" y="5619750"/>
          <p14:tracePt t="145974" x="4778375" y="5619750"/>
          <p14:tracePt t="145977" x="4803775" y="5630863"/>
          <p14:tracePt t="145989" x="4852988" y="5668963"/>
          <p14:tracePt t="145999" x="4891088" y="5681663"/>
          <p14:tracePt t="146004" x="4929188" y="5707063"/>
          <p14:tracePt t="146014" x="4978400" y="5732463"/>
          <p14:tracePt t="146022" x="5016500" y="5743575"/>
          <p14:tracePt t="146028" x="5053013" y="5756275"/>
          <p14:tracePt t="146037" x="5091113" y="5768975"/>
          <p14:tracePt t="146044" x="5116513" y="5781675"/>
          <p14:tracePt t="146048" x="5153025" y="5794375"/>
          <p14:tracePt t="146061" x="5191125" y="5807075"/>
          <p14:tracePt t="146062" x="5241925" y="5807075"/>
          <p14:tracePt t="146071" x="5278438" y="5819775"/>
          <p14:tracePt t="146076" x="5329238" y="5807075"/>
          <p14:tracePt t="146086" x="5365750" y="5807075"/>
          <p14:tracePt t="146091" x="5403850" y="5807075"/>
          <p14:tracePt t="146102" x="5441950" y="5794375"/>
          <p14:tracePt t="146106" x="5465763" y="5781675"/>
          <p14:tracePt t="146117" x="5503863" y="5768975"/>
          <p14:tracePt t="146121" x="5541963" y="5743575"/>
          <p14:tracePt t="146132" x="5578475" y="5732463"/>
          <p14:tracePt t="146137" x="5616575" y="5707063"/>
          <p14:tracePt t="146147" x="5641975" y="5694363"/>
          <p14:tracePt t="146152" x="5654675" y="5681663"/>
          <p14:tracePt t="146169" x="5665788" y="5594350"/>
          <p14:tracePt t="146176" x="5691188" y="5568950"/>
          <p14:tracePt t="146182" x="5703888" y="5530850"/>
          <p14:tracePt t="146191" x="5716588" y="5494338"/>
          <p14:tracePt t="146196" x="5716588" y="5468938"/>
          <p14:tracePt t="146206" x="5703888" y="5443538"/>
          <p14:tracePt t="146211" x="5691188" y="5418138"/>
          <p14:tracePt t="146221" x="5654675" y="5407025"/>
          <p14:tracePt t="146226" x="5603875" y="5394325"/>
          <p14:tracePt t="146237" x="5565775" y="5368925"/>
          <p14:tracePt t="146241" x="5541963" y="5356225"/>
          <p14:tracePt t="146252" x="5503863" y="5343525"/>
          <p14:tracePt t="146256" x="5465763" y="5330825"/>
          <p14:tracePt t="146268" x="5416550" y="5330825"/>
          <p14:tracePt t="146271" x="5365750" y="5318125"/>
          <p14:tracePt t="146281" x="5316538" y="5318125"/>
          <p14:tracePt t="146287" x="5265738" y="5318125"/>
          <p14:tracePt t="146297" x="5229225" y="5318125"/>
          <p14:tracePt t="146302" x="5191125" y="5330825"/>
          <p14:tracePt t="146311" x="5129213" y="5330825"/>
          <p14:tracePt t="146318" x="5078413" y="5356225"/>
          <p14:tracePt t="146325" x="5029200" y="5368925"/>
          <p14:tracePt t="146331" x="4978400" y="5381625"/>
          <p14:tracePt t="146341" x="4953000" y="5407025"/>
          <p14:tracePt t="146347" x="4929188" y="5418138"/>
          <p14:tracePt t="146356" x="4903788" y="5456238"/>
          <p14:tracePt t="146361" x="4891088" y="5507038"/>
          <p14:tracePt t="146371" x="4865688" y="5543550"/>
          <p14:tracePt t="146376" x="4852988" y="5581650"/>
          <p14:tracePt t="146387" x="4840288" y="5619750"/>
          <p14:tracePt t="146391" x="4840288" y="5643563"/>
          <p14:tracePt t="146402" x="4852988" y="5668963"/>
          <p14:tracePt t="146406" x="4865688" y="5681663"/>
          <p14:tracePt t="146418" x="4878388" y="5707063"/>
          <p14:tracePt t="146420" x="4916488" y="5719763"/>
          <p14:tracePt t="146431" x="4965700" y="5732463"/>
          <p14:tracePt t="146435" x="5016500" y="5743575"/>
          <p14:tracePt t="146446" x="5078413" y="5756275"/>
          <p14:tracePt t="146452" x="5116513" y="5768975"/>
          <p14:tracePt t="146460" x="5165725" y="5794375"/>
          <p14:tracePt t="146468" x="5216525" y="5807075"/>
          <p14:tracePt t="146475" x="5265738" y="5807075"/>
          <p14:tracePt t="146481" x="5316538" y="5807075"/>
          <p14:tracePt t="146490" x="5353050" y="5794375"/>
          <p14:tracePt t="146496" x="5391150" y="5781675"/>
          <p14:tracePt t="146505" x="5416550" y="5756275"/>
          <p14:tracePt t="146511" x="5441950" y="5743575"/>
          <p14:tracePt t="146520" x="5454650" y="5707063"/>
          <p14:tracePt t="146526" x="5465763" y="5668963"/>
          <p14:tracePt t="146535" x="5478463" y="5643563"/>
          <p14:tracePt t="146540" x="5478463" y="5619750"/>
          <p14:tracePt t="146552" x="5465763" y="5594350"/>
          <p14:tracePt t="146555" x="5454650" y="5581650"/>
          <p14:tracePt t="146568" x="5416550" y="5568950"/>
          <p14:tracePt t="146570" x="5341938" y="5556250"/>
          <p14:tracePt t="146580" x="5291138" y="5543550"/>
          <p14:tracePt t="146585" x="5229225" y="5543550"/>
          <p14:tracePt t="146596" x="5178425" y="5518150"/>
          <p14:tracePt t="146602" x="5129213" y="5494338"/>
          <p14:tracePt t="146611" x="5065713" y="5494338"/>
          <p14:tracePt t="146616" x="5016500" y="5507038"/>
          <p14:tracePt t="146625" x="4978400" y="5507038"/>
          <p14:tracePt t="146631" x="4953000" y="5518150"/>
          <p14:tracePt t="146640" x="4940300" y="5530850"/>
          <p14:tracePt t="146645" x="4929188" y="5543550"/>
          <p14:tracePt t="146655" x="4916488" y="5543550"/>
          <p14:tracePt t="146660" x="4903788" y="5568950"/>
          <p14:tracePt t="146670" x="4903788" y="5581650"/>
          <p14:tracePt t="146675" x="4903788" y="5594350"/>
          <p14:tracePt t="146687" x="4903788" y="5607050"/>
          <p14:tracePt t="146702" x="4940300" y="5619750"/>
          <p14:tracePt t="146705" x="4978400" y="5643563"/>
          <p14:tracePt t="146715" x="5029200" y="5643563"/>
          <p14:tracePt t="146720" x="5053013" y="5643563"/>
          <p14:tracePt t="146730" x="5078413" y="5630863"/>
          <p14:tracePt t="146735" x="5103813" y="5630863"/>
          <p14:tracePt t="146745" x="5116513" y="5619750"/>
          <p14:tracePt t="146752" x="5129213" y="5607050"/>
          <p14:tracePt t="146760" x="5141913" y="5607050"/>
          <p14:tracePt t="146765" x="5141913" y="5594350"/>
          <p14:tracePt t="146780" x="5153025" y="5594350"/>
          <p14:tracePt t="146795" x="5153025" y="5581650"/>
          <p14:tracePt t="146825" x="5153025" y="5568950"/>
          <p14:tracePt t="146840" x="5141913" y="5568950"/>
          <p14:tracePt t="146865" x="5129213" y="5568950"/>
          <p14:tracePt t="146869" x="5129213" y="5581650"/>
          <p14:tracePt t="146885" x="5116513" y="5594350"/>
          <p14:tracePt t="146895" x="5116513" y="5619750"/>
          <p14:tracePt t="146901" x="5116513" y="5630863"/>
          <p14:tracePt t="146910" x="5116513" y="5643563"/>
          <p14:tracePt t="146915" x="5116513" y="5656263"/>
          <p14:tracePt t="146924" x="5129213" y="5656263"/>
          <p14:tracePt t="146939" x="5141913" y="5668963"/>
          <p14:tracePt t="146945" x="5165725" y="5681663"/>
          <p14:tracePt t="146954" x="5178425" y="5681663"/>
          <p14:tracePt t="146959" x="5191125" y="5681663"/>
          <p14:tracePt t="146970" x="5203825" y="5668963"/>
          <p14:tracePt t="146974" x="5216525" y="5668963"/>
          <p14:tracePt t="146989" x="5229225" y="5656263"/>
          <p14:tracePt t="147001" x="5229225" y="5630863"/>
          <p14:tracePt t="147004" x="5229225" y="5619750"/>
          <p14:tracePt t="147019" x="5229225" y="5607050"/>
          <p14:tracePt t="147029" x="5203825" y="5594350"/>
          <p14:tracePt t="147035" x="5165725" y="5568950"/>
          <p14:tracePt t="147044" x="5116513" y="5556250"/>
          <p14:tracePt t="147051" x="5078413" y="5556250"/>
          <p14:tracePt t="147059" x="5040313" y="5556250"/>
          <p14:tracePt t="147065" x="5029200" y="5556250"/>
          <p14:tracePt t="147074" x="5016500" y="5556250"/>
          <p14:tracePt t="147120" x="5040313" y="5568950"/>
          <p14:tracePt t="147126" x="5078413" y="5568950"/>
          <p14:tracePt t="147136" x="5129213" y="5581650"/>
          <p14:tracePt t="147141" x="5178425" y="5581650"/>
          <p14:tracePt t="147154" x="5229225" y="5581650"/>
          <p14:tracePt t="147156" x="5278438" y="5581650"/>
          <p14:tracePt t="147165" x="5316538" y="5581650"/>
          <p14:tracePt t="147171" x="5353050" y="5568950"/>
          <p14:tracePt t="147180" x="5378450" y="5543550"/>
          <p14:tracePt t="147187" x="5391150" y="5530850"/>
          <p14:tracePt t="147195" x="5416550" y="5494338"/>
          <p14:tracePt t="147203" x="5429250" y="5456238"/>
          <p14:tracePt t="147210" x="5429250" y="5394325"/>
          <p14:tracePt t="147215" x="5416550" y="5330825"/>
          <p14:tracePt t="147505" x="4752975" y="4430713"/>
          <p14:tracePt t="147509" x="4627563" y="4279900"/>
          <p14:tracePt t="147518" x="4527550" y="4141788"/>
          <p14:tracePt t="147523" x="4416425" y="4005263"/>
          <p14:tracePt t="147535" x="4327525" y="3879850"/>
          <p14:tracePt t="147538" x="4227513" y="3767138"/>
          <p14:tracePt t="147548" x="4140200" y="3654425"/>
          <p14:tracePt t="147553" x="4052888" y="3554413"/>
          <p14:tracePt t="147563" x="3965575" y="3467100"/>
          <p14:tracePt t="147569" x="3890963" y="3378200"/>
          <p14:tracePt t="147578" x="3814763" y="3303588"/>
          <p14:tracePt t="147585" x="3765550" y="3278188"/>
          <p14:tracePt t="147593" x="3727450" y="3267075"/>
          <p14:tracePt t="147597" x="3689350" y="3267075"/>
          <p14:tracePt t="147608" x="3665538" y="3290888"/>
          <p14:tracePt t="147613" x="3627438" y="3328988"/>
          <p14:tracePt t="147623" x="3589338" y="3390900"/>
          <p14:tracePt t="147628" x="3565525" y="3441700"/>
          <p14:tracePt t="147638" x="3540125" y="3490913"/>
          <p14:tracePt t="147643" x="3514725" y="3541713"/>
          <p14:tracePt t="147653" x="3514725" y="3590925"/>
          <p14:tracePt t="147657" x="3478213" y="3641725"/>
          <p14:tracePt t="147668" x="3465513" y="3692525"/>
          <p14:tracePt t="147672" x="3465513" y="3741738"/>
          <p14:tracePt t="147684" x="3465513" y="3779838"/>
          <p14:tracePt t="147687" x="3465513" y="3803650"/>
          <p14:tracePt t="147698" x="3478213" y="3829050"/>
          <p14:tracePt t="147702" x="3489325" y="3854450"/>
          <p14:tracePt t="147713" x="3502025" y="3867150"/>
          <p14:tracePt t="147719" x="3527425" y="3867150"/>
          <p14:tracePt t="147728" x="3565525" y="3892550"/>
          <p14:tracePt t="147735" x="3589338" y="3905250"/>
          <p14:tracePt t="147742" x="3614738" y="3905250"/>
          <p14:tracePt t="147748" x="3640138" y="3892550"/>
          <p14:tracePt t="147757" x="3678238" y="3879850"/>
          <p14:tracePt t="147763" x="3702050" y="3867150"/>
          <p14:tracePt t="147772" x="3740150" y="3829050"/>
          <p14:tracePt t="147778" x="3778250" y="3779838"/>
          <p14:tracePt t="147787" x="3802063" y="3729038"/>
          <p14:tracePt t="147792" x="3827463" y="3679825"/>
          <p14:tracePt t="147804" x="3840163" y="3616325"/>
          <p14:tracePt t="147807" x="3840163" y="3567113"/>
          <p14:tracePt t="147818" x="3878263" y="3503613"/>
          <p14:tracePt t="147822" x="3890963" y="3454400"/>
          <p14:tracePt t="147834" x="3902075" y="3403600"/>
          <p14:tracePt t="147837" x="3902075" y="3341688"/>
          <p14:tracePt t="147848" x="3890963" y="3303588"/>
          <p14:tracePt t="147853" x="3890963" y="3254375"/>
          <p14:tracePt t="147862" x="3865563" y="3203575"/>
          <p14:tracePt t="147869" x="3852863" y="3165475"/>
          <p14:tracePt t="147877" x="3840163" y="3141663"/>
          <p14:tracePt t="147884" x="3827463" y="3128963"/>
          <p14:tracePt t="147892" x="3814763" y="3116263"/>
          <p14:tracePt t="147898" x="3790950" y="3103563"/>
          <p14:tracePt t="147907" x="3765550" y="3090863"/>
          <p14:tracePt t="147913" x="3752850" y="3090863"/>
          <p14:tracePt t="147922" x="3740150" y="3090863"/>
          <p14:tracePt t="147927" x="3727450" y="3090863"/>
          <p14:tracePt t="147937" x="3714750" y="3090863"/>
          <p14:tracePt t="147952" x="3702050" y="3090863"/>
          <p14:tracePt t="147957" x="3702050" y="3103563"/>
          <p14:tracePt t="147982" x="3689350" y="3103563"/>
          <p14:tracePt t="147997" x="3689350" y="3116263"/>
          <p14:tracePt t="148002" x="3702050" y="3116263"/>
          <p14:tracePt t="148032" x="3727450" y="3116263"/>
          <p14:tracePt t="148042" x="3752850" y="3103563"/>
          <p14:tracePt t="148047" x="3765550" y="3103563"/>
          <p14:tracePt t="148062" x="3778250" y="3103563"/>
          <p14:tracePt t="148072" x="3778250" y="3090863"/>
          <p14:tracePt t="148092" x="3778250" y="3078163"/>
          <p14:tracePt t="148102" x="3790950" y="3078163"/>
          <p14:tracePt t="148119" x="3778250" y="3078163"/>
          <p14:tracePt t="148121" x="3778250" y="3065463"/>
          <p14:tracePt t="148147" x="3765550" y="3065463"/>
          <p14:tracePt t="148152" x="3765550" y="3054350"/>
          <p14:tracePt t="148162" x="3740150" y="3054350"/>
          <p14:tracePt t="148169" x="3727450" y="3054350"/>
          <p14:tracePt t="148177" x="3714750" y="3041650"/>
          <p14:tracePt t="148182" x="3702050" y="3041650"/>
          <p14:tracePt t="148192" x="3689350" y="3041650"/>
          <p14:tracePt t="148197" x="3678238" y="3041650"/>
          <p14:tracePt t="148206" x="3678238" y="3028950"/>
          <p14:tracePt t="148221" x="3665538" y="3028950"/>
          <p14:tracePt t="148236" x="3652838" y="3028950"/>
          <p14:tracePt t="148267" x="3640138" y="3028950"/>
          <p14:tracePt t="148271" x="3640138" y="3016250"/>
          <p14:tracePt t="148301" x="3627438" y="3003550"/>
          <p14:tracePt t="148348" x="3614738" y="3003550"/>
          <p14:tracePt t="148377" x="3602038" y="3003550"/>
          <p14:tracePt t="148407" x="3589338" y="3003550"/>
          <p14:tracePt t="148437" x="3578225" y="3003550"/>
          <p14:tracePt t="148497" x="3589338" y="3003550"/>
          <p14:tracePt t="148542" x="3589338" y="2990850"/>
          <p14:tracePt t="148557" x="3602038" y="2990850"/>
          <p14:tracePt t="148583" x="3602038" y="2978150"/>
          <p14:tracePt t="148597" x="3614738" y="2978150"/>
          <p14:tracePt t="148603" x="3614738" y="2952750"/>
          <p14:tracePt t="148611" x="3627438" y="2928938"/>
          <p14:tracePt t="148615" x="3627438" y="2916238"/>
          <p14:tracePt t="148626" x="3627438" y="2903538"/>
          <p14:tracePt t="148631" x="3640138" y="2878138"/>
          <p14:tracePt t="148640" x="3640138" y="2840038"/>
          <p14:tracePt t="148646" x="3652838" y="2803525"/>
          <p14:tracePt t="148655" x="3665538" y="2765425"/>
          <p14:tracePt t="148661" x="3689350" y="2716213"/>
          <p14:tracePt t="149327" x="7067550" y="3065463"/>
          <p14:tracePt t="149333" x="7029450" y="3103563"/>
          <p14:tracePt t="149339" x="6980238" y="3128963"/>
          <p14:tracePt t="149343" x="6942138" y="3141663"/>
          <p14:tracePt t="149353" x="6916738" y="3154363"/>
          <p14:tracePt t="149358" x="6892925" y="3165475"/>
          <p14:tracePt t="149370" x="6867525" y="3178175"/>
          <p14:tracePt t="149373" x="6842125" y="3190875"/>
          <p14:tracePt t="149385" x="6829425" y="3203575"/>
          <p14:tracePt t="149388" x="6805613" y="3216275"/>
          <p14:tracePt t="149399" x="6792913" y="3216275"/>
          <p14:tracePt t="149403" x="6780213" y="3216275"/>
          <p14:tracePt t="149414" x="6767513" y="3216275"/>
          <p14:tracePt t="149419" x="6754813" y="3216275"/>
          <p14:tracePt t="149429" x="6742113" y="3216275"/>
          <p14:tracePt t="149435" x="6729413" y="3203575"/>
          <p14:tracePt t="149444" x="6716713" y="3203575"/>
          <p14:tracePt t="149459" x="6704013" y="3190875"/>
          <p14:tracePt t="149463" x="6692900" y="3165475"/>
          <p14:tracePt t="149473" x="6680200" y="3128963"/>
          <p14:tracePt t="149479" x="6667500" y="3103563"/>
          <p14:tracePt t="149488" x="6667500" y="3090863"/>
          <p14:tracePt t="149493" x="6654800" y="3065463"/>
          <p14:tracePt t="149504" x="6654800" y="3054350"/>
          <p14:tracePt t="149508" x="6654800" y="3041650"/>
          <p14:tracePt t="149519" x="6654800" y="3028950"/>
          <p14:tracePt t="149535" x="6654800" y="3016250"/>
          <p14:tracePt t="149538" x="6642100" y="3016250"/>
          <p14:tracePt t="149549" x="6642100" y="3003550"/>
          <p14:tracePt t="149564" x="6629400" y="3003550"/>
          <p14:tracePt t="149569" x="6629400" y="2990850"/>
          <p14:tracePt t="149585" x="6616700" y="2978150"/>
          <p14:tracePt t="149593" x="6604000" y="2978150"/>
          <p14:tracePt t="149598" x="6592888" y="2978150"/>
          <p14:tracePt t="149608" x="6592888" y="2965450"/>
          <p14:tracePt t="149623" x="6580188" y="2965450"/>
          <p14:tracePt t="149643" x="6567488" y="2965450"/>
          <p14:tracePt t="149668" x="6554788" y="2965450"/>
          <p14:tracePt t="149684" x="6542088" y="2965450"/>
          <p14:tracePt t="149698" x="6529388" y="2965450"/>
          <p14:tracePt t="149718" x="6516688" y="2965450"/>
          <p14:tracePt t="149734" x="6516688" y="2952750"/>
          <p14:tracePt t="149748" x="6503988" y="2916238"/>
          <p14:tracePt t="149758" x="6516688" y="2890838"/>
          <p14:tracePt t="149763" x="6516688" y="2865438"/>
          <p14:tracePt t="149773" x="6516688" y="2852738"/>
          <p14:tracePt t="149778" x="6529388" y="2840038"/>
          <p14:tracePt t="149802" x="6529388" y="2828925"/>
          <p14:tracePt t="149808" x="6529388" y="2816225"/>
          <p14:tracePt t="149819" x="6542088" y="2790825"/>
          <p14:tracePt t="149822" x="6554788" y="2765425"/>
          <p14:tracePt t="149834" x="6554788" y="2740025"/>
          <p14:tracePt t="149837" x="6567488" y="2716213"/>
          <p14:tracePt t="149847" x="6580188" y="2690813"/>
          <p14:tracePt t="149853" x="6592888" y="2665413"/>
          <p14:tracePt t="149862" x="6604000" y="2627313"/>
          <p14:tracePt t="149869" x="6616700" y="2603500"/>
          <p14:tracePt t="149877" x="6629400" y="2578100"/>
          <p14:tracePt t="149885" x="6629400" y="2565400"/>
          <p14:tracePt t="149893" x="6642100" y="2565400"/>
          <p14:tracePt t="149898" x="6642100" y="2552700"/>
          <p14:tracePt t="149913" x="6642100" y="2540000"/>
          <p14:tracePt t="149922" x="6654800" y="2516188"/>
          <p14:tracePt t="149927" x="6667500" y="2490788"/>
          <p14:tracePt t="149937" x="6667500" y="2478088"/>
          <p14:tracePt t="149942" x="6680200" y="2452688"/>
          <p14:tracePt t="149957" x="6680200" y="2439988"/>
          <p14:tracePt t="149972" x="6667500" y="2439988"/>
          <p14:tracePt t="149984" x="6654800" y="2427288"/>
          <p14:tracePt t="149987" x="6629400" y="2427288"/>
          <p14:tracePt t="149997" x="6604000" y="2427288"/>
          <p14:tracePt t="150003" x="6592888" y="2427288"/>
          <p14:tracePt t="150012" x="6567488" y="2439988"/>
          <p14:tracePt t="150019" x="6542088" y="2452688"/>
          <p14:tracePt t="150027" x="6503988" y="2465388"/>
          <p14:tracePt t="150034" x="6480175" y="2490788"/>
          <p14:tracePt t="150042" x="6442075" y="2503488"/>
          <p14:tracePt t="150047" x="6416675" y="2516188"/>
          <p14:tracePt t="150057" x="6391275" y="2527300"/>
          <p14:tracePt t="150062" x="6367463" y="2552700"/>
          <p14:tracePt t="150072" x="6329363" y="2578100"/>
          <p14:tracePt t="150077" x="6280150" y="2603500"/>
          <p14:tracePt t="150087" x="6229350" y="2616200"/>
          <p14:tracePt t="150092" x="6167438" y="2652713"/>
          <p14:tracePt t="150103" x="6129338" y="2690813"/>
          <p14:tracePt t="150106" x="6091238" y="2728913"/>
          <p14:tracePt t="150118" x="6078538" y="2752725"/>
          <p14:tracePt t="150121" x="6067425" y="2765425"/>
          <p14:tracePt t="150133" x="6054725" y="2790825"/>
          <p14:tracePt t="150137" x="6042025" y="2803525"/>
          <p14:tracePt t="150147" x="6042025" y="2828925"/>
          <p14:tracePt t="150152" x="6029325" y="2840038"/>
          <p14:tracePt t="150162" x="6016625" y="2852738"/>
          <p14:tracePt t="150169" x="6003925" y="2878138"/>
          <p14:tracePt t="150177" x="5991225" y="2890838"/>
          <p14:tracePt t="150184" x="5991225" y="2903538"/>
          <p14:tracePt t="150192" x="5978525" y="2928938"/>
          <p14:tracePt t="150206" x="5978525" y="2941638"/>
          <p14:tracePt t="150212" x="5967413" y="2965450"/>
          <p14:tracePt t="150222" x="5967413" y="2978150"/>
          <p14:tracePt t="150227" x="5967413" y="3003550"/>
          <p14:tracePt t="150236" x="5954713" y="3028950"/>
          <p14:tracePt t="150241" x="5954713" y="3041650"/>
          <p14:tracePt t="150252" x="5954713" y="3065463"/>
          <p14:tracePt t="150256" x="5954713" y="3078163"/>
          <p14:tracePt t="150268" x="5954713" y="3090863"/>
          <p14:tracePt t="150271" x="5954713" y="3103563"/>
          <p14:tracePt t="150282" x="5942013" y="3116263"/>
          <p14:tracePt t="150286" x="5942013" y="3128963"/>
          <p14:tracePt t="150297" x="5942013" y="3141663"/>
          <p14:tracePt t="150302" x="5942013" y="3154363"/>
          <p14:tracePt t="150312" x="5942013" y="3165475"/>
          <p14:tracePt t="150326" x="5942013" y="3178175"/>
          <p14:tracePt t="150332" x="5929313" y="3178175"/>
          <p14:tracePt t="150341" x="5929313" y="3190875"/>
          <p14:tracePt t="150361" x="5929313" y="3203575"/>
          <p14:tracePt t="150371" x="5916613" y="3203575"/>
          <p14:tracePt t="150386" x="5916613" y="3216275"/>
          <p14:tracePt t="150391" x="5903913" y="3216275"/>
          <p14:tracePt t="150406" x="5903913" y="3228975"/>
          <p14:tracePt t="150419" x="5891213" y="3228975"/>
          <p14:tracePt t="150431" x="5891213" y="3241675"/>
          <p14:tracePt t="150451" x="5878513" y="3254375"/>
          <p14:tracePt t="150496" x="5867400" y="3267075"/>
          <p14:tracePt t="150538" x="5878513" y="3267075"/>
          <p14:tracePt t="150572" x="5891213" y="3267075"/>
          <p14:tracePt t="150588" x="5903913" y="3267075"/>
          <p14:tracePt t="150598" x="5916613" y="3254375"/>
          <p14:tracePt t="150604" x="5929313" y="3254375"/>
          <p14:tracePt t="150619" x="5942013" y="3241675"/>
          <p14:tracePt t="150628" x="5954713" y="3241675"/>
          <p14:tracePt t="150632" x="5954713" y="3228975"/>
          <p14:tracePt t="150642" x="5967413" y="3228975"/>
          <p14:tracePt t="150647" x="5967413" y="3216275"/>
          <p14:tracePt t="150657" x="5978525" y="3216275"/>
          <p14:tracePt t="150662" x="5991225" y="3203575"/>
          <p14:tracePt t="150674" x="6003925" y="3190875"/>
          <p14:tracePt t="150677" x="6016625" y="3178175"/>
          <p14:tracePt t="150688" x="6029325" y="3165475"/>
          <p14:tracePt t="150693" x="6029325" y="3154363"/>
          <p14:tracePt t="150706" x="6054725" y="3141663"/>
          <p14:tracePt t="150709" x="6067425" y="3128963"/>
          <p14:tracePt t="150721" x="6078538" y="3116263"/>
          <p14:tracePt t="150725" x="6103938" y="3103563"/>
          <p14:tracePt t="150732" x="6142038" y="3090863"/>
          <p14:tracePt t="150738" x="6167438" y="3078163"/>
          <p14:tracePt t="150747" x="6203950" y="3054350"/>
          <p14:tracePt t="150755" x="6229350" y="3041650"/>
          <p14:tracePt t="150762" x="6254750" y="3028950"/>
          <p14:tracePt t="150770" x="6280150" y="3016250"/>
          <p14:tracePt t="150778" x="6291263" y="3003550"/>
          <p14:tracePt t="150781" x="6316663" y="2990850"/>
          <p14:tracePt t="150793" x="6342063" y="2978150"/>
          <p14:tracePt t="150796" x="6380163" y="2965450"/>
          <p14:tracePt t="150805" x="6416675" y="2952750"/>
          <p14:tracePt t="150810" x="6467475" y="2941638"/>
          <p14:tracePt t="150820" x="6503988" y="2928938"/>
          <p14:tracePt t="150825" x="6554788" y="2916238"/>
          <p14:tracePt t="150837" x="6592888" y="2903538"/>
          <p14:tracePt t="150839" x="6629400" y="2890838"/>
          <p14:tracePt t="150852" x="6680200" y="2878138"/>
          <p14:tracePt t="150854" x="6729413" y="2878138"/>
          <p14:tracePt t="150865" x="6780213" y="2865438"/>
          <p14:tracePt t="150870" x="6829425" y="2865438"/>
          <p14:tracePt t="150880" x="6892925" y="2852738"/>
          <p14:tracePt t="150885" x="6942138" y="2840038"/>
          <p14:tracePt t="150895" x="7005638" y="2828925"/>
          <p14:tracePt t="150902" x="7067550" y="2828925"/>
          <p14:tracePt t="150919" x="7192963" y="2803525"/>
          <p14:tracePt t="150925" x="7254875" y="2803525"/>
          <p14:tracePt t="150930" x="7329488" y="2790825"/>
          <p14:tracePt t="150940" x="7392988" y="2752725"/>
          <p14:tracePt t="150945" x="7467600" y="2740025"/>
          <p14:tracePt t="150954" x="7542213" y="2728913"/>
          <p14:tracePt t="150960" x="7618413" y="2728913"/>
          <p14:tracePt t="150970" x="7693025" y="2728913"/>
          <p14:tracePt t="150975" x="7767638" y="2728913"/>
          <p14:tracePt t="150986" x="7843838" y="2752725"/>
          <p14:tracePt t="150990" x="7918450" y="2765425"/>
          <p14:tracePt t="151002" x="7993063" y="2790825"/>
          <p14:tracePt t="151005" x="8067675" y="2816225"/>
          <p14:tracePt t="151015" x="8131175" y="2852738"/>
          <p14:tracePt t="151020" x="8193088" y="2852738"/>
          <p14:tracePt t="151030" x="8256588" y="2890838"/>
          <p14:tracePt t="151035" x="8318500" y="2941638"/>
          <p14:tracePt t="151045" x="8380413" y="2978150"/>
          <p14:tracePt t="151052" x="8431213" y="3016250"/>
          <p14:tracePt t="151060" x="8469313" y="3041650"/>
          <p14:tracePt t="151065" x="8518525" y="3078163"/>
          <p14:tracePt t="151075" x="8569325" y="3103563"/>
          <p14:tracePt t="151080" x="8605838" y="3141663"/>
          <p14:tracePt t="151089" x="8631238" y="3165475"/>
          <p14:tracePt t="151095" x="8656638" y="3190875"/>
          <p14:tracePt t="151104" x="8669338" y="3203575"/>
          <p14:tracePt t="151110" x="8669338" y="3228975"/>
          <p14:tracePt t="151120" x="8680450" y="3228975"/>
          <p14:tracePt t="151124" x="8680450" y="3241675"/>
          <p14:tracePt t="151135" x="8693150" y="3241675"/>
          <p14:tracePt t="151139" x="8693150" y="3254375"/>
          <p14:tracePt t="151165" x="8693150" y="3267075"/>
          <p14:tracePt t="151179" x="8680450" y="3267075"/>
          <p14:tracePt t="151194" x="8656638" y="3267075"/>
          <p14:tracePt t="151201" x="8631238" y="3267075"/>
          <p14:tracePt t="151209" x="8605838" y="3254375"/>
          <p14:tracePt t="151215" x="8593138" y="3254375"/>
          <p14:tracePt t="151224" x="8580438" y="3241675"/>
          <p14:tracePt t="151239" x="8569325" y="3241675"/>
          <p14:tracePt t="151244" x="8569325" y="3228975"/>
          <p14:tracePt t="151254" x="8556625" y="3228975"/>
          <p14:tracePt t="151269" x="8543925" y="3228975"/>
          <p14:tracePt t="151286" x="8543925" y="3216275"/>
          <p14:tracePt t="151289" x="8531225" y="3216275"/>
          <p14:tracePt t="151319" x="8518525" y="3216275"/>
          <p14:tracePt t="151329" x="8518525" y="3203575"/>
          <p14:tracePt t="151406" x="8531225" y="3203575"/>
          <p14:tracePt t="151422" x="8531225" y="3190875"/>
          <p14:tracePt t="151427" x="8543925" y="3190875"/>
          <p14:tracePt t="151439" x="8569325" y="3178175"/>
          <p14:tracePt t="151441" x="8580438" y="3178175"/>
          <p14:tracePt t="151452" x="8605838" y="3165475"/>
          <p14:tracePt t="151457" x="8631238" y="3165475"/>
          <p14:tracePt t="151464" x="8643938" y="3154363"/>
          <p14:tracePt t="151469" x="8669338" y="3154363"/>
          <p14:tracePt t="151479" x="8680450" y="3141663"/>
          <p14:tracePt t="151493" x="8693150" y="3116263"/>
          <p14:tracePt t="151499" x="8718550" y="3090863"/>
          <p14:tracePt t="151508" x="8731250" y="3065463"/>
          <p14:tracePt t="151514" x="8731250" y="3041650"/>
          <p14:tracePt t="151524" x="8731250" y="3016250"/>
          <p14:tracePt t="151529" x="8731250" y="2990850"/>
          <p14:tracePt t="151538" x="8718550" y="2965450"/>
          <p14:tracePt t="151544" x="8705850" y="2952750"/>
          <p14:tracePt t="151553" x="8669338" y="2941638"/>
          <p14:tracePt t="151558" x="8631238" y="2928938"/>
          <p14:tracePt t="151569" x="8593138" y="2916238"/>
          <p14:tracePt t="151573" x="8569325" y="2916238"/>
          <p14:tracePt t="151585" x="8531225" y="2903538"/>
          <p14:tracePt t="151588" x="8505825" y="2903538"/>
          <p14:tracePt t="151598" x="8456613" y="2890838"/>
          <p14:tracePt t="151603" x="8405813" y="2865438"/>
          <p14:tracePt t="151614" x="8356600" y="2840038"/>
          <p14:tracePt t="151619" x="8305800" y="2828925"/>
          <p14:tracePt t="151628" x="8267700" y="2816225"/>
          <p14:tracePt t="151635" x="8231188" y="2816225"/>
          <p14:tracePt t="151643" x="8193088" y="2816225"/>
          <p14:tracePt t="151649" x="8156575" y="2816225"/>
          <p14:tracePt t="151658" x="8131175" y="2816225"/>
          <p14:tracePt t="151664" x="8105775" y="2816225"/>
          <p14:tracePt t="151673" x="8080375" y="2828925"/>
          <p14:tracePt t="151678" x="8067675" y="2840038"/>
          <p14:tracePt t="151688" x="8054975" y="2852738"/>
          <p14:tracePt t="151693" x="8043863" y="2878138"/>
          <p14:tracePt t="151704" x="8031163" y="2916238"/>
          <p14:tracePt t="151708" x="8018463" y="2952750"/>
          <p14:tracePt t="151718" x="7993063" y="2990850"/>
          <p14:tracePt t="151723" x="7980363" y="3028950"/>
          <p14:tracePt t="151735" x="7980363" y="3065463"/>
          <p14:tracePt t="151738" x="7980363" y="3103563"/>
          <p14:tracePt t="151748" x="7993063" y="3128963"/>
          <p14:tracePt t="151753" x="8005763" y="3165475"/>
          <p14:tracePt t="151763" x="8018463" y="3190875"/>
          <p14:tracePt t="151769" x="8054975" y="3216275"/>
          <p14:tracePt t="151778" x="8080375" y="3241675"/>
          <p14:tracePt t="151785" x="8105775" y="3254375"/>
          <p14:tracePt t="151793" x="8143875" y="3267075"/>
          <p14:tracePt t="151798" x="8180388" y="3267075"/>
          <p14:tracePt t="151808" x="8218488" y="3303588"/>
          <p14:tracePt t="151813" x="8267700" y="3316288"/>
          <p14:tracePt t="151823" x="8318500" y="3316288"/>
          <p14:tracePt t="151828" x="8356600" y="3328988"/>
          <p14:tracePt t="151838" x="8380413" y="3316288"/>
          <p14:tracePt t="151842" x="8405813" y="3316288"/>
          <p14:tracePt t="151853" x="8431213" y="3303588"/>
          <p14:tracePt t="151857" x="8443913" y="3290888"/>
          <p14:tracePt t="151869" x="8456613" y="3290888"/>
          <p14:tracePt t="151872" x="8480425" y="3254375"/>
          <p14:tracePt t="151884" x="8493125" y="3228975"/>
          <p14:tracePt t="151887" x="8493125" y="3203575"/>
          <p14:tracePt t="151898" x="8493125" y="3178175"/>
          <p14:tracePt t="151903" x="8493125" y="3154363"/>
          <p14:tracePt t="151913" x="8493125" y="3141663"/>
          <p14:tracePt t="151919" x="8480425" y="3116263"/>
          <p14:tracePt t="151927" x="8469313" y="3103563"/>
          <p14:tracePt t="151934" x="8456613" y="3078163"/>
          <p14:tracePt t="151942" x="8443913" y="3065463"/>
          <p14:tracePt t="151948" x="8405813" y="3065463"/>
          <p14:tracePt t="151958" x="8367713" y="3054350"/>
          <p14:tracePt t="151962" x="8331200" y="3028950"/>
          <p14:tracePt t="151972" x="8305800" y="3016250"/>
          <p14:tracePt t="151977" x="8280400" y="3016250"/>
          <p14:tracePt t="151987" x="8243888" y="3003550"/>
          <p14:tracePt t="151992" x="8231188" y="3003550"/>
          <p14:tracePt t="152003" x="8205788" y="3003550"/>
          <p14:tracePt t="152007" x="8193088" y="3016250"/>
          <p14:tracePt t="152034" x="8180388" y="3016250"/>
          <p14:tracePt t="152037" x="8167688" y="3041650"/>
          <p14:tracePt t="152047" x="8156575" y="3065463"/>
          <p14:tracePt t="152053" x="8156575" y="3090863"/>
          <p14:tracePt t="152063" x="8156575" y="3116263"/>
          <p14:tracePt t="152069" x="8167688" y="3141663"/>
          <p14:tracePt t="152077" x="8180388" y="3165475"/>
          <p14:tracePt t="152085" x="8193088" y="3190875"/>
          <p14:tracePt t="152092" x="8193088" y="3216275"/>
          <p14:tracePt t="152097" x="8231188" y="3228975"/>
          <p14:tracePt t="152107" x="8267700" y="3241675"/>
          <p14:tracePt t="152113" x="8318500" y="3241675"/>
          <p14:tracePt t="152122" x="8343900" y="3267075"/>
          <p14:tracePt t="152127" x="8367713" y="3278188"/>
          <p14:tracePt t="152137" x="8380413" y="3278188"/>
          <p14:tracePt t="152142" x="8393113" y="3267075"/>
          <p14:tracePt t="152157" x="8405813" y="3267075"/>
          <p14:tracePt t="152168" x="8405813" y="3254375"/>
          <p14:tracePt t="152172" x="8405813" y="3241675"/>
          <p14:tracePt t="152183" x="8418513" y="3228975"/>
          <p14:tracePt t="152187" x="8418513" y="3216275"/>
          <p14:tracePt t="152197" x="8405813" y="3203575"/>
          <p14:tracePt t="152202" x="8405813" y="3190875"/>
          <p14:tracePt t="152212" x="8380413" y="3178175"/>
          <p14:tracePt t="152219" x="8343900" y="3178175"/>
          <p14:tracePt t="152227" x="8318500" y="3165475"/>
          <p14:tracePt t="152232" x="8305800" y="3154363"/>
          <p14:tracePt t="152242" x="8293100" y="3141663"/>
          <p14:tracePt t="152247" x="8280400" y="3141663"/>
          <p14:tracePt t="152262" x="8280400" y="3128963"/>
          <p14:tracePt t="152271" x="8267700" y="3128963"/>
          <p14:tracePt t="152291" x="8256588" y="3128963"/>
          <p14:tracePt t="152332" x="8267700" y="3128963"/>
          <p14:tracePt t="152346" x="8280400" y="3128963"/>
          <p14:tracePt t="152351" x="8305800" y="3128963"/>
          <p14:tracePt t="152362" x="8318500" y="3128963"/>
          <p14:tracePt t="152376" x="8331200" y="3128963"/>
          <p14:tracePt t="152391" x="8343900" y="3128963"/>
          <p14:tracePt t="152412" x="8343900" y="3116263"/>
          <p14:tracePt t="152421" x="8356600" y="3116263"/>
          <p14:tracePt t="152466" x="8367713" y="3116263"/>
          <p14:tracePt t="152481" x="8367713" y="3103563"/>
          <p14:tracePt t="152486" x="8380413" y="3103563"/>
          <p14:tracePt t="152517" x="8393113" y="3090863"/>
          <p14:tracePt t="152541" x="8405813" y="3090863"/>
          <p14:tracePt t="152571" x="8418513" y="3078163"/>
          <p14:tracePt t="152652" x="8418513" y="3065463"/>
          <p14:tracePt t="152663" x="8405813" y="3065463"/>
          <p14:tracePt t="152682" x="8405813" y="3054350"/>
          <p14:tracePt t="152692" x="8393113" y="3054350"/>
          <p14:tracePt t="152707" x="8393113" y="3041650"/>
          <p14:tracePt t="152712" x="8380413" y="3041650"/>
          <p14:tracePt t="152737" x="8380413" y="3028950"/>
          <p14:tracePt t="152787" x="8393113" y="3041650"/>
          <p14:tracePt t="152805" x="8393113" y="3054350"/>
          <p14:tracePt t="152812" x="8393113" y="3065463"/>
          <p14:tracePt t="152827" x="8405813" y="3065463"/>
          <p14:tracePt t="152831" x="8405813" y="3078163"/>
          <p14:tracePt t="152871" x="8393113" y="3065463"/>
          <p14:tracePt t="152877" x="8393113" y="3016250"/>
          <p14:tracePt t="152887" x="8380413" y="2965450"/>
          <p14:tracePt t="157189" x="8054975" y="3103563"/>
          <p14:tracePt t="157196" x="8080375" y="3141663"/>
          <p14:tracePt t="157200" x="8093075" y="3165475"/>
          <p14:tracePt t="157210" x="8118475" y="3190875"/>
          <p14:tracePt t="157215" x="8131175" y="3216275"/>
          <p14:tracePt t="157225" x="8143875" y="3241675"/>
          <p14:tracePt t="157230" x="8156575" y="3267075"/>
          <p14:tracePt t="157240" x="8167688" y="3290888"/>
          <p14:tracePt t="157245" x="8180388" y="3303588"/>
          <p14:tracePt t="157254" x="8193088" y="3316288"/>
          <p14:tracePt t="157260" x="8193088" y="3328988"/>
          <p14:tracePt t="157270" x="8205788" y="3328988"/>
          <p14:tracePt t="157274" x="8205788" y="3341688"/>
          <p14:tracePt t="157285" x="8218488" y="3341688"/>
          <p14:tracePt t="157289" x="8231188" y="3354388"/>
          <p14:tracePt t="157302" x="8231188" y="3367088"/>
          <p14:tracePt t="157304" x="8243888" y="3390900"/>
          <p14:tracePt t="157314" x="8256588" y="3390900"/>
          <p14:tracePt t="157320" x="8256588" y="3403600"/>
          <p14:tracePt t="157330" x="8256588" y="3416300"/>
          <p14:tracePt t="157335" x="8267700" y="3429000"/>
          <p14:tracePt t="157351" x="8280400" y="3441700"/>
          <p14:tracePt t="157360" x="8280400" y="3454400"/>
          <p14:tracePt t="157374" x="8293100" y="3454400"/>
          <p14:tracePt t="157380" x="8293100" y="3467100"/>
          <p14:tracePt t="157390" x="8305800" y="3467100"/>
          <p14:tracePt t="157394" x="8305800" y="3479800"/>
          <p14:tracePt t="157419" x="8318500" y="3490913"/>
          <p14:tracePt t="157466" x="8331200" y="3490913"/>
          <p14:tracePt t="157495" x="8331200" y="3479800"/>
          <p14:tracePt t="157545" x="8331200" y="3467100"/>
          <p14:tracePt t="157710" x="8318500" y="3467100"/>
          <p14:tracePt t="157740" x="8305800" y="3467100"/>
          <p14:tracePt t="157766" x="8305800" y="3454400"/>
          <p14:tracePt t="157771" x="8293100" y="3454400"/>
          <p14:tracePt t="157799" x="8293100" y="3441700"/>
          <p14:tracePt t="157810" x="8280400" y="3441700"/>
          <p14:tracePt t="157860" x="8280400" y="3429000"/>
          <p14:tracePt t="157914" x="8280400" y="3416300"/>
          <p14:tracePt t="157950" x="8280400" y="3403600"/>
          <p14:tracePt t="157975" x="8280400" y="3390900"/>
          <p14:tracePt t="157995" x="8280400" y="3378200"/>
          <p14:tracePt t="158004" x="8280400" y="3367088"/>
          <p14:tracePt t="158010" x="8280400" y="3354388"/>
          <p14:tracePt t="158021" x="8280400" y="3341688"/>
          <p14:tracePt t="158025" x="8280400" y="3328988"/>
          <p14:tracePt t="158038" x="8280400" y="3316288"/>
          <p14:tracePt t="158041" x="8280400" y="3303588"/>
          <p14:tracePt t="158049" x="8280400" y="3290888"/>
          <p14:tracePt t="158055" x="8280400" y="3278188"/>
          <p14:tracePt t="158071" x="8280400" y="3267075"/>
          <p14:tracePt t="158099" x="8280400" y="3254375"/>
          <p14:tracePt t="158124" x="8280400" y="3241675"/>
          <p14:tracePt t="158129" x="8293100" y="3241675"/>
          <p14:tracePt t="158144" x="8293100" y="3228975"/>
          <p14:tracePt t="158170" x="8293100" y="3216275"/>
          <p14:tracePt t="158186" x="8293100" y="3203575"/>
          <p14:tracePt t="158190" x="8293100" y="3190875"/>
          <p14:tracePt t="158199" x="8293100" y="3178175"/>
          <p14:tracePt t="158205" x="8280400" y="3178175"/>
          <p14:tracePt t="158214" x="8280400" y="3165475"/>
          <p14:tracePt t="158222" x="8267700" y="3154363"/>
          <p14:tracePt t="158229" x="8243888" y="3154363"/>
          <p14:tracePt t="158237" x="8218488" y="3128963"/>
          <p14:tracePt t="158244" x="8193088" y="3116263"/>
          <p14:tracePt t="158250" x="8167688" y="3103563"/>
          <p14:tracePt t="158260" x="8156575" y="3090863"/>
          <p14:tracePt t="158264" x="8131175" y="3078163"/>
          <p14:tracePt t="158274" x="8093075" y="3078163"/>
          <p14:tracePt t="158279" x="8067675" y="3065463"/>
          <p14:tracePt t="158293" x="8043863" y="3054350"/>
          <p14:tracePt t="158294" x="8018463" y="3054350"/>
          <p14:tracePt t="158305" x="7980363" y="3041650"/>
          <p14:tracePt t="158310" x="7954963" y="3041650"/>
          <p14:tracePt t="158323" x="7905750" y="3028950"/>
          <p14:tracePt t="158339" x="7854950" y="3016250"/>
          <p14:tracePt t="158349" x="7831138" y="3016250"/>
          <p14:tracePt t="158354" x="7805738" y="3016250"/>
          <p14:tracePt t="158362" x="7780338" y="3003550"/>
          <p14:tracePt t="158368" x="7754938" y="3003550"/>
          <p14:tracePt t="158377" x="7731125" y="3003550"/>
          <p14:tracePt t="158382" x="7705725" y="3003550"/>
          <p14:tracePt t="158392" x="7680325" y="3003550"/>
          <p14:tracePt t="158397" x="7654925" y="3003550"/>
          <p14:tracePt t="158407" x="7631113" y="2990850"/>
          <p14:tracePt t="158412" x="7605713" y="2990850"/>
          <p14:tracePt t="158422" x="7580313" y="2990850"/>
          <p14:tracePt t="158427" x="7554913" y="2990850"/>
          <p14:tracePt t="158437" x="7542213" y="2990850"/>
          <p14:tracePt t="158442" x="7518400" y="2990850"/>
          <p14:tracePt t="158453" x="7493000" y="2978150"/>
          <p14:tracePt t="158457" x="7467600" y="2978150"/>
          <p14:tracePt t="158469" x="7442200" y="2965450"/>
          <p14:tracePt t="158471" x="7418388" y="2965450"/>
          <p14:tracePt t="158483" x="7380288" y="2965450"/>
          <p14:tracePt t="158486" x="7354888" y="2965450"/>
          <p14:tracePt t="158497" x="7329488" y="2965450"/>
          <p14:tracePt t="158502" x="7305675" y="2965450"/>
          <p14:tracePt t="158511" x="7280275" y="2952750"/>
          <p14:tracePt t="158519" x="7254875" y="2952750"/>
          <p14:tracePt t="158526" x="7218363" y="2952750"/>
          <p14:tracePt t="158532" x="7192963" y="2952750"/>
          <p14:tracePt t="158542" x="7167563" y="2941638"/>
          <p14:tracePt t="158546" x="7129463" y="2941638"/>
          <p14:tracePt t="158557" x="7105650" y="2941638"/>
          <p14:tracePt t="158562" x="7080250" y="2941638"/>
          <p14:tracePt t="158571" x="7054850" y="2941638"/>
          <p14:tracePt t="158576" x="7016750" y="2941638"/>
          <p14:tracePt t="158586" x="6992938" y="2941638"/>
          <p14:tracePt t="158591" x="6967538" y="2952750"/>
          <p14:tracePt t="158604" x="6929438" y="2952750"/>
          <p14:tracePt t="158607" x="6892925" y="2952750"/>
          <p14:tracePt t="158622" x="6854825" y="2952750"/>
          <p14:tracePt t="158624" x="6816725" y="2952750"/>
          <p14:tracePt t="158633" x="6767513" y="2952750"/>
          <p14:tracePt t="158638" x="6716713" y="2965450"/>
          <p14:tracePt t="158647" x="6667500" y="2965450"/>
          <p14:tracePt t="158654" x="6616700" y="2978150"/>
          <p14:tracePt t="158663" x="6554788" y="2978150"/>
          <p14:tracePt t="158669" x="6492875" y="2990850"/>
          <p14:tracePt t="158677" x="6429375" y="2990850"/>
          <p14:tracePt t="158682" x="6380163" y="3003550"/>
          <p14:tracePt t="158692" x="6329363" y="3003550"/>
          <p14:tracePt t="158697" x="6280150" y="3016250"/>
          <p14:tracePt t="158707" x="6229350" y="3028950"/>
          <p14:tracePt t="158712" x="6191250" y="3028950"/>
          <p14:tracePt t="158723" x="6154738" y="3041650"/>
          <p14:tracePt t="158727" x="6116638" y="3054350"/>
          <p14:tracePt t="158738" x="6091238" y="3065463"/>
          <p14:tracePt t="158742" x="6067425" y="3078163"/>
          <p14:tracePt t="158754" x="6042025" y="3078163"/>
          <p14:tracePt t="158758" x="6029325" y="3090863"/>
          <p14:tracePt t="158783" x="6016625" y="3090863"/>
          <p14:tracePt t="158787" x="6016625" y="3103563"/>
          <p14:tracePt t="158818" x="6016625" y="3116263"/>
          <p14:tracePt t="158847" x="6029325" y="3116263"/>
          <p14:tracePt t="158857" x="6029325" y="3128963"/>
          <p14:tracePt t="158861" x="6042025" y="3128963"/>
          <p14:tracePt t="158871" x="6054725" y="3128963"/>
          <p14:tracePt t="158892" x="6067425" y="3128963"/>
          <p14:tracePt t="158918" x="6067425" y="3141663"/>
          <p14:tracePt t="158922" x="6078538" y="3141663"/>
          <p14:tracePt t="159042" x="6067425" y="3141663"/>
          <p14:tracePt t="159082" x="6078538" y="3141663"/>
          <p14:tracePt t="159341" x="6078538" y="3128963"/>
          <p14:tracePt t="159382" x="6091238" y="3128963"/>
          <p14:tracePt t="159411" x="6091238" y="3116263"/>
          <p14:tracePt t="159456" x="6103938" y="3116263"/>
          <p14:tracePt t="159561" x="6091238" y="3116263"/>
          <p14:tracePt t="159567" x="6091238" y="3090863"/>
          <p14:tracePt t="159575" x="6054725" y="3054350"/>
          <p14:tracePt t="163669" x="6091238" y="3016250"/>
          <p14:tracePt t="163679" x="6091238" y="3028950"/>
          <p14:tracePt t="163709" x="6091238" y="3041650"/>
          <p14:tracePt t="163714" x="6091238" y="3054350"/>
          <p14:tracePt t="163724" x="6091238" y="3065463"/>
          <p14:tracePt t="163729" x="6103938" y="3090863"/>
          <p14:tracePt t="163739" x="6116638" y="3116263"/>
          <p14:tracePt t="163744" x="6116638" y="3128963"/>
          <p14:tracePt t="163754" x="6129338" y="3141663"/>
          <p14:tracePt t="163769" x="6142038" y="3154363"/>
          <p14:tracePt t="163774" x="6154738" y="3154363"/>
          <p14:tracePt t="163786" x="6180138" y="3165475"/>
          <p14:tracePt t="163788" x="6191250" y="3154363"/>
          <p14:tracePt t="163799" x="6203950" y="3141663"/>
          <p14:tracePt t="163803" x="6216650" y="3128963"/>
          <p14:tracePt t="163814" x="6242050" y="3090863"/>
          <p14:tracePt t="163819" x="6267450" y="3041650"/>
          <p14:tracePt t="163829" x="6280150" y="3003550"/>
          <p14:tracePt t="163838" x="6280150" y="2952750"/>
          <p14:tracePt t="163845" x="6280150" y="2916238"/>
          <p14:tracePt t="163850" x="6267450" y="2878138"/>
          <p14:tracePt t="163860" x="6254750" y="2840038"/>
          <p14:tracePt t="163865" x="6229350" y="2816225"/>
          <p14:tracePt t="163875" x="6203950" y="2803525"/>
          <p14:tracePt t="163879" x="6154738" y="2790825"/>
          <p14:tracePt t="163891" x="6103938" y="2765425"/>
          <p14:tracePt t="163894" x="6042025" y="2765425"/>
          <p14:tracePt t="163905" x="5991225" y="2778125"/>
          <p14:tracePt t="163910" x="5942013" y="2790825"/>
          <p14:tracePt t="163922" x="5891213" y="2852738"/>
          <p14:tracePt t="163926" x="5854700" y="2928938"/>
          <p14:tracePt t="163939" x="5816600" y="3003550"/>
          <p14:tracePt t="163952" x="5767388" y="3165475"/>
          <p14:tracePt t="163955" x="5754688" y="3241675"/>
          <p14:tracePt t="163965" x="5729288" y="3316288"/>
          <p14:tracePt t="163971" x="5729288" y="3403600"/>
          <p14:tracePt t="163980" x="5741988" y="3454400"/>
          <p14:tracePt t="163987" x="5741988" y="3479800"/>
          <p14:tracePt t="163995" x="5778500" y="3490913"/>
          <p14:tracePt t="164000" x="5829300" y="3503613"/>
          <p14:tracePt t="164010" x="5867400" y="3516313"/>
          <p14:tracePt t="164015" x="5916613" y="3503613"/>
          <p14:tracePt t="164024" x="5942013" y="3503613"/>
          <p14:tracePt t="164030" x="5967413" y="3490913"/>
          <p14:tracePt t="164040" x="5991225" y="3479800"/>
          <p14:tracePt t="164044" x="6003925" y="3454400"/>
          <p14:tracePt t="164056" x="6029325" y="3403600"/>
          <p14:tracePt t="164059" x="6042025" y="3341688"/>
          <p14:tracePt t="164071" x="6054725" y="3278188"/>
          <p14:tracePt t="164076" x="6067425" y="3203575"/>
          <p14:tracePt t="164087" x="6078538" y="3141663"/>
          <p14:tracePt t="164089" x="6103938" y="3078163"/>
          <p14:tracePt t="164100" x="6116638" y="3028950"/>
          <p14:tracePt t="164104" x="6116638" y="2990850"/>
          <p14:tracePt t="164115" x="6103938" y="2952750"/>
          <p14:tracePt t="164121" x="6103938" y="2941638"/>
          <p14:tracePt t="164129" x="6091238" y="2941638"/>
          <p14:tracePt t="164137" x="6078538" y="2928938"/>
          <p14:tracePt t="164145" x="6054725" y="2916238"/>
          <p14:tracePt t="164150" x="6029325" y="2928938"/>
          <p14:tracePt t="164164" x="6003925" y="2978150"/>
          <p14:tracePt t="164174" x="5978525" y="3041650"/>
          <p14:tracePt t="164179" x="5978525" y="3090863"/>
          <p14:tracePt t="164189" x="5978525" y="3141663"/>
          <p14:tracePt t="164194" x="5978525" y="3178175"/>
          <p14:tracePt t="164205" x="5978525" y="3190875"/>
          <p14:tracePt t="164209" x="5991225" y="3203575"/>
          <p14:tracePt t="164235" x="6003925" y="3216275"/>
          <p14:tracePt t="164239" x="6016625" y="3228975"/>
          <p14:tracePt t="164254" x="6029325" y="3228975"/>
          <p14:tracePt t="164264" x="6042025" y="3228975"/>
          <p14:tracePt t="164285" x="6054725" y="3228975"/>
          <p14:tracePt t="164309" x="6067425" y="3216275"/>
          <p14:tracePt t="164324" x="6078538" y="3203575"/>
          <p14:tracePt t="164329" x="6078538" y="3190875"/>
          <p14:tracePt t="164339" x="6078538" y="3178175"/>
          <p14:tracePt t="164355" x="6078538" y="3165475"/>
          <p14:tracePt t="164385" x="6078538" y="3154363"/>
          <p14:tracePt t="164429" x="6078538" y="3141663"/>
          <p14:tracePt t="164435" x="6067425" y="3141663"/>
          <p14:tracePt t="164474" x="6067425" y="3128963"/>
          <p14:tracePt t="164504" x="6078538" y="3116263"/>
          <p14:tracePt t="164533" x="6078538" y="3103563"/>
          <p14:tracePt t="164549" x="6091238" y="3090863"/>
          <p14:tracePt t="164568" x="6091238" y="3078163"/>
          <p14:tracePt t="164583" x="6103938" y="3078163"/>
          <p14:tracePt t="164593" x="6103938" y="3065463"/>
          <p14:tracePt t="164608" x="6103938" y="3054350"/>
          <p14:tracePt t="164623" x="6116638" y="3054350"/>
          <p14:tracePt t="164628" x="6116638" y="3041650"/>
          <p14:tracePt t="164643" x="6116638" y="3028950"/>
          <p14:tracePt t="164654" x="6116638" y="3016250"/>
          <p14:tracePt t="164658" x="6116638" y="3003550"/>
          <p14:tracePt t="164673" x="6103938" y="2978150"/>
          <p14:tracePt t="164674" x="6091238" y="2941638"/>
          <p14:tracePt t="165820" x="6229350" y="3467100"/>
          <p14:tracePt t="165829" x="6254750" y="3390900"/>
          <p14:tracePt t="165834" x="6267450" y="3316288"/>
          <p14:tracePt t="165844" x="6280150" y="3241675"/>
          <p14:tracePt t="165848" x="6291263" y="3165475"/>
          <p14:tracePt t="165859" x="6303963" y="3078163"/>
          <p14:tracePt t="165864" x="6316663" y="3003550"/>
          <p14:tracePt t="165874" x="6342063" y="2928938"/>
          <p14:tracePt t="165879" x="6354763" y="2840038"/>
          <p14:tracePt t="165888" x="6342063" y="2765425"/>
          <p14:tracePt t="165894" x="6329363" y="2728913"/>
          <p14:tracePt t="165919" x="6254750" y="2752725"/>
          <p14:tracePt t="165924" x="6203950" y="2790825"/>
          <p14:tracePt t="165937" x="6167438" y="2865438"/>
          <p14:tracePt t="165939" x="6129338" y="2941638"/>
          <p14:tracePt t="165949" x="6116638" y="3028950"/>
          <p14:tracePt t="165953" x="6091238" y="3103563"/>
          <p14:tracePt t="165964" x="6091238" y="3178175"/>
          <p14:tracePt t="165969" x="6067425" y="3254375"/>
          <p14:tracePt t="165979" x="6054725" y="3278188"/>
          <p14:tracePt t="165994" x="6067425" y="3278188"/>
          <p14:tracePt t="165999" x="6078538" y="3278188"/>
          <p14:tracePt t="166008" x="6116638" y="3267075"/>
          <p14:tracePt t="166014" x="6142038" y="3241675"/>
          <p14:tracePt t="166024" x="6180138" y="3228975"/>
          <p14:tracePt t="166029" x="6203950" y="3216275"/>
          <p14:tracePt t="166038" x="6216650" y="3190875"/>
          <p14:tracePt t="166044" x="6242050" y="3190875"/>
          <p14:tracePt t="166054" x="6254750" y="3178175"/>
          <p14:tracePt t="166058" x="6267450" y="3165475"/>
          <p14:tracePt t="166069" x="6267450" y="3154363"/>
          <p14:tracePt t="166073" x="6280150" y="3141663"/>
          <p14:tracePt t="166085" x="6280150" y="3128963"/>
          <p14:tracePt t="166088" x="6291263" y="3116263"/>
          <p14:tracePt t="166098" x="6303963" y="3103563"/>
          <p14:tracePt t="166104" x="6316663" y="3078163"/>
          <p14:tracePt t="166113" x="6316663" y="3065463"/>
          <p14:tracePt t="166119" x="6316663" y="3041650"/>
          <p14:tracePt t="166128" x="6316663" y="3016250"/>
          <p14:tracePt t="166135" x="6303963" y="2990850"/>
          <p14:tracePt t="180539" x="8982075" y="3416300"/>
          <p14:tracePt t="180553" x="8982075" y="3429000"/>
          <p14:tracePt t="180558" x="8969375" y="3429000"/>
          <p14:tracePt t="180573" x="8969375" y="3441700"/>
          <p14:tracePt t="180599" x="8956675" y="3454400"/>
          <p14:tracePt t="180630" x="8956675" y="3467100"/>
          <p14:tracePt t="180644" x="8943975" y="3467100"/>
          <p14:tracePt t="180649" x="8943975" y="3479800"/>
          <p14:tracePt t="180664" x="8943975" y="3490913"/>
          <p14:tracePt t="180674" x="8943975" y="3503613"/>
          <p14:tracePt t="180679" x="8956675" y="3516313"/>
          <p14:tracePt t="180689" x="8956675" y="3529013"/>
          <p14:tracePt t="180709" x="8956675" y="3541713"/>
          <p14:tracePt t="180724" x="8969375" y="3541713"/>
          <p14:tracePt t="180736" x="8969375" y="3554413"/>
          <p14:tracePt t="180764" x="8982075" y="3567113"/>
          <p14:tracePt t="180799" x="8982075" y="3579813"/>
          <p14:tracePt t="180829" x="8982075" y="3590925"/>
          <p14:tracePt t="180859" x="8969375" y="3590925"/>
          <p14:tracePt t="180870" x="8969375" y="3579813"/>
          <p14:tracePt t="180885" x="8956675" y="3567113"/>
          <p14:tracePt t="180889" x="8956675" y="3529013"/>
          <p14:tracePt t="180899" x="8943975" y="3503613"/>
          <p14:tracePt t="180905" x="8943975" y="3467100"/>
          <p14:tracePt t="180913" x="8943975" y="3441700"/>
          <p14:tracePt t="180923" x="8943975" y="3429000"/>
          <p14:tracePt t="180929" x="8931275" y="3403600"/>
          <p14:tracePt t="180934" x="8931275" y="3378200"/>
          <p14:tracePt t="182787" x="9069388" y="3841750"/>
          <p14:tracePt t="182794" x="9118600" y="3854450"/>
          <p14:tracePt t="182956" x="9031288" y="2314575"/>
          <p14:tracePt t="182964" x="8943975" y="2227263"/>
          <p14:tracePt t="182971" x="8843963" y="2152650"/>
          <p14:tracePt t="182979" x="8756650" y="2127250"/>
          <p14:tracePt t="182984" x="8656638" y="2114550"/>
          <p14:tracePt t="182994" x="8556625" y="2114550"/>
          <p14:tracePt t="182999" x="8456613" y="2101850"/>
          <p14:tracePt t="183009" x="8356600" y="2101850"/>
          <p14:tracePt t="183014" x="8256588" y="2101850"/>
          <p14:tracePt t="183024" x="8156575" y="2101850"/>
          <p14:tracePt t="183029" x="8043863" y="2101850"/>
          <p14:tracePt t="183039" x="7943850" y="2101850"/>
          <p14:tracePt t="183043" x="7831138" y="2101850"/>
          <p14:tracePt t="183057" x="7718425" y="2114550"/>
          <p14:tracePt t="183059" x="7605713" y="2114550"/>
          <p14:tracePt t="183074" x="7380288" y="2101850"/>
          <p14:tracePt t="183084" x="7267575" y="2101850"/>
          <p14:tracePt t="183089" x="7154863" y="2089150"/>
          <p14:tracePt t="183099" x="7042150" y="2078038"/>
          <p14:tracePt t="183105" x="6942138" y="2065338"/>
          <p14:tracePt t="183199" x="6816725" y="2152650"/>
          <p14:tracePt t="183208" x="6667500" y="2239963"/>
          <p14:tracePt t="183214" x="6529388" y="2327275"/>
          <p14:tracePt t="183224" x="6403975" y="2414588"/>
          <p14:tracePt t="183228" x="6280150" y="2503488"/>
          <p14:tracePt t="183239" x="6167438" y="2578100"/>
          <p14:tracePt t="183244" x="6054725" y="2627313"/>
          <p14:tracePt t="183257" x="5954713" y="2640013"/>
          <p14:tracePt t="183262" x="5867400" y="2652713"/>
          <p14:tracePt t="183272" x="5778500" y="2665413"/>
          <p14:tracePt t="183274" x="5691188" y="2690813"/>
          <p14:tracePt t="183284" x="5629275" y="2690813"/>
          <p14:tracePt t="183314" x="5616575" y="2690813"/>
          <p14:tracePt t="183329" x="5629275" y="2690813"/>
          <p14:tracePt t="183344" x="5629275" y="2678113"/>
          <p14:tracePt t="183388" x="5629275" y="2665413"/>
          <p14:tracePt t="183419" x="5616575" y="2665413"/>
          <p14:tracePt t="183433" x="5616575" y="2678113"/>
          <p14:tracePt t="183439" x="5603875" y="2678113"/>
          <p14:tracePt t="183463" x="5591175" y="2690813"/>
          <p14:tracePt t="183469" x="5578475" y="2690813"/>
          <p14:tracePt t="183476" x="5565775" y="2703513"/>
          <p14:tracePt t="183481" x="5554663" y="2716213"/>
          <p14:tracePt t="183497" x="5541963" y="2716213"/>
          <p14:tracePt t="183511" x="5541963" y="2728913"/>
          <p14:tracePt t="183536" x="5529263" y="2728913"/>
          <p14:tracePt t="183552" x="5541963" y="2716213"/>
          <p14:tracePt t="195477" x="5165725" y="3616325"/>
          <p14:tracePt t="195487" x="5153025" y="3654425"/>
          <p14:tracePt t="195492" x="5129213" y="3679825"/>
          <p14:tracePt t="195502" x="5116513" y="3703638"/>
          <p14:tracePt t="195507" x="5103813" y="3729038"/>
          <p14:tracePt t="195516" x="5103813" y="3741738"/>
          <p14:tracePt t="195522" x="5103813" y="3754438"/>
          <p14:tracePt t="195531" x="5103813" y="3767138"/>
          <p14:tracePt t="195537" x="5116513" y="3767138"/>
          <p14:tracePt t="195547" x="5129213" y="3779838"/>
          <p14:tracePt t="195554" x="5165725" y="3803650"/>
          <p14:tracePt t="195562" x="5191125" y="3829050"/>
          <p14:tracePt t="195568" x="5216525" y="3854450"/>
          <p14:tracePt t="195577" x="5241925" y="3892550"/>
          <p14:tracePt t="195582" x="5253038" y="3916363"/>
          <p14:tracePt t="195592" x="5265738" y="3929063"/>
          <p14:tracePt t="195597" x="5278438" y="3941763"/>
          <p14:tracePt t="195607" x="5303838" y="3941763"/>
          <p14:tracePt t="195612" x="5329238" y="3941763"/>
          <p14:tracePt t="195621" x="5353050" y="3916363"/>
          <p14:tracePt t="195627" x="5378450" y="3829050"/>
          <p14:tracePt t="195637" x="5403850" y="3754438"/>
          <p14:tracePt t="195641" x="5429250" y="3679825"/>
          <p14:tracePt t="195654" x="5441950" y="3590925"/>
          <p14:tracePt t="195656" x="5454650" y="3516313"/>
          <p14:tracePt t="195667" x="5465763" y="3429000"/>
          <p14:tracePt t="195672" x="5491163" y="3341688"/>
          <p14:tracePt t="195681" x="5503863" y="3267075"/>
          <p14:tracePt t="195687" x="5503863" y="3190875"/>
          <p14:tracePt t="195697" x="5503863" y="3154363"/>
          <p14:tracePt t="195704" x="5503863" y="3141663"/>
          <p14:tracePt t="195732" x="5503863" y="3178175"/>
          <p14:tracePt t="195742" x="5516563" y="3254375"/>
          <p14:tracePt t="195747" x="5529263" y="3328988"/>
          <p14:tracePt t="195756" x="5529263" y="3416300"/>
          <p14:tracePt t="195762" x="5541963" y="3490913"/>
          <p14:tracePt t="195772" x="5541963" y="3579813"/>
          <p14:tracePt t="195776" x="5554663" y="3667125"/>
          <p14:tracePt t="195787" x="5565775" y="3754438"/>
          <p14:tracePt t="195791" x="5578475" y="3841750"/>
          <p14:tracePt t="195803" x="5591175" y="3929063"/>
          <p14:tracePt t="195806" x="5616575" y="4029075"/>
          <p14:tracePt t="195817" x="5665788" y="4117975"/>
          <p14:tracePt t="195822" x="5729288" y="4205288"/>
          <p14:tracePt t="195832" x="5803900" y="4292600"/>
          <p14:tracePt t="195836" x="5878513" y="4379913"/>
          <p14:tracePt t="195846" x="5954713" y="4467225"/>
          <p14:tracePt t="195853" x="6029325" y="4554538"/>
          <p14:tracePt t="195861" x="6103938" y="4643438"/>
          <p14:tracePt t="195867" x="6180138" y="4730750"/>
          <p14:tracePt t="195876" x="6254750" y="4818063"/>
          <p14:tracePt t="195882" x="6329363" y="4905375"/>
          <p14:tracePt t="195891" x="6403975" y="4992688"/>
          <p14:tracePt t="195897" x="6480175" y="5081588"/>
          <p14:tracePt t="195907" x="6567488" y="5168900"/>
          <p14:tracePt t="195911" x="6642100" y="5256213"/>
          <p14:tracePt t="195922" x="6716713" y="5330825"/>
          <p14:tracePt t="195926" x="6805613" y="5418138"/>
          <p14:tracePt t="195937" x="6892925" y="5507038"/>
          <p14:tracePt t="195941" x="6967538" y="5594350"/>
          <p14:tracePt t="195953" x="7054850" y="5668963"/>
          <p14:tracePt t="195955" x="7142163" y="5756275"/>
          <p14:tracePt t="195966" x="7229475" y="5843588"/>
          <p14:tracePt t="195971" x="7318375" y="5919788"/>
          <p14:tracePt t="195981" x="7405688" y="5994400"/>
          <p14:tracePt t="195987" x="7493000" y="6056313"/>
          <p14:tracePt t="195996" x="7580313" y="6069013"/>
          <p14:tracePt t="196003" x="7667625" y="6094413"/>
          <p14:tracePt t="196011" x="7754938" y="6094413"/>
          <p14:tracePt t="196016" x="7854950" y="6094413"/>
          <p14:tracePt t="196026" x="7943850" y="6094413"/>
          <p14:tracePt t="196032" x="8031163" y="6069013"/>
          <p14:tracePt t="196041" x="8131175" y="6045200"/>
          <p14:tracePt t="196046" x="8218488" y="5994400"/>
          <p14:tracePt t="196056" x="8305800" y="5919788"/>
          <p14:tracePt t="196061" x="8393113" y="5843588"/>
          <p14:tracePt t="196072" x="8480425" y="5768975"/>
          <p14:tracePt t="198944" x="8943975" y="3116263"/>
          <p14:tracePt t="198954" x="8943975" y="3141663"/>
          <p14:tracePt t="198959" x="8943975" y="3165475"/>
          <p14:tracePt t="198970" x="8943975" y="3190875"/>
          <p14:tracePt t="198974" x="8943975" y="3228975"/>
          <p14:tracePt t="198986" x="8943975" y="3254375"/>
          <p14:tracePt t="198988" x="8943975" y="3267075"/>
          <p14:tracePt t="198999" x="8943975" y="3290888"/>
          <p14:tracePt t="199003" x="8956675" y="3303588"/>
          <p14:tracePt t="199013" x="8956675" y="3316288"/>
          <p14:tracePt t="199021" x="8969375" y="3328988"/>
          <p14:tracePt t="199029" x="8969375" y="3341688"/>
          <p14:tracePt t="199035" x="8982075" y="3354388"/>
          <p14:tracePt t="199044" x="8993188" y="3378200"/>
          <p14:tracePt t="199049" x="8993188" y="3390900"/>
          <p14:tracePt t="199058" x="8993188" y="3416300"/>
          <p14:tracePt t="199064" x="8993188" y="3429000"/>
          <p14:tracePt t="199074" x="8982075" y="3441700"/>
          <p14:tracePt t="199093" x="8969375" y="3454400"/>
          <p14:tracePt t="199135" x="8956675" y="3441700"/>
          <p14:tracePt t="199154" x="8956675" y="3429000"/>
          <p14:tracePt t="199164" x="8943975" y="3429000"/>
          <p14:tracePt t="199169" x="8943975" y="3416300"/>
          <p14:tracePt t="199178" x="8931275" y="3416300"/>
          <p14:tracePt t="199184" x="8918575" y="3403600"/>
          <p14:tracePt t="199193" x="8905875" y="3403600"/>
          <p14:tracePt t="199199" x="8905875" y="3390900"/>
          <p14:tracePt t="199214" x="8893175" y="3390900"/>
          <p14:tracePt t="199223" x="8893175" y="3378200"/>
          <p14:tracePt t="199243" x="8882063" y="3378200"/>
          <p14:tracePt t="199254" x="8882063" y="3367088"/>
          <p14:tracePt t="199270" x="8869363" y="3367088"/>
          <p14:tracePt t="199272" x="8856663" y="3354388"/>
          <p14:tracePt t="199283" x="8843963" y="3354388"/>
          <p14:tracePt t="199288" x="8831263" y="3354388"/>
          <p14:tracePt t="199298" x="8818563" y="3354388"/>
          <p14:tracePt t="199313" x="8805863" y="3354388"/>
          <p14:tracePt t="199333" x="8793163" y="3354388"/>
          <p14:tracePt t="199343" x="8793163" y="3367088"/>
          <p14:tracePt t="199358" x="8780463" y="3367088"/>
          <p14:tracePt t="199378" x="8769350" y="3367088"/>
          <p14:tracePt t="199393" x="8769350" y="3378200"/>
          <p14:tracePt t="199407" x="8756650" y="3378200"/>
          <p14:tracePt t="199433" x="8756650" y="3390900"/>
          <p14:tracePt t="199463" x="8743950" y="3390900"/>
          <p14:tracePt t="199478" x="8743950" y="3403600"/>
          <p14:tracePt t="199507" x="8731250" y="3403600"/>
          <p14:tracePt t="199543" x="8718550" y="3403600"/>
          <p14:tracePt t="199557" x="8718550" y="3416300"/>
          <p14:tracePt t="199584" x="8718550" y="3441700"/>
          <p14:tracePt t="199589" x="8718550" y="3467100"/>
          <p14:tracePt t="199598" x="8731250" y="3503613"/>
          <p14:tracePt t="199606" x="8743950" y="3529013"/>
          <p14:tracePt t="199614" x="8743950" y="3554413"/>
          <p14:tracePt t="199621" x="8756650" y="3579813"/>
          <p14:tracePt t="199628" x="8769350" y="3590925"/>
          <p14:tracePt t="199633" x="8780463" y="3603625"/>
          <p14:tracePt t="199643" x="8805863" y="3616325"/>
          <p14:tracePt t="199648" x="8843963" y="3629025"/>
          <p14:tracePt t="199660" x="8893175" y="3629025"/>
          <p14:tracePt t="199663" x="8943975" y="3616325"/>
          <p14:tracePt t="199674" x="9005888" y="3590925"/>
          <p14:tracePt t="199678" x="9069388" y="3554413"/>
          <p14:tracePt t="200139" x="7693025" y="2740025"/>
          <p14:tracePt t="200146" x="7467600" y="2740025"/>
          <p14:tracePt t="200152" x="7267575" y="2740025"/>
          <p14:tracePt t="200161" x="7080250" y="2752725"/>
          <p14:tracePt t="200166" x="6905625" y="2752725"/>
          <p14:tracePt t="200176" x="6729413" y="2752725"/>
          <p14:tracePt t="200181" x="6580188" y="2752725"/>
          <p14:tracePt t="200191" x="6429375" y="2740025"/>
          <p14:tracePt t="200196" x="6303963" y="2740025"/>
          <p14:tracePt t="200206" x="6180138" y="2716213"/>
          <p14:tracePt t="200211" x="6054725" y="2690813"/>
          <p14:tracePt t="200221" x="5954713" y="2665413"/>
          <p14:tracePt t="200226" x="5854700" y="2640013"/>
          <p14:tracePt t="200238" x="5767388" y="2627313"/>
          <p14:tracePt t="200240" x="5678488" y="2616200"/>
          <p14:tracePt t="200253" x="5603875" y="2603500"/>
          <p14:tracePt t="200372" x="5591175" y="2603500"/>
          <p14:tracePt t="200382" x="5603875" y="2590800"/>
          <p14:tracePt t="200397" x="5603875" y="2578100"/>
          <p14:tracePt t="200402" x="5616575" y="2578100"/>
          <p14:tracePt t="200410" x="5616575" y="2552700"/>
          <p14:tracePt t="200416" x="5629275" y="2540000"/>
          <p14:tracePt t="200425" x="5629275" y="2527300"/>
          <p14:tracePt t="200430" x="5629275" y="2503488"/>
          <p14:tracePt t="207418" x="5629275" y="2478088"/>
          <p14:tracePt t="207427" x="5565775" y="2352675"/>
          <p14:tracePt t="207438" x="5465763" y="2190750"/>
          <p14:tracePt t="207450" x="5291138" y="1952625"/>
          <p14:tracePt t="207461" x="5116513" y="1801813"/>
          <p14:tracePt t="207472" x="4865688" y="1639888"/>
          <p14:tracePt t="207483" x="4640263" y="1489075"/>
          <p14:tracePt t="207495" x="4403725" y="1350963"/>
          <p14:tracePt t="207506" x="4140200" y="1189038"/>
          <p14:tracePt t="207517" x="3978275" y="1101725"/>
          <p14:tracePt t="207529" x="3865563" y="1038225"/>
          <p14:tracePt t="207540" x="3802063" y="1001713"/>
          <p14:tracePt t="207552" x="3752850" y="963613"/>
          <p14:tracePt t="207562" x="3678238" y="901700"/>
          <p14:tracePt t="207575" x="3527425" y="788988"/>
          <p14:tracePt t="207586" x="3214688" y="563563"/>
          <p14:tracePt t="207596" x="2740025" y="1746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/>
          <p:nvPr/>
        </p:nvSpPr>
        <p:spPr>
          <a:xfrm>
            <a:off x="898850" y="384075"/>
            <a:ext cx="7616100" cy="100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400" b="1" dirty="0">
                <a:solidFill>
                  <a:srgbClr val="0E6BAC"/>
                </a:solidFill>
                <a:latin typeface="Roboto" pitchFamily="2" charset="0"/>
                <a:ea typeface="Roboto" pitchFamily="2" charset="0"/>
                <a:cs typeface="Calibri"/>
                <a:sym typeface="Garamond"/>
              </a:rPr>
              <a:t>Gateway Implementation: v2</a:t>
            </a:r>
            <a:endParaRPr lang="en-US" sz="3400" b="1" dirty="0">
              <a:solidFill>
                <a:srgbClr val="0E6BAC"/>
              </a:solidFill>
              <a:latin typeface="Roboto" pitchFamily="2" charset="0"/>
              <a:ea typeface="Roboto" pitchFamily="2" charset="0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800" b="1" dirty="0">
                <a:solidFill>
                  <a:srgbClr val="0E6BAC"/>
                </a:solidFill>
                <a:latin typeface="Roboto"/>
                <a:ea typeface="Roboto"/>
                <a:cs typeface="Calibri"/>
                <a:sym typeface="Garamond"/>
              </a:rPr>
              <a:t>Packet </a:t>
            </a:r>
            <a:r>
              <a:rPr lang="en-US" sz="2800" b="1" i="0" u="none" strike="noStrike" cap="none" dirty="0">
                <a:solidFill>
                  <a:srgbClr val="0E6BAC"/>
                </a:solidFill>
                <a:latin typeface="Roboto"/>
                <a:ea typeface="Roboto"/>
                <a:cs typeface="Calibri"/>
                <a:sym typeface="Garamond"/>
              </a:rPr>
              <a:t>Coalescing</a:t>
            </a:r>
            <a:endParaRPr lang="en-US" sz="2800" b="0" i="0" u="none" strike="noStrike" cap="none">
              <a:solidFill>
                <a:srgbClr val="000000"/>
              </a:solidFill>
              <a:latin typeface="Roboto"/>
              <a:ea typeface="Roboto"/>
              <a:cs typeface="Calibri"/>
            </a:endParaRPr>
          </a:p>
        </p:txBody>
      </p:sp>
      <p:sp>
        <p:nvSpPr>
          <p:cNvPr id="198" name="Google Shape;198;p35"/>
          <p:cNvSpPr txBox="1"/>
          <p:nvPr/>
        </p:nvSpPr>
        <p:spPr>
          <a:xfrm>
            <a:off x="8011080" y="6529680"/>
            <a:ext cx="5040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900" b="0" strike="noStrik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rPr>
              <a:t>6</a:t>
            </a:fld>
            <a:endParaRPr sz="9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xe 3">
            <a:extLst>
              <a:ext uri="{FF2B5EF4-FFF2-40B4-BE49-F238E27FC236}">
                <a16:creationId xmlns:a16="http://schemas.microsoft.com/office/drawing/2014/main" id="{0228950A-80A7-4F74-A28C-7F0367301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871" y="1686320"/>
            <a:ext cx="3993233" cy="42359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74D1F9-9369-4430-81DC-FB6D894BE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2"/>
    </mc:Choice>
    <mc:Fallback xmlns="">
      <p:transition spd="slow" advTm="7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/>
        </p:nvSpPr>
        <p:spPr>
          <a:xfrm>
            <a:off x="898850" y="384075"/>
            <a:ext cx="76161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400" b="1">
                <a:solidFill>
                  <a:srgbClr val="0E6BAC"/>
                </a:solidFill>
                <a:latin typeface="Roboto" pitchFamily="2" charset="0"/>
                <a:ea typeface="Roboto" pitchFamily="2" charset="0"/>
                <a:cs typeface="Garamond"/>
                <a:sym typeface="Garamond"/>
              </a:rPr>
              <a:t>Experimental Setup</a:t>
            </a:r>
            <a:endParaRPr lang="en-US" sz="3400" b="0" i="0" u="none" strike="noStrike" cap="none">
              <a:solidFill>
                <a:srgbClr val="000000"/>
              </a:solidFill>
              <a:latin typeface="Roboto" pitchFamily="2" charset="0"/>
              <a:ea typeface="Roboto" pitchFamily="2" charset="0"/>
              <a:cs typeface="Calibri"/>
              <a:sym typeface="Calibri"/>
            </a:endParaRPr>
          </a:p>
        </p:txBody>
      </p:sp>
      <p:sp>
        <p:nvSpPr>
          <p:cNvPr id="219" name="Google Shape;219;p38"/>
          <p:cNvSpPr txBox="1"/>
          <p:nvPr/>
        </p:nvSpPr>
        <p:spPr>
          <a:xfrm>
            <a:off x="8011080" y="6529680"/>
            <a:ext cx="5040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900" b="0" strike="noStrik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rPr>
              <a:t>7</a:t>
            </a:fld>
            <a:endParaRPr sz="9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Imaxe 2">
            <a:extLst>
              <a:ext uri="{FF2B5EF4-FFF2-40B4-BE49-F238E27FC236}">
                <a16:creationId xmlns:a16="http://schemas.microsoft.com/office/drawing/2014/main" id="{542FF0B3-3E17-4454-A6F3-8CDB12FAD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32" y="1347497"/>
            <a:ext cx="7438781" cy="48683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1B7A9D-B9A8-41C7-9224-25FE8CB84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6"/>
    </mc:Choice>
    <mc:Fallback xmlns="">
      <p:transition spd="slow" advTm="3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64" x="2427288" y="1676400"/>
          <p14:tracePt t="10189" x="2414588" y="1676400"/>
          <p14:tracePt t="10194" x="2401888" y="1676400"/>
          <p14:tracePt t="10205" x="2376488" y="1676400"/>
          <p14:tracePt t="10209" x="2363788" y="1663700"/>
          <p14:tracePt t="10219" x="2338388" y="1663700"/>
          <p14:tracePt t="10224" x="2327275" y="1663700"/>
          <p14:tracePt t="10233" x="2301875" y="1652588"/>
          <p14:tracePt t="10241" x="2276475" y="1652588"/>
          <p14:tracePt t="10248" x="2251075" y="1652588"/>
          <p14:tracePt t="10253" x="2238375" y="1652588"/>
          <p14:tracePt t="10264" x="2214563" y="1652588"/>
          <p14:tracePt t="10268" x="2201863" y="1652588"/>
          <p14:tracePt t="10283" x="2189163" y="1652588"/>
          <p14:tracePt t="10298" x="2176463" y="1652588"/>
          <p14:tracePt t="10309" x="2176463" y="1663700"/>
          <p14:tracePt t="10324" x="2163763" y="1663700"/>
          <p14:tracePt t="10343" x="2163763" y="1676400"/>
          <p14:tracePt t="10345" x="2151063" y="1676400"/>
          <p14:tracePt t="10359" x="2114550" y="1689100"/>
          <p14:tracePt t="10369" x="2101850" y="1689100"/>
          <p14:tracePt t="10374" x="2089150" y="1689100"/>
          <p14:tracePt t="10383" x="2076450" y="1689100"/>
          <p14:tracePt t="10391" x="2063750" y="1689100"/>
          <p14:tracePt t="10406" x="2051050" y="1689100"/>
          <p14:tracePt t="10418" x="2038350" y="1676400"/>
          <p14:tracePt t="10433" x="2025650" y="1676400"/>
          <p14:tracePt t="10447" x="2014538" y="1663700"/>
          <p14:tracePt t="10463" x="2001838" y="1663700"/>
          <p14:tracePt t="10477" x="2001838" y="1652588"/>
          <p14:tracePt t="10480" x="1989138" y="1652588"/>
          <p14:tracePt t="10492" x="1963738" y="1639888"/>
          <p14:tracePt t="10509" x="1951038" y="1627188"/>
          <p14:tracePt t="10518" x="1938338" y="1627188"/>
          <p14:tracePt t="10533" x="1925638" y="1627188"/>
          <p14:tracePt t="10540" x="1925638" y="1614488"/>
          <p14:tracePt t="10548" x="1914525" y="1614488"/>
          <p14:tracePt t="10562" x="1901825" y="1614488"/>
          <p14:tracePt t="10582" x="1889125" y="1614488"/>
          <p14:tracePt t="10607" x="1876425" y="1601788"/>
          <p14:tracePt t="10627" x="1863725" y="1601788"/>
          <p14:tracePt t="10642" x="1851025" y="1601788"/>
          <p14:tracePt t="10657" x="1851025" y="1589088"/>
          <p14:tracePt t="10667" x="1838325" y="1589088"/>
          <p14:tracePt t="10688" x="1825625" y="1589088"/>
          <p14:tracePt t="10777" x="1838325" y="1589088"/>
          <p14:tracePt t="10788" x="1863725" y="1576388"/>
          <p14:tracePt t="10794" x="1914525" y="1563688"/>
          <p14:tracePt t="10803" x="1963738" y="1539875"/>
          <p14:tracePt t="10808" x="2014538" y="1514475"/>
          <p14:tracePt t="10817" x="2063750" y="1476375"/>
          <p14:tracePt t="10824" x="2114550" y="1450975"/>
          <p14:tracePt t="10832" x="2189163" y="1450975"/>
          <p14:tracePt t="10840" x="2251075" y="1414463"/>
          <p14:tracePt t="10847" x="2327275" y="1376363"/>
          <p14:tracePt t="10852" x="2401888" y="1339850"/>
          <p14:tracePt t="10861" x="2489200" y="1314450"/>
          <p14:tracePt t="10882" x="2563813" y="1263650"/>
          <p14:tracePt t="10893" x="2651125" y="1214438"/>
          <p14:tracePt t="10898" x="2752725" y="1163638"/>
          <p14:tracePt t="10908" x="2852738" y="1125538"/>
          <p14:tracePt t="10913" x="2952750" y="1089025"/>
          <p14:tracePt t="10926" x="3065463" y="1063625"/>
          <p14:tracePt t="10930" x="3176588" y="1038225"/>
          <p14:tracePt t="10935" x="3289300" y="1014413"/>
          <p14:tracePt t="10940" x="3402013" y="989013"/>
          <p14:tracePt t="10950" x="3527425" y="963613"/>
          <p14:tracePt t="10955" x="3652838" y="950913"/>
          <p14:tracePt t="10965" x="3778250" y="938213"/>
          <p14:tracePt t="10972" x="3902075" y="938213"/>
          <p14:tracePt t="10980" x="4040188" y="925513"/>
          <p14:tracePt t="10985" x="4178300" y="925513"/>
          <p14:tracePt t="10995" x="4314825" y="925513"/>
          <p14:tracePt t="11000" x="4465638" y="925513"/>
          <p14:tracePt t="11010" x="4616450" y="925513"/>
          <p14:tracePt t="11015" x="4765675" y="938213"/>
          <p14:tracePt t="11024" x="4916488" y="976313"/>
          <p14:tracePt t="11030" x="5065713" y="1014413"/>
          <p14:tracePt t="11040" x="5216525" y="1076325"/>
          <p14:tracePt t="11045" x="5378450" y="1138238"/>
          <p14:tracePt t="11055" x="5529263" y="1214438"/>
          <p14:tracePt t="11059" x="5678488" y="1289050"/>
          <p14:tracePt t="11072" x="5842000" y="1363663"/>
          <p14:tracePt t="11074" x="5991225" y="1439863"/>
          <p14:tracePt t="11084" x="6142038" y="1527175"/>
          <p14:tracePt t="11090" x="6291263" y="1614488"/>
          <p14:tracePt t="11100" x="6429375" y="1701800"/>
          <p14:tracePt t="11105" x="6567488" y="1789113"/>
          <p14:tracePt t="11114" x="6704013" y="1889125"/>
          <p14:tracePt t="11122" x="6842125" y="1978025"/>
          <p14:tracePt t="11130" x="6967538" y="2078038"/>
          <p14:tracePt t="11134" x="7092950" y="2178050"/>
          <p14:tracePt t="11144" x="7218363" y="2290763"/>
          <p14:tracePt t="11149" x="7329488" y="2403475"/>
          <p14:tracePt t="11159" x="7442200" y="2516188"/>
          <p14:tracePt t="11165" x="7542213" y="2627313"/>
          <p14:tracePt t="11174" x="7642225" y="2740025"/>
          <p14:tracePt t="11179" x="7731125" y="2865438"/>
          <p14:tracePt t="11190" x="7818438" y="2978150"/>
          <p14:tracePt t="11194" x="7905750" y="3103563"/>
          <p14:tracePt t="11205" x="7980363" y="3228975"/>
          <p14:tracePt t="11209" x="8018463" y="3354388"/>
          <p14:tracePt t="11221" x="8031163" y="3479800"/>
          <p14:tracePt t="11224" x="8043863" y="3590925"/>
          <p14:tracePt t="11234" x="8043863" y="3716338"/>
          <p14:tracePt t="11240" x="8054975" y="3829050"/>
          <p14:tracePt t="11249" x="8067675" y="3941763"/>
          <p14:tracePt t="11255" x="8067675" y="4054475"/>
          <p14:tracePt t="11264" x="8080375" y="4154488"/>
          <p14:tracePt t="11271" x="8080375" y="4267200"/>
          <p14:tracePt t="11279" x="8093075" y="4367213"/>
          <p14:tracePt t="11284" x="8093075" y="4454525"/>
          <p14:tracePt t="11294" x="8105775" y="4554538"/>
          <p14:tracePt t="11299" x="8118475" y="4643438"/>
          <p14:tracePt t="11309" x="8118475" y="4730750"/>
          <p14:tracePt t="11314" x="8131175" y="4818063"/>
          <p14:tracePt t="11324" x="8131175" y="4905375"/>
          <p14:tracePt t="11329" x="8131175" y="4981575"/>
          <p14:tracePt t="11339" x="8131175" y="5068888"/>
          <p14:tracePt t="11343" x="8118475" y="5143500"/>
          <p14:tracePt t="11355" x="8105775" y="5218113"/>
          <p14:tracePt t="11358" x="8093075" y="5294313"/>
          <p14:tracePt t="11371" x="8080375" y="5343525"/>
          <p14:tracePt t="11373" x="8067675" y="5381625"/>
          <p14:tracePt t="11384" x="8054975" y="5430838"/>
          <p14:tracePt t="11390" x="8031163" y="5468938"/>
          <p14:tracePt t="11399" x="8018463" y="5507038"/>
          <p14:tracePt t="11405" x="7993063" y="5543550"/>
          <p14:tracePt t="11414" x="7980363" y="5581650"/>
          <p14:tracePt t="11421" x="7967663" y="5619750"/>
          <p14:tracePt t="11429" x="7954963" y="5643563"/>
          <p14:tracePt t="11433" x="7943850" y="5668963"/>
          <p14:tracePt t="11443" x="7931150" y="5694363"/>
          <p14:tracePt t="11449" x="7931150" y="5719763"/>
          <p14:tracePt t="11458" x="7918450" y="5732463"/>
          <p14:tracePt t="11464" x="7918450" y="5756275"/>
          <p14:tracePt t="11473" x="7905750" y="5781675"/>
          <p14:tracePt t="11479" x="7905750" y="5807075"/>
          <p14:tracePt t="11489" x="7893050" y="5832475"/>
          <p14:tracePt t="11493" x="7893050" y="5856288"/>
          <p14:tracePt t="11505" x="7893050" y="5868988"/>
          <p14:tracePt t="11508" x="7893050" y="5881688"/>
          <p14:tracePt t="11523" x="7880350" y="5881688"/>
          <p14:tracePt t="11533" x="7880350" y="5894388"/>
          <p14:tracePt t="11554" x="7880350" y="5907088"/>
          <p14:tracePt t="11583" x="7867650" y="5919788"/>
          <p14:tracePt t="11640" x="7854950" y="5919788"/>
          <p14:tracePt t="11700" x="7854950" y="5907088"/>
          <p14:tracePt t="11706" x="7867650" y="5907088"/>
          <p14:tracePt t="11720" x="7880350" y="5894388"/>
          <p14:tracePt t="11730" x="7905750" y="5881688"/>
          <p14:tracePt t="11734" x="7931150" y="5868988"/>
          <p14:tracePt t="11745" x="7943850" y="5856288"/>
          <p14:tracePt t="11749" x="7954963" y="5843588"/>
          <p14:tracePt t="11759" x="7967663" y="5832475"/>
          <p14:tracePt t="11764" x="7980363" y="5819775"/>
          <p14:tracePt t="11775" x="7993063" y="5807075"/>
          <p14:tracePt t="11779" x="8005763" y="5794375"/>
          <p14:tracePt t="11791" x="8018463" y="5781675"/>
          <p14:tracePt t="11796" x="8018463" y="5768975"/>
          <p14:tracePt t="11808" x="8031163" y="5756275"/>
          <p14:tracePt t="11812" x="8043863" y="5743575"/>
          <p14:tracePt t="11820" x="8043863" y="5732463"/>
          <p14:tracePt t="11824" x="8054975" y="5719763"/>
          <p14:tracePt t="11840" x="8054975" y="5707063"/>
          <p14:tracePt t="11864" x="8054975" y="5694363"/>
          <p14:tracePt t="11894" x="8043863" y="5707063"/>
          <p14:tracePt t="11899" x="8018463" y="5719763"/>
          <p14:tracePt t="11909" x="7980363" y="5732463"/>
          <p14:tracePt t="11913" x="7954963" y="5756275"/>
          <p14:tracePt t="11928" x="7918450" y="5768975"/>
          <p14:tracePt t="11930" x="7905750" y="5781675"/>
          <p14:tracePt t="11941" x="7880350" y="5794375"/>
          <p14:tracePt t="11946" x="7867650" y="5807075"/>
          <p14:tracePt t="11958" x="7831138" y="5794375"/>
          <p14:tracePt t="11969" x="7818438" y="5781675"/>
          <p14:tracePt t="11974" x="7793038" y="5756275"/>
          <p14:tracePt t="11984" x="7780338" y="5694363"/>
          <p14:tracePt t="11990" x="7754938" y="5630863"/>
          <p14:tracePt t="11999" x="7742238" y="5556250"/>
          <p14:tracePt t="12006" x="7718425" y="5481638"/>
          <p14:tracePt t="12014" x="7705725" y="5394325"/>
          <p14:tracePt t="12019" x="7680325" y="5318125"/>
          <p14:tracePt t="12028" x="7642225" y="5243513"/>
          <p14:tracePt t="12034" x="7618413" y="5156200"/>
          <p14:tracePt t="12045" x="7593013" y="5081588"/>
          <p14:tracePt t="12048" x="7554913" y="4992688"/>
          <p14:tracePt t="12058" x="7531100" y="4905375"/>
          <p14:tracePt t="12063" x="7505700" y="4830763"/>
          <p14:tracePt t="12074" x="7467600" y="4743450"/>
          <p14:tracePt t="12078" x="7442200" y="4667250"/>
          <p14:tracePt t="12093" x="7392988" y="4579938"/>
          <p14:tracePt t="12096" x="7354888" y="4492625"/>
          <p14:tracePt t="12108" x="7305675" y="4418013"/>
          <p14:tracePt t="12111" x="7242175" y="4330700"/>
          <p14:tracePt t="12119" x="7180263" y="4254500"/>
          <p14:tracePt t="12124" x="7118350" y="4167188"/>
          <p14:tracePt t="12134" x="7042150" y="4092575"/>
          <p14:tracePt t="12141" x="6967538" y="4005263"/>
          <p14:tracePt t="12149" x="6892925" y="3929063"/>
          <p14:tracePt t="12155" x="6816725" y="3867150"/>
          <p14:tracePt t="12163" x="6729413" y="3841750"/>
          <p14:tracePt t="12168" x="6654800" y="3803650"/>
          <p14:tracePt t="12179" x="6580188" y="3779838"/>
          <p14:tracePt t="12183" x="6492875" y="3754438"/>
          <p14:tracePt t="12195" x="6416675" y="3741738"/>
          <p14:tracePt t="12198" x="6329363" y="3716338"/>
          <p14:tracePt t="12208" x="6254750" y="3703638"/>
          <p14:tracePt t="12213" x="6167438" y="3679825"/>
          <p14:tracePt t="12224" x="6078538" y="3654425"/>
          <p14:tracePt t="12228" x="5991225" y="3629025"/>
          <p14:tracePt t="12242" x="5903913" y="3603625"/>
          <p14:tracePt t="12246" x="5816600" y="3567113"/>
          <p14:tracePt t="12257" x="5729288" y="3529013"/>
          <p14:tracePt t="12260" x="5641975" y="3490913"/>
          <p14:tracePt t="12268" x="5541963" y="3467100"/>
          <p14:tracePt t="12274" x="5454650" y="3441700"/>
          <p14:tracePt t="12283" x="5353050" y="3416300"/>
          <p14:tracePt t="12290" x="5265738" y="3390900"/>
          <p14:tracePt t="12298" x="5165725" y="3378200"/>
          <p14:tracePt t="12305" x="5078413" y="3378200"/>
          <p14:tracePt t="12313" x="4978400" y="3367088"/>
          <p14:tracePt t="12318" x="4878388" y="3354388"/>
          <p14:tracePt t="12328" x="4778375" y="3341688"/>
          <p14:tracePt t="12333" x="4691063" y="3328988"/>
          <p14:tracePt t="12345" x="4591050" y="3328988"/>
          <p14:tracePt t="12348" x="4491038" y="3328988"/>
          <p14:tracePt t="12359" x="4391025" y="3328988"/>
          <p14:tracePt t="12362" x="4291013" y="3328988"/>
          <p14:tracePt t="12374" x="4203700" y="3328988"/>
          <p14:tracePt t="12378" x="4103688" y="3328988"/>
          <p14:tracePt t="12392" x="4002088" y="3328988"/>
          <p14:tracePt t="12394" x="3902075" y="3341688"/>
          <p14:tracePt t="12409" x="3727450" y="3354388"/>
          <p14:tracePt t="12418" x="3627438" y="3367088"/>
          <p14:tracePt t="12423" x="3540125" y="3378200"/>
          <p14:tracePt t="12433" x="3452813" y="3390900"/>
          <p14:tracePt t="12440" x="3365500" y="3403600"/>
          <p14:tracePt t="12447" x="3289300" y="3429000"/>
          <p14:tracePt t="12452" x="3201988" y="3467100"/>
          <p14:tracePt t="12463" x="3127375" y="3503613"/>
          <p14:tracePt t="12467" x="3101975" y="3529013"/>
          <p14:tracePt t="12478" x="3076575" y="3567113"/>
          <p14:tracePt t="12483" x="3052763" y="3616325"/>
          <p14:tracePt t="12493" x="3040063" y="3667125"/>
          <p14:tracePt t="12497" x="3040063" y="3716338"/>
          <p14:tracePt t="12510" x="3052763" y="3779838"/>
          <p14:tracePt t="12512" x="3065463" y="3854450"/>
          <p14:tracePt t="12523" x="3089275" y="3916363"/>
          <p14:tracePt t="12527" x="3127375" y="3979863"/>
          <p14:tracePt t="12541" x="3152775" y="4041775"/>
          <p14:tracePt t="12545" x="3214688" y="4105275"/>
          <p14:tracePt t="12553" x="3276600" y="4141788"/>
          <p14:tracePt t="12557" x="3352800" y="4179888"/>
          <p14:tracePt t="12568" x="3427413" y="4217988"/>
          <p14:tracePt t="12573" x="3502025" y="4254500"/>
          <p14:tracePt t="12582" x="3578225" y="4279900"/>
          <p14:tracePt t="12590" x="3665538" y="4318000"/>
          <p14:tracePt t="12597" x="3740150" y="4341813"/>
          <p14:tracePt t="12603" x="3814763" y="4367213"/>
          <p14:tracePt t="12612" x="3902075" y="4379913"/>
          <p14:tracePt t="12617" x="3990975" y="4392613"/>
          <p14:tracePt t="12628" x="4078288" y="4392613"/>
          <p14:tracePt t="12632" x="4165600" y="4405313"/>
          <p14:tracePt t="12643" x="4252913" y="4418013"/>
          <p14:tracePt t="12647" x="4340225" y="4430713"/>
          <p14:tracePt t="12657" x="4440238" y="4430713"/>
          <p14:tracePt t="12662" x="4527550" y="4430713"/>
          <p14:tracePt t="12672" x="4627563" y="4430713"/>
          <p14:tracePt t="12675" x="4727575" y="4418013"/>
          <p14:tracePt t="12688" x="4829175" y="4392613"/>
          <p14:tracePt t="12690" x="4929188" y="4354513"/>
          <p14:tracePt t="12701" x="5029200" y="4305300"/>
          <p14:tracePt t="12706" x="5129213" y="4254500"/>
          <p14:tracePt t="12716" x="5229225" y="4179888"/>
          <p14:tracePt t="12722" x="5329238" y="4117975"/>
          <p14:tracePt t="12731" x="5429250" y="4041775"/>
          <p14:tracePt t="12737" x="5516563" y="3967163"/>
          <p14:tracePt t="12745" x="5616575" y="3879850"/>
          <p14:tracePt t="12750" x="5703888" y="3803650"/>
          <p14:tracePt t="12760" x="5791200" y="3729038"/>
          <p14:tracePt t="12766" x="5878513" y="3654425"/>
          <p14:tracePt t="12775" x="5954713" y="3579813"/>
          <p14:tracePt t="12781" x="6042025" y="3503613"/>
          <p14:tracePt t="12790" x="6042025" y="3416300"/>
          <p14:tracePt t="12795" x="6067425" y="3341688"/>
          <p14:tracePt t="12806" x="6067425" y="3267075"/>
          <p14:tracePt t="12810" x="6054725" y="3190875"/>
          <p14:tracePt t="12824" x="6042025" y="3116263"/>
          <p14:tracePt t="12828" x="5967413" y="3041650"/>
          <p14:tracePt t="12840" x="5891213" y="2965450"/>
          <p14:tracePt t="12843" x="5816600" y="2916238"/>
          <p14:tracePt t="12852" x="5729288" y="2878138"/>
          <p14:tracePt t="12857" x="5641975" y="2840038"/>
          <p14:tracePt t="12866" x="5565775" y="2816225"/>
          <p14:tracePt t="12874" x="5478463" y="2790825"/>
          <p14:tracePt t="12882" x="5378450" y="2778125"/>
          <p14:tracePt t="12889" x="5291138" y="2765425"/>
          <p14:tracePt t="12907" x="5091113" y="2752725"/>
          <p14:tracePt t="12911" x="4978400" y="2740025"/>
          <p14:tracePt t="12916" x="4878388" y="2740025"/>
          <p14:tracePt t="12926" x="4765675" y="2740025"/>
          <p14:tracePt t="12931" x="4652963" y="2740025"/>
          <p14:tracePt t="12942" x="4540250" y="2752725"/>
          <p14:tracePt t="12946" x="4427538" y="2778125"/>
          <p14:tracePt t="12957" x="4303713" y="2828925"/>
          <p14:tracePt t="12961" x="4191000" y="2878138"/>
          <p14:tracePt t="12975" x="4065588" y="2941638"/>
          <p14:tracePt t="12979" x="3952875" y="2990850"/>
          <p14:tracePt t="12988" x="3827463" y="3054350"/>
          <p14:tracePt t="12993" x="3714750" y="3116263"/>
          <p14:tracePt t="13186" x="4152900" y="3641725"/>
          <p14:tracePt t="13191" x="4265613" y="3729038"/>
          <p14:tracePt t="13199" x="4378325" y="3803650"/>
          <p14:tracePt t="13206" x="4491038" y="3803650"/>
          <p14:tracePt t="13215" x="4603750" y="3803650"/>
          <p14:tracePt t="13222" x="4716463" y="3792538"/>
          <p14:tracePt t="13230" x="4829175" y="3741738"/>
          <p14:tracePt t="13234" x="4929188" y="3692525"/>
          <p14:tracePt t="13245" x="5040313" y="3629025"/>
          <p14:tracePt t="13250" x="5141913" y="3567113"/>
          <p14:tracePt t="13259" x="5241925" y="3503613"/>
          <p14:tracePt t="13265" x="5341938" y="3441700"/>
          <p14:tracePt t="13274" x="5429250" y="3378200"/>
          <p14:tracePt t="13279" x="5516563" y="3328988"/>
          <p14:tracePt t="13290" x="5591175" y="3267075"/>
          <p14:tracePt t="13294" x="5641975" y="3216275"/>
          <p14:tracePt t="13304" x="5654675" y="3165475"/>
          <p14:tracePt t="13309" x="5641975" y="3103563"/>
          <p14:tracePt t="13321" x="5629275" y="3065463"/>
          <p14:tracePt t="13324" x="5554663" y="3016250"/>
          <p14:tracePt t="13334" x="5478463" y="2965450"/>
          <p14:tracePt t="13340" x="5391150" y="2928938"/>
          <p14:tracePt t="13349" x="5316538" y="2890838"/>
          <p14:tracePt t="13355" x="5241925" y="2865438"/>
          <p14:tracePt t="13364" x="5153025" y="2840038"/>
          <p14:tracePt t="13371" x="5065713" y="2828925"/>
          <p14:tracePt t="13379" x="4978400" y="2816225"/>
          <p14:tracePt t="13384" x="4878388" y="2803525"/>
          <p14:tracePt t="13394" x="4791075" y="2790825"/>
          <p14:tracePt t="13399" x="4691063" y="2790825"/>
          <p14:tracePt t="13409" x="4591050" y="2790825"/>
          <p14:tracePt t="13414" x="4491038" y="2790825"/>
          <p14:tracePt t="13423" x="4391025" y="2803525"/>
          <p14:tracePt t="14253" x="4327525" y="2803525"/>
          <p14:tracePt t="14262" x="4103688" y="2803525"/>
          <p14:tracePt t="14273" x="3565525" y="2803525"/>
          <p14:tracePt t="14284" x="2952750" y="2803525"/>
          <p14:tracePt t="14296" x="2363788" y="2703513"/>
          <p14:tracePt t="14307" x="1963738" y="2503488"/>
          <p14:tracePt t="14318" x="1738313" y="2303463"/>
          <p14:tracePt t="14329" x="1612900" y="2039938"/>
          <p14:tracePt t="14342" x="1525588" y="1639888"/>
          <p14:tracePt t="14353" x="1489075" y="1289050"/>
          <p14:tracePt t="14363" x="1425575" y="889000"/>
          <p14:tracePt t="14375" x="1276350" y="450850"/>
          <p14:tracePt t="14386" x="1025525" y="12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/>
        </p:nvSpPr>
        <p:spPr>
          <a:xfrm>
            <a:off x="898850" y="384075"/>
            <a:ext cx="76161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400" b="1" dirty="0">
                <a:solidFill>
                  <a:srgbClr val="0E6BAC"/>
                </a:solidFill>
                <a:latin typeface="Roboto" pitchFamily="2" charset="0"/>
                <a:ea typeface="Roboto" pitchFamily="2" charset="0"/>
                <a:cs typeface="Garamond"/>
                <a:sym typeface="Garamond"/>
              </a:rPr>
              <a:t>Results</a:t>
            </a:r>
            <a:endParaRPr lang="en-US" sz="3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Calibri"/>
              <a:sym typeface="Calibri"/>
            </a:endParaRPr>
          </a:p>
        </p:txBody>
      </p:sp>
      <p:sp>
        <p:nvSpPr>
          <p:cNvPr id="226" name="Google Shape;226;p39"/>
          <p:cNvSpPr txBox="1"/>
          <p:nvPr/>
        </p:nvSpPr>
        <p:spPr>
          <a:xfrm>
            <a:off x="492900" y="4714356"/>
            <a:ext cx="81582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300"/>
            </a:pPr>
            <a:r>
              <a:rPr lang="en-US" sz="2300" dirty="0">
                <a:solidFill>
                  <a:srgbClr val="29292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  <a:sym typeface="Calibri"/>
              </a:rPr>
              <a:t>Caveats:</a:t>
            </a:r>
            <a:endParaRPr lang="es-ES"/>
          </a:p>
          <a:p>
            <a:pPr marL="349250" indent="-342900" algn="just">
              <a:lnSpc>
                <a:spcPct val="90000"/>
              </a:lnSpc>
              <a:buClr>
                <a:srgbClr val="292929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NFD used as router: not optimized for performance</a:t>
            </a:r>
            <a:endParaRPr lang="en-US" sz="2300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349250" indent="-342900" algn="just">
              <a:lnSpc>
                <a:spcPct val="90000"/>
              </a:lnSpc>
              <a:buClr>
                <a:srgbClr val="292929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Simulation on an overloaded laptop computer</a:t>
            </a:r>
            <a:endParaRPr lang="en-US" sz="2300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9"/>
          <p:cNvSpPr txBox="1"/>
          <p:nvPr/>
        </p:nvSpPr>
        <p:spPr>
          <a:xfrm>
            <a:off x="8011080" y="6529680"/>
            <a:ext cx="5040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900" b="0" strike="noStrik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rPr>
              <a:t>8</a:t>
            </a:fld>
            <a:endParaRPr sz="9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09E50D90-E4A1-4EA9-8C34-88ECCCF324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75148"/>
              </p:ext>
            </p:extLst>
          </p:nvPr>
        </p:nvGraphicFramePr>
        <p:xfrm>
          <a:off x="1524000" y="2152201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61131461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969921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7945267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48267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/>
                          <a:ea typeface="Roboto"/>
                        </a:rPr>
                        <a:t>v1</a:t>
                      </a:r>
                      <a:endParaRPr lang="en-US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/>
                          <a:ea typeface="Roboto"/>
                        </a:rPr>
                        <a:t>v2</a:t>
                      </a:r>
                      <a:endParaRPr lang="en-US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Improvement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642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UDP 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0.71Mb/s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1.04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00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TCP 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0.77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1.48 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768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UDP Jitter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13.78 </a:t>
                      </a:r>
                      <a:r>
                        <a:rPr lang="en-US" dirty="0" err="1">
                          <a:latin typeface="Roboto" pitchFamily="2" charset="0"/>
                          <a:ea typeface="Roboto" pitchFamily="2" charset="0"/>
                        </a:rPr>
                        <a:t>ms</a:t>
                      </a:r>
                      <a:endParaRPr lang="en-US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8.60 </a:t>
                      </a:r>
                      <a:r>
                        <a:rPr lang="en-US" dirty="0" err="1">
                          <a:latin typeface="Roboto" pitchFamily="2" charset="0"/>
                          <a:ea typeface="Roboto" pitchFamily="2" charset="0"/>
                        </a:rPr>
                        <a:t>ms</a:t>
                      </a:r>
                      <a:endParaRPr lang="en-US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019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UDP Loss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7.5 %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Roboto" pitchFamily="2" charset="0"/>
                          <a:ea typeface="Roboto" pitchFamily="2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18204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64F509-F8C2-4E44-8C34-09F657025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2"/>
    </mc:Choice>
    <mc:Fallback xmlns="">
      <p:transition spd="slow" advTm="3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83" x="6816725" y="2201863"/>
          <p14:tracePt t="20488" x="6816725" y="2214563"/>
          <p14:tracePt t="20503" x="6805613" y="2214563"/>
          <p14:tracePt t="20513" x="6805613" y="2227263"/>
          <p14:tracePt t="20519" x="6792913" y="2239963"/>
          <p14:tracePt t="20528" x="6780213" y="2252663"/>
          <p14:tracePt t="20543" x="6767513" y="2265363"/>
          <p14:tracePt t="20548" x="6754813" y="2278063"/>
          <p14:tracePt t="20563" x="6742113" y="2278063"/>
          <p14:tracePt t="20573" x="6742113" y="2290763"/>
          <p14:tracePt t="20578" x="6729413" y="2303463"/>
          <p14:tracePt t="20588" x="6716713" y="2303463"/>
          <p14:tracePt t="20593" x="6704013" y="2303463"/>
          <p14:tracePt t="20603" x="6692900" y="2314575"/>
          <p14:tracePt t="20608" x="6680200" y="2314575"/>
          <p14:tracePt t="20619" x="6667500" y="2327275"/>
          <p14:tracePt t="20623" x="6642100" y="2327275"/>
          <p14:tracePt t="20633" x="6604000" y="2339975"/>
          <p14:tracePt t="20637" x="6580188" y="2352675"/>
          <p14:tracePt t="20648" x="6542088" y="2352675"/>
          <p14:tracePt t="20653" x="6529388" y="2352675"/>
          <p14:tracePt t="20663" x="6516688" y="2352675"/>
          <p14:tracePt t="20670" x="6503988" y="2365375"/>
          <p14:tracePt t="20678" x="6492875" y="2365375"/>
          <p14:tracePt t="20685" x="6480175" y="2365375"/>
          <p14:tracePt t="20693" x="6480175" y="2378075"/>
          <p14:tracePt t="20698" x="6467475" y="2390775"/>
          <p14:tracePt t="20708" x="6467475" y="2414588"/>
          <p14:tracePt t="20713" x="6454775" y="2452688"/>
          <p14:tracePt t="20722" x="6454775" y="2478088"/>
          <p14:tracePt t="20728" x="6442075" y="2516188"/>
          <p14:tracePt t="20737" x="6442075" y="2565400"/>
          <p14:tracePt t="20743" x="6429375" y="2603500"/>
          <p14:tracePt t="20753" x="6403975" y="2640013"/>
          <p14:tracePt t="20757" x="6391275" y="2665413"/>
          <p14:tracePt t="20770" x="6380163" y="2703513"/>
          <p14:tracePt t="20772" x="6380163" y="2716213"/>
          <p14:tracePt t="20783" x="6367463" y="2740025"/>
          <p14:tracePt t="20788" x="6367463" y="2752725"/>
          <p14:tracePt t="20798" x="6367463" y="2765425"/>
          <p14:tracePt t="20812" x="6367463" y="2778125"/>
          <p14:tracePt t="20834" x="6380163" y="2778125"/>
          <p14:tracePt t="20847" x="6391275" y="2778125"/>
          <p14:tracePt t="20857" x="6416675" y="2765425"/>
          <p14:tracePt t="20862" x="6442075" y="2740025"/>
          <p14:tracePt t="20872" x="6480175" y="2716213"/>
          <p14:tracePt t="20878" x="6503988" y="2678113"/>
          <p14:tracePt t="20887" x="6529388" y="2627313"/>
          <p14:tracePt t="20892" x="6542088" y="2590800"/>
          <p14:tracePt t="20903" x="6554788" y="2552700"/>
          <p14:tracePt t="20907" x="6554788" y="2516188"/>
          <p14:tracePt t="20920" x="6580188" y="2490788"/>
          <p14:tracePt t="20922" x="6580188" y="2465388"/>
          <p14:tracePt t="20937" x="6580188" y="2452688"/>
          <p14:tracePt t="20962" x="6567488" y="2439988"/>
          <p14:tracePt t="20969" x="6529388" y="2414588"/>
          <p14:tracePt t="20977" x="6503988" y="2403475"/>
          <p14:tracePt t="20982" x="6480175" y="2403475"/>
          <p14:tracePt t="20992" x="6454775" y="2390775"/>
          <p14:tracePt t="20997" x="6442075" y="2390775"/>
          <p14:tracePt t="21007" x="6429375" y="2390775"/>
          <p14:tracePt t="21012" x="6403975" y="2390775"/>
          <p14:tracePt t="21022" x="6391275" y="2390775"/>
          <p14:tracePt t="21027" x="6380163" y="2390775"/>
          <p14:tracePt t="21037" x="6354763" y="2403475"/>
          <p14:tracePt t="21042" x="6342063" y="2403475"/>
          <p14:tracePt t="21053" x="6316663" y="2414588"/>
          <p14:tracePt t="21056" x="6303963" y="2427288"/>
          <p14:tracePt t="21069" x="6291263" y="2427288"/>
          <p14:tracePt t="21071" x="6280150" y="2439988"/>
          <p14:tracePt t="21082" x="6254750" y="2439988"/>
          <p14:tracePt t="21087" x="6242050" y="2452688"/>
          <p14:tracePt t="21102" x="6229350" y="2452688"/>
          <p14:tracePt t="21112" x="6216650" y="2452688"/>
          <p14:tracePt t="21126" x="6203950" y="2465388"/>
          <p14:tracePt t="21147" x="6191250" y="2465388"/>
          <p14:tracePt t="21171" x="6180138" y="2465388"/>
          <p14:tracePt t="21176" x="6167438" y="2465388"/>
          <p14:tracePt t="21191" x="6154738" y="2478088"/>
          <p14:tracePt t="21206" x="6142038" y="2478088"/>
          <p14:tracePt t="21219" x="6129338" y="2478088"/>
          <p14:tracePt t="21221" x="6116638" y="2478088"/>
          <p14:tracePt t="21232" x="6103938" y="2478088"/>
          <p14:tracePt t="21236" x="6091238" y="2490788"/>
          <p14:tracePt t="21247" x="6067425" y="2490788"/>
          <p14:tracePt t="21252" x="6054725" y="2503488"/>
          <p14:tracePt t="21262" x="6016625" y="2503488"/>
          <p14:tracePt t="21268" x="5991225" y="2503488"/>
          <p14:tracePt t="21276" x="5954713" y="2516188"/>
          <p14:tracePt t="21281" x="5929313" y="2516188"/>
          <p14:tracePt t="21291" x="5903913" y="2527300"/>
          <p14:tracePt t="21297" x="5891213" y="2527300"/>
          <p14:tracePt t="21306" x="5867400" y="2540000"/>
          <p14:tracePt t="21311" x="5854700" y="2552700"/>
          <p14:tracePt t="21321" x="5829300" y="2565400"/>
          <p14:tracePt t="21326" x="5816600" y="2565400"/>
          <p14:tracePt t="21337" x="5803900" y="2590800"/>
          <p14:tracePt t="21341" x="5791200" y="2616200"/>
          <p14:tracePt t="21353" x="5791200" y="2652713"/>
          <p14:tracePt t="21356" x="5767388" y="2678113"/>
          <p14:tracePt t="21368" x="5754688" y="2703513"/>
          <p14:tracePt t="21371" x="5741988" y="2728913"/>
          <p14:tracePt t="21381" x="5741988" y="2752725"/>
          <p14:tracePt t="21386" x="5741988" y="2790825"/>
          <p14:tracePt t="21396" x="5741988" y="2803525"/>
          <p14:tracePt t="21403" x="5754688" y="2828925"/>
          <p14:tracePt t="21411" x="5754688" y="2852738"/>
          <p14:tracePt t="21416" x="5767388" y="2878138"/>
          <p14:tracePt t="21426" x="5778500" y="2903538"/>
          <p14:tracePt t="21431" x="5803900" y="2928938"/>
          <p14:tracePt t="21441" x="5816600" y="2952750"/>
          <p14:tracePt t="21446" x="5867400" y="2978150"/>
          <p14:tracePt t="21456" x="5903913" y="3003550"/>
          <p14:tracePt t="21461" x="5954713" y="3016250"/>
          <p14:tracePt t="21471" x="5991225" y="3028950"/>
          <p14:tracePt t="21476" x="6029325" y="3028950"/>
          <p14:tracePt t="21487" x="6078538" y="3054350"/>
          <p14:tracePt t="21490" x="6129338" y="3078163"/>
          <p14:tracePt t="21503" x="6180138" y="3090863"/>
          <p14:tracePt t="21505" x="6242050" y="3103563"/>
          <p14:tracePt t="21516" x="6280150" y="3116263"/>
          <p14:tracePt t="21522" x="6316663" y="3116263"/>
          <p14:tracePt t="21531" x="6367463" y="3128963"/>
          <p14:tracePt t="21536" x="6416675" y="3128963"/>
          <p14:tracePt t="21546" x="6467475" y="3128963"/>
          <p14:tracePt t="21553" x="6529388" y="3116263"/>
          <p14:tracePt t="21560" x="6580188" y="3103563"/>
          <p14:tracePt t="21566" x="6616700" y="3090863"/>
          <p14:tracePt t="21576" x="6667500" y="3065463"/>
          <p14:tracePt t="21581" x="6716713" y="3041650"/>
          <p14:tracePt t="21590" x="6767513" y="3028950"/>
          <p14:tracePt t="21596" x="6816725" y="2978150"/>
          <p14:tracePt t="21605" x="6854825" y="2941638"/>
          <p14:tracePt t="21611" x="6892925" y="2903538"/>
          <p14:tracePt t="21620" x="6916738" y="2865438"/>
          <p14:tracePt t="21625" x="6929438" y="2816225"/>
          <p14:tracePt t="21636" x="6942138" y="2778125"/>
          <p14:tracePt t="21640" x="6954838" y="2728913"/>
          <p14:tracePt t="21653" x="6980238" y="2690813"/>
          <p14:tracePt t="21655" x="6992938" y="2652713"/>
          <p14:tracePt t="21666" x="6992938" y="2616200"/>
          <p14:tracePt t="21671" x="6980238" y="2565400"/>
          <p14:tracePt t="21680" x="6967538" y="2527300"/>
          <p14:tracePt t="21686" x="6942138" y="2490788"/>
          <p14:tracePt t="21695" x="6916738" y="2465388"/>
          <p14:tracePt t="21703" x="6867525" y="2439988"/>
          <p14:tracePt t="21710" x="6805613" y="2439988"/>
          <p14:tracePt t="21716" x="6729413" y="2403475"/>
          <p14:tracePt t="21725" x="6667500" y="2403475"/>
          <p14:tracePt t="21730" x="6604000" y="2414588"/>
          <p14:tracePt t="21740" x="6542088" y="2439988"/>
          <p14:tracePt t="21745" x="6480175" y="2452688"/>
          <p14:tracePt t="21755" x="6429375" y="2503488"/>
          <p14:tracePt t="21760" x="6367463" y="2552700"/>
          <p14:tracePt t="21770" x="6329363" y="2590800"/>
          <p14:tracePt t="21775" x="6303963" y="2640013"/>
          <p14:tracePt t="21786" x="6280150" y="2678113"/>
          <p14:tracePt t="21790" x="6254750" y="2716213"/>
          <p14:tracePt t="21802" x="6242050" y="2752725"/>
          <p14:tracePt t="21805" x="6229350" y="2790825"/>
          <p14:tracePt t="21815" x="6203950" y="2816225"/>
          <p14:tracePt t="21820" x="6191250" y="2852738"/>
          <p14:tracePt t="21830" x="6191250" y="2865438"/>
          <p14:tracePt t="21836" x="6180138" y="2878138"/>
          <p14:tracePt t="21845" x="6191250" y="2878138"/>
          <p14:tracePt t="21852" x="6191250" y="2890838"/>
          <p14:tracePt t="21865" x="6229350" y="2903538"/>
          <p14:tracePt t="21875" x="6254750" y="2890838"/>
          <p14:tracePt t="21880" x="6291263" y="2878138"/>
          <p14:tracePt t="21890" x="6329363" y="2852738"/>
          <p14:tracePt t="21895" x="6367463" y="2852738"/>
          <p14:tracePt t="21905" x="6416675" y="2803525"/>
          <p14:tracePt t="21909" x="6454775" y="2765425"/>
          <p14:tracePt t="21920" x="6492875" y="2728913"/>
          <p14:tracePt t="21924" x="6516688" y="2703513"/>
          <p14:tracePt t="21936" x="6554788" y="2665413"/>
          <p14:tracePt t="21939" x="6580188" y="2640013"/>
          <p14:tracePt t="21952" x="6604000" y="2627313"/>
          <p14:tracePt t="21955" x="6616700" y="2603500"/>
          <p14:tracePt t="21965" x="6629400" y="2590800"/>
          <p14:tracePt t="21969" x="6642100" y="2578100"/>
          <p14:tracePt t="21979" x="6654800" y="2565400"/>
          <p14:tracePt t="21986" x="6654800" y="2552700"/>
          <p14:tracePt t="21994" x="6667500" y="2552700"/>
          <p14:tracePt t="22002" x="6667500" y="2540000"/>
          <p14:tracePt t="22014" x="6680200" y="2540000"/>
          <p14:tracePt t="22024" x="6680200" y="2527300"/>
          <p14:tracePt t="22045" x="6680200" y="2516188"/>
          <p14:tracePt t="22074" x="6667500" y="2516188"/>
          <p14:tracePt t="22087" x="6654800" y="2516188"/>
          <p14:tracePt t="22089" x="6629400" y="2503488"/>
          <p14:tracePt t="22102" x="6604000" y="2503488"/>
          <p14:tracePt t="22104" x="6580188" y="2503488"/>
          <p14:tracePt t="22114" x="6554788" y="2503488"/>
          <p14:tracePt t="22120" x="6542088" y="2503488"/>
          <p14:tracePt t="22130" x="6516688" y="2503488"/>
          <p14:tracePt t="22137" x="6492875" y="2503488"/>
          <p14:tracePt t="22144" x="6467475" y="2503488"/>
          <p14:tracePt t="22149" x="6442075" y="2503488"/>
          <p14:tracePt t="22159" x="6416675" y="2503488"/>
          <p14:tracePt t="22165" x="6391275" y="2503488"/>
          <p14:tracePt t="22174" x="6380163" y="2503488"/>
          <p14:tracePt t="22180" x="6354763" y="2490788"/>
          <p14:tracePt t="22189" x="6342063" y="2490788"/>
          <p14:tracePt t="22194" x="6329363" y="2490788"/>
          <p14:tracePt t="22204" x="6316663" y="2490788"/>
          <p14:tracePt t="22209" x="6303963" y="2478088"/>
          <p14:tracePt t="22235" x="6291263" y="2478088"/>
          <p14:tracePt t="22250" x="6291263" y="2465388"/>
          <p14:tracePt t="22294" x="6291263" y="2452688"/>
          <p14:tracePt t="22298" x="6329363" y="2452688"/>
          <p14:tracePt t="22309" x="6354763" y="2439988"/>
          <p14:tracePt t="22314" x="6380163" y="2439988"/>
          <p14:tracePt t="22324" x="6403975" y="2439988"/>
          <p14:tracePt t="22329" x="6429375" y="2427288"/>
          <p14:tracePt t="22338" x="6454775" y="2427288"/>
          <p14:tracePt t="22343" x="6480175" y="2427288"/>
          <p14:tracePt t="22354" x="6503988" y="2414588"/>
          <p14:tracePt t="22358" x="6516688" y="2414588"/>
          <p14:tracePt t="22370" x="6542088" y="2403475"/>
          <p14:tracePt t="22373" x="6554788" y="2403475"/>
          <p14:tracePt t="22386" x="6580188" y="2390775"/>
          <p14:tracePt t="22399" x="6592888" y="2378075"/>
          <p14:tracePt t="22414" x="6604000" y="2365375"/>
          <p14:tracePt t="22419" x="6616700" y="2339975"/>
          <p14:tracePt t="22429" x="6629400" y="2314575"/>
          <p14:tracePt t="22435" x="6642100" y="2290763"/>
          <p14:tracePt t="22444" x="6654800" y="2265363"/>
          <p14:tracePt t="22449" x="6654800" y="2239963"/>
          <p14:tracePt t="22458" x="6654800" y="2227263"/>
          <p14:tracePt t="22464" x="6654800" y="2214563"/>
          <p14:tracePt t="22473" x="6654800" y="2201863"/>
          <p14:tracePt t="22488" x="6654800" y="2190750"/>
          <p14:tracePt t="22518" x="6654800" y="2178050"/>
          <p14:tracePt t="22538" x="6654800" y="2165350"/>
          <p14:tracePt t="22584" x="6642100" y="2165350"/>
          <p14:tracePt t="22655" x="6629400" y="2165350"/>
          <p14:tracePt t="22760" x="6616700" y="2165350"/>
          <p14:tracePt t="22766" x="6616700" y="2178050"/>
          <p14:tracePt t="22779" x="6604000" y="2178050"/>
          <p14:tracePt t="22792" x="6604000" y="2190750"/>
          <p14:tracePt t="22802" x="6592888" y="2190750"/>
          <p14:tracePt t="22833" x="6592888" y="2201863"/>
          <p14:tracePt t="22863" x="6592888" y="2190750"/>
          <p14:tracePt t="22908" x="6604000" y="2190750"/>
          <p14:tracePt t="22928" x="6616700" y="2190750"/>
          <p14:tracePt t="22969" x="6629400" y="2178050"/>
          <p14:tracePt t="23014" x="6616700" y="2178050"/>
          <p14:tracePt t="23034" x="6604000" y="2190750"/>
          <p14:tracePt t="23044" x="6580188" y="2190750"/>
          <p14:tracePt t="23049" x="6567488" y="2190750"/>
          <p14:tracePt t="23058" x="6542088" y="2190750"/>
          <p14:tracePt t="23064" x="6529388" y="2201863"/>
          <p14:tracePt t="23074" x="6503988" y="2201863"/>
          <p14:tracePt t="23079" x="6480175" y="2201863"/>
          <p14:tracePt t="23089" x="6454775" y="2201863"/>
          <p14:tracePt t="23094" x="6429375" y="2214563"/>
          <p14:tracePt t="23107" x="6403975" y="2214563"/>
          <p14:tracePt t="23110" x="6391275" y="2227263"/>
          <p14:tracePt t="23123" x="6367463" y="2239963"/>
          <p14:tracePt t="23134" x="6329363" y="2265363"/>
          <p14:tracePt t="23139" x="6303963" y="2278063"/>
          <p14:tracePt t="23148" x="6291263" y="2278063"/>
          <p14:tracePt t="23156" x="6280150" y="2290763"/>
          <p14:tracePt t="23163" x="6267450" y="2303463"/>
          <p14:tracePt t="23172" x="6254750" y="2314575"/>
          <p14:tracePt t="23178" x="6242050" y="2339975"/>
          <p14:tracePt t="23184" x="6229350" y="2352675"/>
          <p14:tracePt t="23195" x="6216650" y="2365375"/>
          <p14:tracePt t="23198" x="6203950" y="2378075"/>
          <p14:tracePt t="23208" x="6203950" y="2390775"/>
          <p14:tracePt t="23211" x="6191250" y="2403475"/>
          <p14:tracePt t="23221" x="6180138" y="2427288"/>
          <p14:tracePt t="23227" x="6167438" y="2452688"/>
          <p14:tracePt t="23237" x="6154738" y="2478088"/>
          <p14:tracePt t="23241" x="6142038" y="2503488"/>
          <p14:tracePt t="23253" x="6142038" y="2527300"/>
          <p14:tracePt t="23256" x="6142038" y="2552700"/>
          <p14:tracePt t="23269" x="6142038" y="2578100"/>
          <p14:tracePt t="23271" x="6142038" y="2603500"/>
          <p14:tracePt t="23282" x="6142038" y="2616200"/>
          <p14:tracePt t="23287" x="6142038" y="2652713"/>
          <p14:tracePt t="23296" x="6154738" y="2678113"/>
          <p14:tracePt t="23303" x="6154738" y="2703513"/>
          <p14:tracePt t="23312" x="6167438" y="2740025"/>
          <p14:tracePt t="23318" x="6167438" y="2778125"/>
          <p14:tracePt t="23326" x="6180138" y="2828925"/>
          <p14:tracePt t="23332" x="6180138" y="2865438"/>
          <p14:tracePt t="23341" x="6180138" y="2916238"/>
          <p14:tracePt t="23346" x="6180138" y="2952750"/>
          <p14:tracePt t="23356" x="6180138" y="2990850"/>
          <p14:tracePt t="23362" x="6180138" y="3016250"/>
          <p14:tracePt t="23371" x="6180138" y="3041650"/>
          <p14:tracePt t="23376" x="6180138" y="3054350"/>
          <p14:tracePt t="23386" x="6180138" y="3078163"/>
          <p14:tracePt t="23391" x="6180138" y="3090863"/>
          <p14:tracePt t="23403" x="6180138" y="3116263"/>
          <p14:tracePt t="23406" x="6180138" y="3128963"/>
          <p14:tracePt t="23416" x="6180138" y="3154363"/>
          <p14:tracePt t="23421" x="6180138" y="3165475"/>
          <p14:tracePt t="23431" x="6180138" y="3190875"/>
          <p14:tracePt t="23436" x="6180138" y="3203575"/>
          <p14:tracePt t="23446" x="6180138" y="3216275"/>
          <p14:tracePt t="23453" x="6180138" y="3228975"/>
          <p14:tracePt t="23461" x="6180138" y="3254375"/>
          <p14:tracePt t="23467" x="6180138" y="3267075"/>
          <p14:tracePt t="23476" x="6180138" y="3278188"/>
          <p14:tracePt t="23481" x="6180138" y="3303588"/>
          <p14:tracePt t="23491" x="6191250" y="3316288"/>
          <p14:tracePt t="23497" x="6191250" y="3341688"/>
          <p14:tracePt t="23506" x="6203950" y="3354388"/>
          <p14:tracePt t="23511" x="6203950" y="3378200"/>
          <p14:tracePt t="23521" x="6216650" y="3390900"/>
          <p14:tracePt t="23526" x="6229350" y="3403600"/>
          <p14:tracePt t="23541" x="6254750" y="3416300"/>
          <p14:tracePt t="23553" x="6280150" y="3429000"/>
          <p14:tracePt t="23555" x="6291263" y="3441700"/>
          <p14:tracePt t="23566" x="6316663" y="3454400"/>
          <p14:tracePt t="23571" x="6342063" y="3454400"/>
          <p14:tracePt t="23581" x="6367463" y="3454400"/>
          <p14:tracePt t="23586" x="6391275" y="3454400"/>
          <p14:tracePt t="23596" x="6416675" y="3441700"/>
          <p14:tracePt t="23603" x="6454775" y="3441700"/>
          <p14:tracePt t="23611" x="6492875" y="3429000"/>
          <p14:tracePt t="23617" x="6529388" y="3403600"/>
          <p14:tracePt t="23626" x="6554788" y="3390900"/>
          <p14:tracePt t="23631" x="6567488" y="3354388"/>
          <p14:tracePt t="23640" x="6592888" y="3290888"/>
          <p14:tracePt t="23646" x="6616700" y="3241675"/>
          <p14:tracePt t="23655" x="6629400" y="3178175"/>
          <p14:tracePt t="23661" x="6654800" y="3116263"/>
          <p14:tracePt t="23671" x="6667500" y="3041650"/>
          <p14:tracePt t="23675" x="6692900" y="2978150"/>
          <p14:tracePt t="23686" x="6704013" y="2903538"/>
          <p14:tracePt t="23690" x="6716713" y="2828925"/>
          <p14:tracePt t="23703" x="6716713" y="2765425"/>
          <p14:tracePt t="23706" x="6729413" y="2703513"/>
          <p14:tracePt t="23716" x="6754813" y="2640013"/>
          <p14:tracePt t="23721" x="6767513" y="2578100"/>
          <p14:tracePt t="23730" x="6767513" y="2527300"/>
          <p14:tracePt t="23736" x="6767513" y="2478088"/>
          <p14:tracePt t="23746" x="6754813" y="2427288"/>
          <p14:tracePt t="23752" x="6729413" y="2403475"/>
          <p14:tracePt t="23760" x="6716713" y="2378075"/>
          <p14:tracePt t="23765" x="6704013" y="2365375"/>
          <p14:tracePt t="23775" x="6667500" y="2352675"/>
          <p14:tracePt t="23780" x="6642100" y="2339975"/>
          <p14:tracePt t="23790" x="6592888" y="2339975"/>
          <p14:tracePt t="23795" x="6554788" y="2339975"/>
          <p14:tracePt t="23805" x="6516688" y="2352675"/>
          <p14:tracePt t="23810" x="6480175" y="2378075"/>
          <p14:tracePt t="23821" x="6442075" y="2403475"/>
          <p14:tracePt t="23825" x="6416675" y="2403475"/>
          <p14:tracePt t="23836" x="6391275" y="2439988"/>
          <p14:tracePt t="23840" x="6367463" y="2465388"/>
          <p14:tracePt t="23852" x="6342063" y="2503488"/>
          <p14:tracePt t="23855" x="6342063" y="2527300"/>
          <p14:tracePt t="23865" x="6316663" y="2540000"/>
          <p14:tracePt t="23870" x="6316663" y="2552700"/>
          <p14:tracePt t="23880" x="6303963" y="2552700"/>
          <p14:tracePt t="23887" x="6303963" y="2565400"/>
          <p14:tracePt t="23910" x="6303963" y="2578100"/>
          <p14:tracePt t="23960" x="6316663" y="2578100"/>
          <p14:tracePt t="23975" x="6316663" y="2565400"/>
          <p14:tracePt t="23986" x="6329363" y="2565400"/>
          <p14:tracePt t="24001" x="6342063" y="2552700"/>
          <p14:tracePt t="24020" x="6354763" y="2540000"/>
          <p14:tracePt t="24045" x="6354763" y="2527300"/>
          <p14:tracePt t="24049" x="6367463" y="2527300"/>
          <p14:tracePt t="24065" x="6367463" y="2516188"/>
          <p14:tracePt t="24080" x="6380163" y="2503488"/>
          <p14:tracePt t="24089" x="6380163" y="2490788"/>
          <p14:tracePt t="24094" x="6391275" y="2465388"/>
          <p14:tracePt t="24104" x="6403975" y="2439988"/>
          <p14:tracePt t="24109" x="6416675" y="2414588"/>
          <p14:tracePt t="24120" x="6429375" y="2390775"/>
          <p14:tracePt t="24124" x="6442075" y="2365375"/>
          <p14:tracePt t="24136" x="6454775" y="2327275"/>
          <p14:tracePt t="24139" x="6467475" y="2303463"/>
          <p14:tracePt t="24151" x="6480175" y="2278063"/>
          <p14:tracePt t="24155" x="6480175" y="2265363"/>
          <p14:tracePt t="24164" x="6492875" y="2252663"/>
          <p14:tracePt t="24170" x="6492875" y="2239963"/>
          <p14:tracePt t="24179" x="6492875" y="2227263"/>
          <p14:tracePt t="24187" x="6503988" y="2214563"/>
          <p14:tracePt t="24194" x="6503988" y="2201863"/>
          <p14:tracePt t="24202" x="6503988" y="2178050"/>
          <p14:tracePt t="24209" x="6503988" y="2165350"/>
          <p14:tracePt t="24214" x="6516688" y="2139950"/>
          <p14:tracePt t="24224" x="6516688" y="2127250"/>
          <p14:tracePt t="24229" x="6516688" y="2114550"/>
          <p14:tracePt t="24239" x="6503988" y="2114550"/>
          <p14:tracePt t="24245" x="6503988" y="2101850"/>
          <p14:tracePt t="24274" x="6503988" y="2089150"/>
          <p14:tracePt t="24289" x="6492875" y="2089150"/>
          <p14:tracePt t="24319" x="6480175" y="2101850"/>
          <p14:tracePt t="24359" x="6467475" y="2101850"/>
          <p14:tracePt t="24374" x="6467475" y="2114550"/>
          <p14:tracePt t="24389" x="6454775" y="2114550"/>
          <p14:tracePt t="24424" x="6454775" y="2127250"/>
          <p14:tracePt t="24435" x="6442075" y="2127250"/>
          <p14:tracePt t="24470" x="6429375" y="2139950"/>
          <p14:tracePt t="24485" x="6416675" y="2165350"/>
          <p14:tracePt t="24494" x="6403975" y="2201863"/>
          <p14:tracePt t="24500" x="6391275" y="2239963"/>
          <p14:tracePt t="24510" x="6391275" y="2290763"/>
          <p14:tracePt t="24515" x="6391275" y="2339975"/>
          <p14:tracePt t="24524" x="6391275" y="2390775"/>
          <p14:tracePt t="24530" x="6403975" y="2452688"/>
          <p14:tracePt t="24540" x="6429375" y="2503488"/>
          <p14:tracePt t="24544" x="6454775" y="2552700"/>
          <p14:tracePt t="25334" x="7054850" y="3267075"/>
          <p14:tracePt t="25363" x="7054850" y="3254375"/>
          <p14:tracePt t="25378" x="7042150" y="3254375"/>
          <p14:tracePt t="25393" x="7029450" y="3241675"/>
          <p14:tracePt t="25404" x="7016750" y="3241675"/>
          <p14:tracePt t="25408" x="7005638" y="3241675"/>
          <p14:tracePt t="25419" x="6992938" y="3228975"/>
          <p14:tracePt t="25425" x="6980238" y="3228975"/>
          <p14:tracePt t="25434" x="6967538" y="3216275"/>
          <p14:tracePt t="25439" x="6954838" y="3216275"/>
          <p14:tracePt t="25448" x="6942138" y="3203575"/>
          <p14:tracePt t="25456" x="6929438" y="3203575"/>
          <p14:tracePt t="25463" x="6916738" y="3190875"/>
          <p14:tracePt t="25472" x="6905625" y="3178175"/>
          <p14:tracePt t="25478" x="6892925" y="3178175"/>
          <p14:tracePt t="25484" x="6867525" y="3165475"/>
          <p14:tracePt t="25494" x="6854825" y="3165475"/>
          <p14:tracePt t="25497" x="6842125" y="3165475"/>
          <p14:tracePt t="25509" x="6816725" y="3165475"/>
          <p14:tracePt t="25512" x="6805613" y="3165475"/>
          <p14:tracePt t="25523" x="6792913" y="3165475"/>
          <p14:tracePt t="25528" x="6780213" y="3165475"/>
          <p14:tracePt t="25539" x="6754813" y="3165475"/>
          <p14:tracePt t="25543" x="6742113" y="3178175"/>
          <p14:tracePt t="25557" x="6729413" y="3178175"/>
          <p14:tracePt t="25573" x="6680200" y="3190875"/>
          <p14:tracePt t="25583" x="6667500" y="3190875"/>
          <p14:tracePt t="25588" x="6642100" y="3190875"/>
          <p14:tracePt t="25598" x="6629400" y="3190875"/>
          <p14:tracePt t="25606" x="6604000" y="3190875"/>
          <p14:tracePt t="25612" x="6592888" y="3190875"/>
          <p14:tracePt t="25621" x="6567488" y="3178175"/>
          <p14:tracePt t="25628" x="6542088" y="3178175"/>
          <p14:tracePt t="25632" x="6516688" y="3165475"/>
          <p14:tracePt t="25642" x="6492875" y="3165475"/>
          <p14:tracePt t="25648" x="6467475" y="3154363"/>
          <p14:tracePt t="25657" x="6429375" y="3154363"/>
          <p14:tracePt t="25662" x="6403975" y="3141663"/>
          <p14:tracePt t="25674" x="6367463" y="3128963"/>
          <p14:tracePt t="25678" x="6342063" y="3116263"/>
          <p14:tracePt t="25689" x="6303963" y="3116263"/>
          <p14:tracePt t="25695" x="6267450" y="3103563"/>
          <p14:tracePt t="25707" x="6229350" y="3090863"/>
          <p14:tracePt t="25722" x="6116638" y="3090863"/>
          <p14:tracePt t="25733" x="6078538" y="3090863"/>
          <p14:tracePt t="25739" x="6042025" y="3090863"/>
          <p14:tracePt t="25747" x="6016625" y="3090863"/>
          <p14:tracePt t="25756" x="5991225" y="3103563"/>
          <p14:tracePt t="25760" x="5967413" y="3103563"/>
          <p14:tracePt t="25765" x="5942013" y="3116263"/>
          <p14:tracePt t="25775" x="5916613" y="3116263"/>
          <p14:tracePt t="25781" x="5891213" y="3128963"/>
          <p14:tracePt t="25790" x="5867400" y="3128963"/>
          <p14:tracePt t="25796" x="5854700" y="3141663"/>
          <p14:tracePt t="25805" x="5842000" y="3154363"/>
          <p14:tracePt t="25810" x="5829300" y="3165475"/>
          <p14:tracePt t="25821" x="5816600" y="3165475"/>
          <p14:tracePt t="25826" x="5803900" y="3178175"/>
          <p14:tracePt t="25836" x="5803900" y="3190875"/>
          <p14:tracePt t="25840" x="5791200" y="3203575"/>
          <p14:tracePt t="25853" x="5778500" y="3216275"/>
          <p14:tracePt t="25856" x="5767388" y="3241675"/>
          <p14:tracePt t="25865" x="5767388" y="3254375"/>
          <p14:tracePt t="25871" x="5754688" y="3278188"/>
          <p14:tracePt t="25880" x="5754688" y="3316288"/>
          <p14:tracePt t="25886" x="5754688" y="3341688"/>
          <p14:tracePt t="25901" x="5767388" y="3378200"/>
          <p14:tracePt t="25910" x="5778500" y="3390900"/>
          <p14:tracePt t="25916" x="5791200" y="3403600"/>
          <p14:tracePt t="25925" x="5829300" y="3416300"/>
          <p14:tracePt t="25930" x="5867400" y="3441700"/>
          <p14:tracePt t="25940" x="5903913" y="3454400"/>
          <p14:tracePt t="25945" x="5942013" y="3454400"/>
          <p14:tracePt t="25955" x="5978525" y="3467100"/>
          <p14:tracePt t="25960" x="6029325" y="3467100"/>
          <p14:tracePt t="25971" x="6078538" y="3454400"/>
          <p14:tracePt t="25975" x="6129338" y="3454400"/>
          <p14:tracePt t="25987" x="6180138" y="3441700"/>
          <p14:tracePt t="25989" x="6242050" y="3441700"/>
          <p14:tracePt t="26002" x="6291263" y="3429000"/>
          <p14:tracePt t="26005" x="6354763" y="3416300"/>
          <p14:tracePt t="26015" x="6416675" y="3403600"/>
          <p14:tracePt t="26019" x="6467475" y="3403600"/>
          <p14:tracePt t="26030" x="6516688" y="3390900"/>
          <p14:tracePt t="26036" x="6554788" y="3378200"/>
          <p14:tracePt t="26045" x="6580188" y="3378200"/>
          <p14:tracePt t="26050" x="6616700" y="3367088"/>
          <p14:tracePt t="26059" x="6629400" y="3354388"/>
          <p14:tracePt t="26065" x="6654800" y="3341688"/>
          <p14:tracePt t="26075" x="6654800" y="3328988"/>
          <p14:tracePt t="26080" x="6667500" y="3328988"/>
          <p14:tracePt t="26089" x="6667500" y="3316288"/>
          <p14:tracePt t="26095" x="6680200" y="3290888"/>
          <p14:tracePt t="26104" x="6680200" y="3278188"/>
          <p14:tracePt t="26110" x="6667500" y="3267075"/>
          <p14:tracePt t="26120" x="6667500" y="3254375"/>
          <p14:tracePt t="26124" x="6642100" y="3241675"/>
          <p14:tracePt t="26136" x="6592888" y="3216275"/>
          <p14:tracePt t="26139" x="6554788" y="3203575"/>
          <p14:tracePt t="26152" x="6516688" y="3190875"/>
          <p14:tracePt t="26155" x="6480175" y="3190875"/>
          <p14:tracePt t="26164" x="6454775" y="3190875"/>
          <p14:tracePt t="26170" x="6429375" y="3190875"/>
          <p14:tracePt t="26180" x="6416675" y="3203575"/>
          <p14:tracePt t="26187" x="6403975" y="3203575"/>
          <p14:tracePt t="26195" x="6391275" y="3203575"/>
          <p14:tracePt t="26245" x="6403975" y="3216275"/>
          <p14:tracePt t="26254" x="6442075" y="3216275"/>
          <p14:tracePt t="26259" x="6467475" y="3216275"/>
          <p14:tracePt t="26269" x="6492875" y="3216275"/>
          <p14:tracePt t="26274" x="6516688" y="3203575"/>
          <p14:tracePt t="26287" x="6542088" y="3203575"/>
          <p14:tracePt t="26289" x="6554788" y="3190875"/>
          <p14:tracePt t="26299" x="6580188" y="3178175"/>
          <p14:tracePt t="26304" x="6592888" y="3165475"/>
          <p14:tracePt t="26314" x="6604000" y="3154363"/>
          <p14:tracePt t="26320" x="6616700" y="3141663"/>
          <p14:tracePt t="26329" x="6629400" y="3141663"/>
          <p14:tracePt t="26336" x="6642100" y="3128963"/>
          <p14:tracePt t="26350" x="6654800" y="3116263"/>
          <p14:tracePt t="26374" x="6667500" y="3103563"/>
          <p14:tracePt t="26379" x="6667500" y="3090863"/>
          <p14:tracePt t="26389" x="6680200" y="3078163"/>
          <p14:tracePt t="26404" x="6680200" y="3065463"/>
          <p14:tracePt t="26421" x="6692900" y="3054350"/>
          <p14:tracePt t="26424" x="6704013" y="3041650"/>
          <p14:tracePt t="26440" x="6716713" y="3016250"/>
          <p14:tracePt t="26451" x="6780213" y="2965450"/>
          <p14:tracePt t="26455" x="6829425" y="2928938"/>
          <p14:tracePt t="26465" x="6880225" y="2903538"/>
          <p14:tracePt t="26471" x="6942138" y="2865438"/>
          <p14:tracePt t="26480" x="7005638" y="2828925"/>
          <p14:tracePt t="26487" x="7080250" y="2803525"/>
          <p14:tracePt t="26495" x="7154863" y="2765425"/>
          <p14:tracePt t="28490" x="7505700" y="4454525"/>
          <p14:tracePt t="28495" x="7467600" y="4479925"/>
          <p14:tracePt t="28500" x="7442200" y="4505325"/>
          <p14:tracePt t="28505" x="7405688" y="4543425"/>
          <p14:tracePt t="28513" x="7354888" y="4579938"/>
          <p14:tracePt t="28519" x="7292975" y="4630738"/>
          <p14:tracePt t="28528" x="7229475" y="4692650"/>
          <p14:tracePt t="28535" x="7167563" y="4756150"/>
          <p14:tracePt t="28543" x="7105650" y="4818063"/>
          <p14:tracePt t="28548" x="7042150" y="4879975"/>
          <p14:tracePt t="28558" x="6992938" y="4918075"/>
          <p14:tracePt t="28564" x="6954838" y="4968875"/>
          <p14:tracePt t="28574" x="6929438" y="4992688"/>
          <p14:tracePt t="28579" x="6905625" y="5018088"/>
          <p14:tracePt t="28590" x="6880225" y="5030788"/>
          <p14:tracePt t="28594" x="6854825" y="5056188"/>
          <p14:tracePt t="28605" x="6842125" y="5081588"/>
          <p14:tracePt t="28611" x="6816725" y="5092700"/>
          <p14:tracePt t="28623" x="6805613" y="5118100"/>
          <p14:tracePt t="28627" x="6780213" y="5143500"/>
          <p14:tracePt t="28638" x="6780213" y="5181600"/>
          <p14:tracePt t="28642" x="6767513" y="5218113"/>
          <p14:tracePt t="28651" x="6754813" y="5256213"/>
          <p14:tracePt t="28655" x="6729413" y="5281613"/>
          <p14:tracePt t="28665" x="6716713" y="5318125"/>
          <p14:tracePt t="28672" x="6704013" y="5356225"/>
          <p14:tracePt t="28680" x="6692900" y="5381625"/>
          <p14:tracePt t="28688" x="6692900" y="5407025"/>
          <p14:tracePt t="28694" x="6692900" y="5430838"/>
          <p14:tracePt t="28700" x="6704013" y="5443538"/>
          <p14:tracePt t="28710" x="6704013" y="5456238"/>
          <p14:tracePt t="28724" x="6742113" y="5468938"/>
          <p14:tracePt t="28729" x="6767513" y="5481638"/>
          <p14:tracePt t="28740" x="6792913" y="5481638"/>
          <p14:tracePt t="28744" x="6829425" y="5481638"/>
          <p14:tracePt t="28755" x="6867525" y="5468938"/>
          <p14:tracePt t="28759" x="6905625" y="5456238"/>
          <p14:tracePt t="28771" x="6954838" y="5430838"/>
          <p14:tracePt t="28775" x="6992938" y="5407025"/>
          <p14:tracePt t="28789" x="7067550" y="5343525"/>
          <p14:tracePt t="28799" x="7105650" y="5281613"/>
          <p14:tracePt t="28804" x="7154863" y="5218113"/>
          <p14:tracePt t="28815" x="7192963" y="5156200"/>
          <p14:tracePt t="28822" x="7242175" y="5081588"/>
          <p14:tracePt t="28829" x="7292975" y="5018088"/>
          <p14:tracePt t="28836" x="7329488" y="4943475"/>
          <p14:tracePt t="28844" x="7354888" y="4892675"/>
          <p14:tracePt t="28849" x="7380288" y="4843463"/>
          <p14:tracePt t="28859" x="7380288" y="4792663"/>
          <p14:tracePt t="28864" x="7405688" y="4756150"/>
          <p14:tracePt t="28876" x="7418388" y="4730750"/>
          <p14:tracePt t="28879" x="7429500" y="4705350"/>
          <p14:tracePt t="28888" x="7429500" y="4679950"/>
          <p14:tracePt t="28893" x="7429500" y="4656138"/>
          <p14:tracePt t="28904" x="7429500" y="4630738"/>
          <p14:tracePt t="28908" x="7418388" y="4605338"/>
          <p14:tracePt t="28920" x="7418388" y="4592638"/>
          <p14:tracePt t="28922" x="7405688" y="4567238"/>
          <p14:tracePt t="28935" x="7405688" y="4554538"/>
          <p14:tracePt t="28948" x="7392988" y="4554538"/>
          <p14:tracePt t="28953" x="7380288" y="4543425"/>
          <p14:tracePt t="28963" x="7354888" y="4543425"/>
          <p14:tracePt t="28969" x="7318375" y="4543425"/>
          <p14:tracePt t="28978" x="7292975" y="4554538"/>
          <p14:tracePt t="28983" x="7267575" y="4567238"/>
          <p14:tracePt t="28993" x="7242175" y="4567238"/>
          <p14:tracePt t="28998" x="7229475" y="4579938"/>
          <p14:tracePt t="29013" x="7218363" y="4567238"/>
          <p14:tracePt t="29028" x="7205663" y="4567238"/>
          <p14:tracePt t="29042" x="7192963" y="4543425"/>
          <p14:tracePt t="29053" x="7180263" y="4530725"/>
          <p14:tracePt t="29057" x="7167563" y="4505325"/>
          <p14:tracePt t="29070" x="7154863" y="4479925"/>
          <p14:tracePt t="29073" x="7142163" y="4443413"/>
          <p14:tracePt t="29083" x="7142163" y="4405313"/>
          <p14:tracePt t="29088" x="7129463" y="4367213"/>
          <p14:tracePt t="29098" x="7129463" y="4330700"/>
          <p14:tracePt t="29103" x="7129463" y="4292600"/>
          <p14:tracePt t="29113" x="7118350" y="4241800"/>
          <p14:tracePt t="29120" x="7118350" y="4205288"/>
          <p14:tracePt t="29127" x="7105650" y="4167188"/>
          <p14:tracePt t="29132" x="7092950" y="4117975"/>
          <p14:tracePt t="29142" x="7092950" y="4067175"/>
          <p14:tracePt t="29147" x="7080250" y="4017963"/>
          <p14:tracePt t="29157" x="7067550" y="3979863"/>
          <p14:tracePt t="29163" x="7054850" y="3941763"/>
          <p14:tracePt t="29172" x="7042150" y="3905250"/>
          <p14:tracePt t="29177" x="7016750" y="3879850"/>
          <p14:tracePt t="29188" x="7005638" y="3841750"/>
          <p14:tracePt t="29192" x="6980238" y="3816350"/>
          <p14:tracePt t="29203" x="6967538" y="3779838"/>
          <p14:tracePt t="29207" x="6942138" y="3754438"/>
          <p14:tracePt t="29219" x="6916738" y="3729038"/>
          <p14:tracePt t="29221" x="6880225" y="3703638"/>
          <p14:tracePt t="29232" x="6842125" y="3679825"/>
          <p14:tracePt t="29237" x="6805613" y="3654425"/>
          <p14:tracePt t="29247" x="6767513" y="3629025"/>
          <p14:tracePt t="29253" x="6729413" y="3616325"/>
          <p14:tracePt t="29262" x="6692900" y="3590925"/>
          <p14:tracePt t="29269" x="6667500" y="3579813"/>
          <p14:tracePt t="29277" x="6629400" y="3567113"/>
          <p14:tracePt t="29282" x="6592888" y="3554413"/>
          <p14:tracePt t="29292" x="6554788" y="3529013"/>
          <p14:tracePt t="29297" x="6516688" y="3503613"/>
          <p14:tracePt t="29307" x="6467475" y="3503613"/>
          <p14:tracePt t="29312" x="6416675" y="3490913"/>
          <p14:tracePt t="29321" x="6367463" y="3490913"/>
          <p14:tracePt t="29327" x="6316663" y="3479800"/>
          <p14:tracePt t="29337" x="6280150" y="3479800"/>
          <p14:tracePt t="29341" x="6229350" y="3490913"/>
          <p14:tracePt t="29353" x="6180138" y="3490913"/>
          <p14:tracePt t="29356" x="6129338" y="3503613"/>
          <p14:tracePt t="29369" x="6078538" y="3516313"/>
          <p14:tracePt t="29371" x="6042025" y="3516313"/>
          <p14:tracePt t="29382" x="5991225" y="3529013"/>
          <p14:tracePt t="29387" x="5954713" y="3541713"/>
          <p14:tracePt t="29397" x="5916613" y="3554413"/>
          <p14:tracePt t="29403" x="5878513" y="3567113"/>
          <p14:tracePt t="29412" x="5842000" y="3579813"/>
          <p14:tracePt t="29419" x="5803900" y="3590925"/>
          <p14:tracePt t="29426" x="5778500" y="3603625"/>
          <p14:tracePt t="29432" x="5754688" y="3616325"/>
          <p14:tracePt t="29441" x="5729288" y="3629025"/>
          <p14:tracePt t="29447" x="5716588" y="3667125"/>
          <p14:tracePt t="29456" x="5703888" y="3716338"/>
          <p14:tracePt t="29462" x="5678488" y="3767138"/>
          <p14:tracePt t="29471" x="5654675" y="3816350"/>
          <p14:tracePt t="29477" x="5654675" y="3867150"/>
          <p14:tracePt t="29488" x="5654675" y="3929063"/>
          <p14:tracePt t="29491" x="5654675" y="3979863"/>
          <p14:tracePt t="29503" x="5665788" y="4041775"/>
          <p14:tracePt t="29506" x="5691188" y="4105275"/>
          <p14:tracePt t="29517" x="5716588" y="4141788"/>
          <p14:tracePt t="29521" x="5741988" y="4192588"/>
          <p14:tracePt t="29532" x="5803900" y="4241800"/>
          <p14:tracePt t="29537" x="5867400" y="4267200"/>
          <p14:tracePt t="29546" x="5942013" y="4292600"/>
          <p14:tracePt t="29553" x="6016625" y="4292600"/>
          <p14:tracePt t="29561" x="6091238" y="4330700"/>
          <p14:tracePt t="29569" x="6167438" y="4330700"/>
          <p14:tracePt t="29576" x="6242050" y="4318000"/>
          <p14:tracePt t="29581" x="6316663" y="4305300"/>
          <p14:tracePt t="29591" x="6391275" y="4279900"/>
          <p14:tracePt t="29597" x="6480175" y="4241800"/>
          <p14:tracePt t="29606" x="6554788" y="4230688"/>
          <p14:tracePt t="29611" x="6629400" y="4179888"/>
          <p14:tracePt t="29622" x="6704013" y="4129088"/>
          <p14:tracePt t="29626" x="6780213" y="4067175"/>
          <p14:tracePt t="29636" x="6829425" y="4005263"/>
          <p14:tracePt t="29641" x="6867525" y="3929063"/>
          <p14:tracePt t="29653" x="6892925" y="3867150"/>
          <p14:tracePt t="29655" x="6905625" y="3792538"/>
          <p14:tracePt t="29667" x="6929438" y="3729038"/>
          <p14:tracePt t="29672" x="6942138" y="3654425"/>
          <p14:tracePt t="29681" x="6929438" y="3603625"/>
          <p14:tracePt t="29686" x="6905625" y="3567113"/>
          <p14:tracePt t="29695" x="6880225" y="3529013"/>
          <p14:tracePt t="29703" x="6805613" y="3503613"/>
          <p14:tracePt t="29711" x="6729413" y="3503613"/>
          <p14:tracePt t="29719" x="6654800" y="3479800"/>
          <p14:tracePt t="29726" x="6567488" y="3467100"/>
          <p14:tracePt t="29731" x="6492875" y="3479800"/>
          <p14:tracePt t="29741" x="6403975" y="3490913"/>
          <p14:tracePt t="29746" x="6316663" y="3554413"/>
          <p14:tracePt t="29756" x="6229350" y="3629025"/>
          <p14:tracePt t="29760" x="6154738" y="3703638"/>
          <p14:tracePt t="29771" x="6067425" y="3779838"/>
          <p14:tracePt t="29776" x="5991225" y="3867150"/>
          <p14:tracePt t="29786" x="5916613" y="3941763"/>
          <p14:tracePt t="29791" x="5891213" y="4029075"/>
          <p14:tracePt t="29804" x="5878513" y="4105275"/>
          <p14:tracePt t="29806" x="5878513" y="4192588"/>
          <p14:tracePt t="29816" x="5891213" y="4267200"/>
          <p14:tracePt t="29821" x="5903913" y="4330700"/>
          <p14:tracePt t="29831" x="5978525" y="4330700"/>
          <p14:tracePt t="29836" x="6054725" y="4341813"/>
          <p14:tracePt t="29846" x="6142038" y="4367213"/>
          <p14:tracePt t="29852" x="6216650" y="4379913"/>
          <p14:tracePt t="29861" x="6291263" y="4379913"/>
          <p14:tracePt t="29866" x="6380163" y="4367213"/>
          <p14:tracePt t="29876" x="6467475" y="4354513"/>
          <p14:tracePt t="29881" x="6554788" y="4292600"/>
          <p14:tracePt t="29890" x="6642100" y="4230688"/>
          <p14:tracePt t="29895" x="6729413" y="4154488"/>
          <p14:tracePt t="29905" x="6805613" y="4079875"/>
          <p14:tracePt t="29910" x="6892925" y="3992563"/>
          <p14:tracePt t="29921" x="6967538" y="3916363"/>
          <p14:tracePt t="29925" x="7054850" y="3841750"/>
          <p14:tracePt t="29937" x="7080250" y="3767138"/>
          <p14:tracePt t="29940" x="7080250" y="3716338"/>
          <p14:tracePt t="29953" x="7067550" y="3692525"/>
          <p14:tracePt t="29956" x="7029450" y="3679825"/>
          <p14:tracePt t="29965" x="6942138" y="3641725"/>
          <p14:tracePt t="29971" x="6867525" y="3629025"/>
          <p14:tracePt t="29981" x="6792913" y="3641725"/>
          <p14:tracePt t="29986" x="6704013" y="3654425"/>
          <p14:tracePt t="29996" x="6616700" y="3703638"/>
          <p14:tracePt t="30003" x="6529388" y="3779838"/>
          <p14:tracePt t="30010" x="6442075" y="3854450"/>
          <p14:tracePt t="30015" x="6354763" y="3929063"/>
          <p14:tracePt t="30025" x="6280150" y="4005263"/>
          <p14:tracePt t="30031" x="6191250" y="4092575"/>
          <p14:tracePt t="30040" x="6129338" y="4167188"/>
          <p14:tracePt t="30046" x="6103938" y="4241800"/>
          <p14:tracePt t="30055" x="6103938" y="4254500"/>
          <p14:tracePt t="30070" x="6154738" y="4279900"/>
          <p14:tracePt t="30075" x="6216650" y="4292600"/>
          <p14:tracePt t="30087" x="6291263" y="4292600"/>
          <p14:tracePt t="30090" x="6367463" y="4279900"/>
          <p14:tracePt t="30102" x="6442075" y="4267200"/>
          <p14:tracePt t="30105" x="6529388" y="4254500"/>
          <p14:tracePt t="30115" x="6604000" y="4230688"/>
          <p14:tracePt t="30120" x="6667500" y="4205288"/>
          <p14:tracePt t="30130" x="6729413" y="4179888"/>
          <p14:tracePt t="30136" x="6767513" y="4154488"/>
          <p14:tracePt t="30145" x="6792913" y="4141788"/>
          <p14:tracePt t="30150" x="6805613" y="4129088"/>
          <p14:tracePt t="30160" x="6816725" y="4117975"/>
          <p14:tracePt t="30165" x="6829425" y="4092575"/>
          <p14:tracePt t="30175" x="6829425" y="4079875"/>
          <p14:tracePt t="30180" x="6842125" y="4067175"/>
          <p14:tracePt t="30190" x="6829425" y="4067175"/>
          <p14:tracePt t="30204" x="6829425" y="4054475"/>
          <p14:tracePt t="30220" x="6805613" y="4041775"/>
          <p14:tracePt t="30224" x="6792913" y="4041775"/>
          <p14:tracePt t="30236" x="6767513" y="4041775"/>
          <p14:tracePt t="30239" x="6754813" y="4029075"/>
          <p14:tracePt t="30252" x="6742113" y="4029075"/>
          <p14:tracePt t="30255" x="6729413" y="4029075"/>
          <p14:tracePt t="30271" x="6716713" y="4029075"/>
          <p14:tracePt t="30299" x="6704013" y="4029075"/>
          <p14:tracePt t="30315" x="6704013" y="4017963"/>
          <p14:tracePt t="30359" x="6716713" y="4017963"/>
          <p14:tracePt t="30390" x="6716713" y="4005263"/>
          <p14:tracePt t="30450" x="6704013" y="4005263"/>
          <p14:tracePt t="30480" x="6692900" y="4005263"/>
          <p14:tracePt t="30505" x="6692900" y="4017963"/>
          <p14:tracePt t="30566" x="6704013" y="4029075"/>
          <p14:tracePt t="30573" x="6704013" y="4041775"/>
          <p14:tracePt t="30581" x="6729413" y="4054475"/>
          <p14:tracePt t="30589" x="6742113" y="4079875"/>
          <p14:tracePt t="30596" x="6742113" y="4105275"/>
          <p14:tracePt t="30601" x="6754813" y="4129088"/>
          <p14:tracePt t="30611" x="6754813" y="4141788"/>
          <p14:tracePt t="30615" x="6754813" y="4154488"/>
          <p14:tracePt t="37453" x="6716713" y="4141788"/>
          <p14:tracePt t="37463" x="6629400" y="4067175"/>
          <p14:tracePt t="37473" x="6416675" y="3816350"/>
          <p14:tracePt t="37487" x="6291263" y="3590925"/>
          <p14:tracePt t="37496" x="6229350" y="3416300"/>
          <p14:tracePt t="37508" x="6203950" y="3267075"/>
          <p14:tracePt t="37521" x="6191250" y="3116263"/>
          <p14:tracePt t="37530" x="6167438" y="2978150"/>
          <p14:tracePt t="37542" x="6103938" y="2852738"/>
          <p14:tracePt t="37555" x="6054725" y="2765425"/>
          <p14:tracePt t="37563" x="6003925" y="2690813"/>
          <p14:tracePt t="37576" x="5967413" y="2616200"/>
          <p14:tracePt t="37588" x="5967413" y="2603500"/>
          <p14:tracePt t="37597" x="5967413" y="2565400"/>
          <p14:tracePt t="37608" x="5942013" y="2490788"/>
          <p14:tracePt t="37621" x="5903913" y="2452688"/>
          <p14:tracePt t="37631" x="5867400" y="2439988"/>
          <p14:tracePt t="37642" x="5703888" y="2427288"/>
          <p14:tracePt t="37655" x="5191125" y="2414588"/>
          <p14:tracePt t="37665" x="4278313" y="2352675"/>
          <p14:tracePt t="37676" x="3014663" y="2278063"/>
          <p14:tracePt t="37688" x="1625600" y="2101850"/>
          <p14:tracePt t="37699" x="387350" y="1901825"/>
          <p14:tracePt t="37923" x="1089025" y="125413"/>
          <p14:tracePt t="37936" x="1376363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/>
        </p:nvSpPr>
        <p:spPr>
          <a:xfrm>
            <a:off x="898850" y="384075"/>
            <a:ext cx="76161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400" b="1" dirty="0">
                <a:solidFill>
                  <a:srgbClr val="0E6BAC"/>
                </a:solidFill>
                <a:latin typeface="Roboto" pitchFamily="2" charset="0"/>
                <a:ea typeface="Roboto" pitchFamily="2" charset="0"/>
                <a:cs typeface="Garamond"/>
                <a:sym typeface="Garamond"/>
              </a:rPr>
              <a:t>Conclusions</a:t>
            </a:r>
            <a:endParaRPr lang="en-US" sz="3400" b="0" i="0" u="none" strike="noStrike" cap="none" dirty="0">
              <a:solidFill>
                <a:srgbClr val="000000"/>
              </a:solidFill>
              <a:latin typeface="Roboto" pitchFamily="2" charset="0"/>
              <a:ea typeface="Roboto" pitchFamily="2" charset="0"/>
              <a:cs typeface="Calibri"/>
              <a:sym typeface="Calibri"/>
            </a:endParaRPr>
          </a:p>
        </p:txBody>
      </p:sp>
      <p:sp>
        <p:nvSpPr>
          <p:cNvPr id="250" name="Google Shape;250;p42"/>
          <p:cNvSpPr txBox="1"/>
          <p:nvPr/>
        </p:nvSpPr>
        <p:spPr>
          <a:xfrm>
            <a:off x="628550" y="1654600"/>
            <a:ext cx="7886400" cy="4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161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300"/>
              <a:buFont typeface="Calibri"/>
              <a:buChar char="●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Proof-of-concept IP gateway on top of native NDN</a:t>
            </a:r>
            <a:endParaRPr lang="en-US" sz="2300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228600" marR="0" lvl="0" indent="-22161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300"/>
              <a:buFont typeface="Calibri"/>
              <a:buChar char="●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Mismatches between push and pull models lead to lack of performance</a:t>
            </a:r>
            <a:endParaRPr lang="en-US" sz="2300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228600" indent="-221615" algn="just">
              <a:lnSpc>
                <a:spcPct val="90000"/>
              </a:lnSpc>
              <a:buClr>
                <a:srgbClr val="292929"/>
              </a:buClr>
              <a:buSzPts val="2300"/>
              <a:buFont typeface="Calibri"/>
              <a:buChar char="●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Large room for improvement: simple modifications lead to much increased performance</a:t>
            </a:r>
            <a:endParaRPr lang="en-US" sz="2300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228600" marR="0" lvl="0" indent="-22161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300"/>
              <a:buFont typeface="Calibri"/>
              <a:buChar char="●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Simple v2 version capable of transmitting real-time video traffic</a:t>
            </a:r>
            <a:endParaRPr lang="en-US" sz="2300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228600" marR="0" lvl="0" indent="-22161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300"/>
              <a:buFont typeface="Calibri"/>
              <a:buChar char="●"/>
            </a:pPr>
            <a:r>
              <a:rPr lang="en-US" sz="23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Future work</a:t>
            </a:r>
            <a:endParaRPr lang="en-US" sz="2300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685800" lvl="1" indent="-221615" algn="just">
              <a:lnSpc>
                <a:spcPct val="90000"/>
              </a:lnSpc>
              <a:buClr>
                <a:srgbClr val="292929"/>
              </a:buClr>
              <a:buSzPts val="1900"/>
              <a:buFont typeface="Calibri"/>
              <a:buChar char="○"/>
            </a:pPr>
            <a:r>
              <a:rPr lang="en-US" sz="1900" dirty="0">
                <a:solidFill>
                  <a:srgbClr val="292929"/>
                </a:solidFill>
                <a:latin typeface="Roboto Light"/>
                <a:ea typeface="Roboto Light"/>
                <a:cs typeface="Calibri"/>
                <a:sym typeface="Calibri"/>
              </a:rPr>
              <a:t>Extend gateway to enable transmission of IP multicast traffic</a:t>
            </a:r>
            <a:endParaRPr lang="en-US" sz="1900" dirty="0">
              <a:solidFill>
                <a:srgbClr val="292929"/>
              </a:solidFill>
              <a:latin typeface="Roboto Light"/>
              <a:ea typeface="Roboto Light"/>
              <a:cs typeface="Calibri"/>
            </a:endParaRPr>
          </a:p>
          <a:p>
            <a:pPr marL="685800" marR="0" lvl="1" indent="-22161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900"/>
              <a:buFont typeface="Calibri"/>
              <a:buChar char="○"/>
            </a:pPr>
            <a:r>
              <a:rPr lang="en-US" sz="1900" dirty="0">
                <a:solidFill>
                  <a:srgbClr val="29292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/>
                <a:sym typeface="Calibri"/>
              </a:rPr>
              <a:t>Leverage NDN network to synchronize gateway tables</a:t>
            </a:r>
            <a:endParaRPr lang="en-US" sz="190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  <a:cs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2"/>
          <p:cNvSpPr txBox="1"/>
          <p:nvPr/>
        </p:nvSpPr>
        <p:spPr>
          <a:xfrm>
            <a:off x="8011080" y="6529680"/>
            <a:ext cx="504000" cy="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900" b="0" strike="noStrike">
                <a:solidFill>
                  <a:srgbClr val="292929"/>
                </a:solidFill>
                <a:latin typeface="Garamond"/>
                <a:ea typeface="Garamond"/>
                <a:cs typeface="Garamond"/>
                <a:sym typeface="Garamond"/>
              </a:rPr>
              <a:t>9</a:t>
            </a:fld>
            <a:endParaRPr sz="900" b="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B9F024-D50E-4B37-811B-1521C8C94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35"/>
    </mc:Choice>
    <mc:Fallback xmlns="">
      <p:transition spd="slow" advTm="7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297</Words>
  <Application>Microsoft Office PowerPoint</Application>
  <PresentationFormat>Presentación en pantalla (4:3)</PresentationFormat>
  <Paragraphs>74</Paragraphs>
  <Slides>10</Slides>
  <Notes>10</Notes>
  <HiddenSlides>0</HiddenSlides>
  <MMClips>10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Roboto</vt:lpstr>
      <vt:lpstr>Calibri</vt:lpstr>
      <vt:lpstr>Roboto Light</vt:lpstr>
      <vt:lpstr>Garamond</vt:lpstr>
      <vt:lpstr>Times New Roman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Trying an IP over NDN Gateway</dc:title>
  <dc:creator>Miguel R</dc:creator>
  <cp:lastModifiedBy>Miguel Rodríguez Pérez</cp:lastModifiedBy>
  <cp:revision>124</cp:revision>
  <dcterms:modified xsi:type="dcterms:W3CDTF">2021-12-10T09:42:19Z</dcterms:modified>
</cp:coreProperties>
</file>