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1" r:id="rId35"/>
    <p:sldId id="292" r:id="rId36"/>
    <p:sldId id="293" r:id="rId37"/>
    <p:sldId id="294" r:id="rId38"/>
    <p:sldId id="301" r:id="rId39"/>
    <p:sldId id="302" r:id="rId40"/>
    <p:sldId id="303" r:id="rId41"/>
    <p:sldId id="306" r:id="rId42"/>
    <p:sldId id="307" r:id="rId43"/>
    <p:sldId id="308" r:id="rId44"/>
    <p:sldId id="310" r:id="rId45"/>
    <p:sldId id="311" r:id="rId46"/>
    <p:sldId id="312" r:id="rId47"/>
    <p:sldId id="314" r:id="rId48"/>
    <p:sldId id="324" r:id="rId49"/>
    <p:sldId id="326" r:id="rId50"/>
    <p:sldId id="328" r:id="rId51"/>
    <p:sldId id="329" r:id="rId52"/>
    <p:sldId id="330" r:id="rId53"/>
    <p:sldId id="331" r:id="rId54"/>
    <p:sldId id="332" r:id="rId55"/>
    <p:sldId id="336" r:id="rId56"/>
    <p:sldId id="337" r:id="rId57"/>
    <p:sldId id="338" r:id="rId58"/>
    <p:sldId id="340" r:id="rId59"/>
    <p:sldId id="341" r:id="rId60"/>
    <p:sldId id="342" r:id="rId61"/>
    <p:sldId id="343" r:id="rId62"/>
    <p:sldId id="344" r:id="rId63"/>
    <p:sldId id="345" r:id="rId64"/>
    <p:sldId id="346" r:id="rId65"/>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176E2-395D-4DDE-B25A-4D28C81081F6}" v="62" dt="2021-02-01T10:03:24.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varScale="1">
        <p:scale>
          <a:sx n="79" d="100"/>
          <a:sy n="79" d="100"/>
        </p:scale>
        <p:origin x="108" y="726"/>
      </p:cViewPr>
      <p:guideLst>
        <p:guide orient="horz" pos="2160"/>
        <p:guide pos="2880"/>
      </p:guideLst>
    </p:cSldViewPr>
  </p:slideViewPr>
  <p:notesTextViewPr>
    <p:cViewPr>
      <p:scale>
        <a:sx n="1" d="1"/>
        <a:sy n="1" d="1"/>
      </p:scale>
      <p:origin x="0" y="0"/>
    </p:cViewPr>
  </p:notesTextViewPr>
  <p:notesViewPr>
    <p:cSldViewPr>
      <p:cViewPr varScale="1">
        <p:scale>
          <a:sx n="123" d="100"/>
          <a:sy n="123" d="100"/>
        </p:scale>
        <p:origin x="76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Wright" userId="62465a01-b42f-4820-a781-80f2f4edf808" providerId="ADAL" clId="{270E3F1F-FCAD-41EE-873D-4211C3D062AA}"/>
    <pc:docChg chg="undo custSel modSld">
      <pc:chgData name="Adam Wright" userId="62465a01-b42f-4820-a781-80f2f4edf808" providerId="ADAL" clId="{270E3F1F-FCAD-41EE-873D-4211C3D062AA}" dt="2020-07-14T13:23:18.636" v="10745"/>
      <pc:docMkLst>
        <pc:docMk/>
      </pc:docMkLst>
      <pc:sldChg chg="modNotes">
        <pc:chgData name="Adam Wright" userId="62465a01-b42f-4820-a781-80f2f4edf808" providerId="ADAL" clId="{270E3F1F-FCAD-41EE-873D-4211C3D062AA}" dt="2020-07-14T08:13:23.040" v="703" actId="20577"/>
        <pc:sldMkLst>
          <pc:docMk/>
          <pc:sldMk cId="1653225004" sldId="256"/>
        </pc:sldMkLst>
      </pc:sldChg>
      <pc:sldChg chg="modNotes">
        <pc:chgData name="Adam Wright" userId="62465a01-b42f-4820-a781-80f2f4edf808" providerId="ADAL" clId="{270E3F1F-FCAD-41EE-873D-4211C3D062AA}" dt="2020-07-14T09:05:43.378" v="2447" actId="20577"/>
        <pc:sldMkLst>
          <pc:docMk/>
          <pc:sldMk cId="3616582235" sldId="257"/>
        </pc:sldMkLst>
      </pc:sldChg>
      <pc:sldChg chg="modNotes">
        <pc:chgData name="Adam Wright" userId="62465a01-b42f-4820-a781-80f2f4edf808" providerId="ADAL" clId="{270E3F1F-FCAD-41EE-873D-4211C3D062AA}" dt="2020-07-14T09:10:53.035" v="2717" actId="113"/>
        <pc:sldMkLst>
          <pc:docMk/>
          <pc:sldMk cId="1710444070" sldId="259"/>
        </pc:sldMkLst>
      </pc:sldChg>
      <pc:sldChg chg="modNotes">
        <pc:chgData name="Adam Wright" userId="62465a01-b42f-4820-a781-80f2f4edf808" providerId="ADAL" clId="{270E3F1F-FCAD-41EE-873D-4211C3D062AA}" dt="2020-07-14T09:11:17.200" v="2726" actId="20577"/>
        <pc:sldMkLst>
          <pc:docMk/>
          <pc:sldMk cId="1449260067" sldId="260"/>
        </pc:sldMkLst>
      </pc:sldChg>
      <pc:sldChg chg="modNotes">
        <pc:chgData name="Adam Wright" userId="62465a01-b42f-4820-a781-80f2f4edf808" providerId="ADAL" clId="{270E3F1F-FCAD-41EE-873D-4211C3D062AA}" dt="2020-07-14T09:14:57.093" v="2800" actId="20577"/>
        <pc:sldMkLst>
          <pc:docMk/>
          <pc:sldMk cId="1365449973" sldId="262"/>
        </pc:sldMkLst>
      </pc:sldChg>
      <pc:sldChg chg="modNotes">
        <pc:chgData name="Adam Wright" userId="62465a01-b42f-4820-a781-80f2f4edf808" providerId="ADAL" clId="{270E3F1F-FCAD-41EE-873D-4211C3D062AA}" dt="2020-07-14T09:18:08.846" v="2825" actId="20577"/>
        <pc:sldMkLst>
          <pc:docMk/>
          <pc:sldMk cId="1954796754" sldId="263"/>
        </pc:sldMkLst>
      </pc:sldChg>
      <pc:sldChg chg="modNotes">
        <pc:chgData name="Adam Wright" userId="62465a01-b42f-4820-a781-80f2f4edf808" providerId="ADAL" clId="{270E3F1F-FCAD-41EE-873D-4211C3D062AA}" dt="2020-07-14T09:18:47.381" v="2895" actId="20577"/>
        <pc:sldMkLst>
          <pc:docMk/>
          <pc:sldMk cId="61109609" sldId="264"/>
        </pc:sldMkLst>
      </pc:sldChg>
      <pc:sldChg chg="modNotes">
        <pc:chgData name="Adam Wright" userId="62465a01-b42f-4820-a781-80f2f4edf808" providerId="ADAL" clId="{270E3F1F-FCAD-41EE-873D-4211C3D062AA}" dt="2020-07-14T09:44:01.863" v="3495" actId="113"/>
        <pc:sldMkLst>
          <pc:docMk/>
          <pc:sldMk cId="461544488" sldId="265"/>
        </pc:sldMkLst>
      </pc:sldChg>
      <pc:sldChg chg="modNotes">
        <pc:chgData name="Adam Wright" userId="62465a01-b42f-4820-a781-80f2f4edf808" providerId="ADAL" clId="{270E3F1F-FCAD-41EE-873D-4211C3D062AA}" dt="2020-07-14T09:45:42.065" v="3637" actId="20577"/>
        <pc:sldMkLst>
          <pc:docMk/>
          <pc:sldMk cId="2777563127" sldId="266"/>
        </pc:sldMkLst>
      </pc:sldChg>
      <pc:sldChg chg="modNotes">
        <pc:chgData name="Adam Wright" userId="62465a01-b42f-4820-a781-80f2f4edf808" providerId="ADAL" clId="{270E3F1F-FCAD-41EE-873D-4211C3D062AA}" dt="2020-07-14T09:52:01.012" v="4103"/>
        <pc:sldMkLst>
          <pc:docMk/>
          <pc:sldMk cId="2873752169" sldId="267"/>
        </pc:sldMkLst>
      </pc:sldChg>
      <pc:sldChg chg="modNotes">
        <pc:chgData name="Adam Wright" userId="62465a01-b42f-4820-a781-80f2f4edf808" providerId="ADAL" clId="{270E3F1F-FCAD-41EE-873D-4211C3D062AA}" dt="2020-07-14T09:52:28.943" v="4157" actId="20577"/>
        <pc:sldMkLst>
          <pc:docMk/>
          <pc:sldMk cId="3252394800" sldId="268"/>
        </pc:sldMkLst>
      </pc:sldChg>
      <pc:sldChg chg="modNotes">
        <pc:chgData name="Adam Wright" userId="62465a01-b42f-4820-a781-80f2f4edf808" providerId="ADAL" clId="{270E3F1F-FCAD-41EE-873D-4211C3D062AA}" dt="2020-07-14T09:56:00.929" v="4364" actId="20577"/>
        <pc:sldMkLst>
          <pc:docMk/>
          <pc:sldMk cId="3253011542" sldId="272"/>
        </pc:sldMkLst>
      </pc:sldChg>
      <pc:sldChg chg="modNotes">
        <pc:chgData name="Adam Wright" userId="62465a01-b42f-4820-a781-80f2f4edf808" providerId="ADAL" clId="{270E3F1F-FCAD-41EE-873D-4211C3D062AA}" dt="2020-07-14T10:07:03.266" v="4580" actId="20577"/>
        <pc:sldMkLst>
          <pc:docMk/>
          <pc:sldMk cId="4119337976" sldId="273"/>
        </pc:sldMkLst>
      </pc:sldChg>
      <pc:sldChg chg="modNotes">
        <pc:chgData name="Adam Wright" userId="62465a01-b42f-4820-a781-80f2f4edf808" providerId="ADAL" clId="{270E3F1F-FCAD-41EE-873D-4211C3D062AA}" dt="2020-07-14T10:13:36.989" v="4775" actId="20577"/>
        <pc:sldMkLst>
          <pc:docMk/>
          <pc:sldMk cId="4125153127" sldId="274"/>
        </pc:sldMkLst>
      </pc:sldChg>
      <pc:sldChg chg="modNotes">
        <pc:chgData name="Adam Wright" userId="62465a01-b42f-4820-a781-80f2f4edf808" providerId="ADAL" clId="{270E3F1F-FCAD-41EE-873D-4211C3D062AA}" dt="2020-07-14T10:15:47.220" v="5027" actId="20577"/>
        <pc:sldMkLst>
          <pc:docMk/>
          <pc:sldMk cId="4034521375" sldId="275"/>
        </pc:sldMkLst>
      </pc:sldChg>
      <pc:sldChg chg="modNotes">
        <pc:chgData name="Adam Wright" userId="62465a01-b42f-4820-a781-80f2f4edf808" providerId="ADAL" clId="{270E3F1F-FCAD-41EE-873D-4211C3D062AA}" dt="2020-07-14T10:43:37.075" v="5337"/>
        <pc:sldMkLst>
          <pc:docMk/>
          <pc:sldMk cId="1322352326" sldId="276"/>
        </pc:sldMkLst>
      </pc:sldChg>
      <pc:sldChg chg="modNotes">
        <pc:chgData name="Adam Wright" userId="62465a01-b42f-4820-a781-80f2f4edf808" providerId="ADAL" clId="{270E3F1F-FCAD-41EE-873D-4211C3D062AA}" dt="2020-07-14T10:19:28.892" v="5333" actId="20577"/>
        <pc:sldMkLst>
          <pc:docMk/>
          <pc:sldMk cId="3691564050" sldId="277"/>
        </pc:sldMkLst>
      </pc:sldChg>
      <pc:sldChg chg="modNotes">
        <pc:chgData name="Adam Wright" userId="62465a01-b42f-4820-a781-80f2f4edf808" providerId="ADAL" clId="{270E3F1F-FCAD-41EE-873D-4211C3D062AA}" dt="2020-07-14T10:44:01.050" v="5387" actId="20577"/>
        <pc:sldMkLst>
          <pc:docMk/>
          <pc:sldMk cId="249356992" sldId="278"/>
        </pc:sldMkLst>
      </pc:sldChg>
      <pc:sldChg chg="modNotes">
        <pc:chgData name="Adam Wright" userId="62465a01-b42f-4820-a781-80f2f4edf808" providerId="ADAL" clId="{270E3F1F-FCAD-41EE-873D-4211C3D062AA}" dt="2020-07-14T11:02:47.597" v="5927" actId="20577"/>
        <pc:sldMkLst>
          <pc:docMk/>
          <pc:sldMk cId="3114866367" sldId="279"/>
        </pc:sldMkLst>
      </pc:sldChg>
      <pc:sldChg chg="modNotes">
        <pc:chgData name="Adam Wright" userId="62465a01-b42f-4820-a781-80f2f4edf808" providerId="ADAL" clId="{270E3F1F-FCAD-41EE-873D-4211C3D062AA}" dt="2020-07-14T11:03:28.191" v="5929" actId="478"/>
        <pc:sldMkLst>
          <pc:docMk/>
          <pc:sldMk cId="1936597963" sldId="280"/>
        </pc:sldMkLst>
      </pc:sldChg>
      <pc:sldChg chg="modNotes">
        <pc:chgData name="Adam Wright" userId="62465a01-b42f-4820-a781-80f2f4edf808" providerId="ADAL" clId="{270E3F1F-FCAD-41EE-873D-4211C3D062AA}" dt="2020-07-14T11:04:01.254" v="5950" actId="20577"/>
        <pc:sldMkLst>
          <pc:docMk/>
          <pc:sldMk cId="1452344149" sldId="281"/>
        </pc:sldMkLst>
      </pc:sldChg>
      <pc:sldChg chg="modNotes">
        <pc:chgData name="Adam Wright" userId="62465a01-b42f-4820-a781-80f2f4edf808" providerId="ADAL" clId="{270E3F1F-FCAD-41EE-873D-4211C3D062AA}" dt="2020-07-14T11:26:20.210" v="6657" actId="113"/>
        <pc:sldMkLst>
          <pc:docMk/>
          <pc:sldMk cId="3827715617" sldId="283"/>
        </pc:sldMkLst>
      </pc:sldChg>
      <pc:sldChg chg="modNotes">
        <pc:chgData name="Adam Wright" userId="62465a01-b42f-4820-a781-80f2f4edf808" providerId="ADAL" clId="{270E3F1F-FCAD-41EE-873D-4211C3D062AA}" dt="2020-07-14T11:32:31.190" v="6883"/>
        <pc:sldMkLst>
          <pc:docMk/>
          <pc:sldMk cId="1515918019" sldId="285"/>
        </pc:sldMkLst>
      </pc:sldChg>
      <pc:sldChg chg="modNotes">
        <pc:chgData name="Adam Wright" userId="62465a01-b42f-4820-a781-80f2f4edf808" providerId="ADAL" clId="{270E3F1F-FCAD-41EE-873D-4211C3D062AA}" dt="2020-07-14T11:43:26.501" v="6998" actId="20577"/>
        <pc:sldMkLst>
          <pc:docMk/>
          <pc:sldMk cId="1212070894" sldId="286"/>
        </pc:sldMkLst>
      </pc:sldChg>
      <pc:sldChg chg="modNotes">
        <pc:chgData name="Adam Wright" userId="62465a01-b42f-4820-a781-80f2f4edf808" providerId="ADAL" clId="{270E3F1F-FCAD-41EE-873D-4211C3D062AA}" dt="2020-07-14T11:46:24.753" v="7202"/>
        <pc:sldMkLst>
          <pc:docMk/>
          <pc:sldMk cId="2067156511" sldId="287"/>
        </pc:sldMkLst>
      </pc:sldChg>
      <pc:sldChg chg="modNotes">
        <pc:chgData name="Adam Wright" userId="62465a01-b42f-4820-a781-80f2f4edf808" providerId="ADAL" clId="{270E3F1F-FCAD-41EE-873D-4211C3D062AA}" dt="2020-07-14T11:47:50.036" v="7423" actId="20577"/>
        <pc:sldMkLst>
          <pc:docMk/>
          <pc:sldMk cId="3112428746" sldId="288"/>
        </pc:sldMkLst>
      </pc:sldChg>
      <pc:sldChg chg="modNotes">
        <pc:chgData name="Adam Wright" userId="62465a01-b42f-4820-a781-80f2f4edf808" providerId="ADAL" clId="{270E3F1F-FCAD-41EE-873D-4211C3D062AA}" dt="2020-07-14T11:49:15.700" v="7536" actId="20577"/>
        <pc:sldMkLst>
          <pc:docMk/>
          <pc:sldMk cId="3012535525" sldId="289"/>
        </pc:sldMkLst>
      </pc:sldChg>
      <pc:sldChg chg="modNotes">
        <pc:chgData name="Adam Wright" userId="62465a01-b42f-4820-a781-80f2f4edf808" providerId="ADAL" clId="{270E3F1F-FCAD-41EE-873D-4211C3D062AA}" dt="2020-07-14T11:51:22.164" v="7655" actId="20577"/>
        <pc:sldMkLst>
          <pc:docMk/>
          <pc:sldMk cId="2888270128" sldId="291"/>
        </pc:sldMkLst>
      </pc:sldChg>
      <pc:sldChg chg="modNotes">
        <pc:chgData name="Adam Wright" userId="62465a01-b42f-4820-a781-80f2f4edf808" providerId="ADAL" clId="{270E3F1F-FCAD-41EE-873D-4211C3D062AA}" dt="2020-07-14T11:53:10.373" v="7936" actId="20577"/>
        <pc:sldMkLst>
          <pc:docMk/>
          <pc:sldMk cId="3585646408" sldId="293"/>
        </pc:sldMkLst>
      </pc:sldChg>
      <pc:sldChg chg="modNotes">
        <pc:chgData name="Adam Wright" userId="62465a01-b42f-4820-a781-80f2f4edf808" providerId="ADAL" clId="{270E3F1F-FCAD-41EE-873D-4211C3D062AA}" dt="2020-07-14T11:54:39.854" v="8199" actId="20577"/>
        <pc:sldMkLst>
          <pc:docMk/>
          <pc:sldMk cId="641037458" sldId="294"/>
        </pc:sldMkLst>
      </pc:sldChg>
      <pc:sldChg chg="modNotes">
        <pc:chgData name="Adam Wright" userId="62465a01-b42f-4820-a781-80f2f4edf808" providerId="ADAL" clId="{270E3F1F-FCAD-41EE-873D-4211C3D062AA}" dt="2020-07-14T12:33:49.673" v="8765" actId="6549"/>
        <pc:sldMkLst>
          <pc:docMk/>
          <pc:sldMk cId="4281156562" sldId="301"/>
        </pc:sldMkLst>
      </pc:sldChg>
      <pc:sldChg chg="modNotes">
        <pc:chgData name="Adam Wright" userId="62465a01-b42f-4820-a781-80f2f4edf808" providerId="ADAL" clId="{270E3F1F-FCAD-41EE-873D-4211C3D062AA}" dt="2020-07-14T12:33:35.640" v="8762" actId="6549"/>
        <pc:sldMkLst>
          <pc:docMk/>
          <pc:sldMk cId="3741628032" sldId="302"/>
        </pc:sldMkLst>
      </pc:sldChg>
      <pc:sldChg chg="modNotes">
        <pc:chgData name="Adam Wright" userId="62465a01-b42f-4820-a781-80f2f4edf808" providerId="ADAL" clId="{270E3F1F-FCAD-41EE-873D-4211C3D062AA}" dt="2020-07-14T12:33:26.744" v="8760" actId="6549"/>
        <pc:sldMkLst>
          <pc:docMk/>
          <pc:sldMk cId="3470697823" sldId="306"/>
        </pc:sldMkLst>
      </pc:sldChg>
      <pc:sldChg chg="modNotes">
        <pc:chgData name="Adam Wright" userId="62465a01-b42f-4820-a781-80f2f4edf808" providerId="ADAL" clId="{270E3F1F-FCAD-41EE-873D-4211C3D062AA}" dt="2020-07-14T12:33:21.203" v="8758" actId="6549"/>
        <pc:sldMkLst>
          <pc:docMk/>
          <pc:sldMk cId="2158079347" sldId="307"/>
        </pc:sldMkLst>
      </pc:sldChg>
      <pc:sldChg chg="modNotes">
        <pc:chgData name="Adam Wright" userId="62465a01-b42f-4820-a781-80f2f4edf808" providerId="ADAL" clId="{270E3F1F-FCAD-41EE-873D-4211C3D062AA}" dt="2020-07-14T12:33:15.250" v="8756" actId="6549"/>
        <pc:sldMkLst>
          <pc:docMk/>
          <pc:sldMk cId="3458961793" sldId="308"/>
        </pc:sldMkLst>
      </pc:sldChg>
      <pc:sldChg chg="modNotes">
        <pc:chgData name="Adam Wright" userId="62465a01-b42f-4820-a781-80f2f4edf808" providerId="ADAL" clId="{270E3F1F-FCAD-41EE-873D-4211C3D062AA}" dt="2020-07-14T12:32:58.897" v="8754" actId="20577"/>
        <pc:sldMkLst>
          <pc:docMk/>
          <pc:sldMk cId="1013703503" sldId="310"/>
        </pc:sldMkLst>
      </pc:sldChg>
      <pc:sldChg chg="modNotes">
        <pc:chgData name="Adam Wright" userId="62465a01-b42f-4820-a781-80f2f4edf808" providerId="ADAL" clId="{270E3F1F-FCAD-41EE-873D-4211C3D062AA}" dt="2020-07-14T12:36:12.519" v="8818" actId="20577"/>
        <pc:sldMkLst>
          <pc:docMk/>
          <pc:sldMk cId="1935462754" sldId="311"/>
        </pc:sldMkLst>
      </pc:sldChg>
      <pc:sldChg chg="modNotes">
        <pc:chgData name="Adam Wright" userId="62465a01-b42f-4820-a781-80f2f4edf808" providerId="ADAL" clId="{270E3F1F-FCAD-41EE-873D-4211C3D062AA}" dt="2020-07-14T12:37:32.305" v="8908" actId="20577"/>
        <pc:sldMkLst>
          <pc:docMk/>
          <pc:sldMk cId="3877450000" sldId="312"/>
        </pc:sldMkLst>
      </pc:sldChg>
      <pc:sldChg chg="modNotes">
        <pc:chgData name="Adam Wright" userId="62465a01-b42f-4820-a781-80f2f4edf808" providerId="ADAL" clId="{270E3F1F-FCAD-41EE-873D-4211C3D062AA}" dt="2020-07-14T12:38:25.393" v="8993" actId="20577"/>
        <pc:sldMkLst>
          <pc:docMk/>
          <pc:sldMk cId="3816985374" sldId="314"/>
        </pc:sldMkLst>
      </pc:sldChg>
      <pc:sldChg chg="modNotes">
        <pc:chgData name="Adam Wright" userId="62465a01-b42f-4820-a781-80f2f4edf808" providerId="ADAL" clId="{270E3F1F-FCAD-41EE-873D-4211C3D062AA}" dt="2020-07-14T12:41:08.899" v="9103" actId="20577"/>
        <pc:sldMkLst>
          <pc:docMk/>
          <pc:sldMk cId="3841359658" sldId="324"/>
        </pc:sldMkLst>
      </pc:sldChg>
      <pc:sldChg chg="modNotes">
        <pc:chgData name="Adam Wright" userId="62465a01-b42f-4820-a781-80f2f4edf808" providerId="ADAL" clId="{270E3F1F-FCAD-41EE-873D-4211C3D062AA}" dt="2020-07-14T12:42:11.806" v="9151"/>
        <pc:sldMkLst>
          <pc:docMk/>
          <pc:sldMk cId="2056032156" sldId="326"/>
        </pc:sldMkLst>
      </pc:sldChg>
      <pc:sldChg chg="modNotes">
        <pc:chgData name="Adam Wright" userId="62465a01-b42f-4820-a781-80f2f4edf808" providerId="ADAL" clId="{270E3F1F-FCAD-41EE-873D-4211C3D062AA}" dt="2020-07-14T12:45:17.108" v="9448" actId="20577"/>
        <pc:sldMkLst>
          <pc:docMk/>
          <pc:sldMk cId="2108712663" sldId="328"/>
        </pc:sldMkLst>
      </pc:sldChg>
      <pc:sldChg chg="modNotes">
        <pc:chgData name="Adam Wright" userId="62465a01-b42f-4820-a781-80f2f4edf808" providerId="ADAL" clId="{270E3F1F-FCAD-41EE-873D-4211C3D062AA}" dt="2020-07-14T12:48:24.811" v="9638" actId="20577"/>
        <pc:sldMkLst>
          <pc:docMk/>
          <pc:sldMk cId="1385110197" sldId="329"/>
        </pc:sldMkLst>
      </pc:sldChg>
      <pc:sldChg chg="modNotes">
        <pc:chgData name="Adam Wright" userId="62465a01-b42f-4820-a781-80f2f4edf808" providerId="ADAL" clId="{270E3F1F-FCAD-41EE-873D-4211C3D062AA}" dt="2020-07-14T12:56:07.697" v="9972" actId="20577"/>
        <pc:sldMkLst>
          <pc:docMk/>
          <pc:sldMk cId="3703771555" sldId="330"/>
        </pc:sldMkLst>
      </pc:sldChg>
      <pc:sldChg chg="modNotes">
        <pc:chgData name="Adam Wright" userId="62465a01-b42f-4820-a781-80f2f4edf808" providerId="ADAL" clId="{270E3F1F-FCAD-41EE-873D-4211C3D062AA}" dt="2020-07-14T12:56:23.761" v="9977" actId="20577"/>
        <pc:sldMkLst>
          <pc:docMk/>
          <pc:sldMk cId="4047272968" sldId="331"/>
        </pc:sldMkLst>
      </pc:sldChg>
      <pc:sldChg chg="modNotes">
        <pc:chgData name="Adam Wright" userId="62465a01-b42f-4820-a781-80f2f4edf808" providerId="ADAL" clId="{270E3F1F-FCAD-41EE-873D-4211C3D062AA}" dt="2020-07-14T12:56:34.968" v="9982" actId="20577"/>
        <pc:sldMkLst>
          <pc:docMk/>
          <pc:sldMk cId="265029899" sldId="332"/>
        </pc:sldMkLst>
      </pc:sldChg>
      <pc:sldChg chg="modNotes">
        <pc:chgData name="Adam Wright" userId="62465a01-b42f-4820-a781-80f2f4edf808" providerId="ADAL" clId="{270E3F1F-FCAD-41EE-873D-4211C3D062AA}" dt="2020-07-14T13:23:13.481" v="10744"/>
        <pc:sldMkLst>
          <pc:docMk/>
          <pc:sldMk cId="4185756065" sldId="336"/>
        </pc:sldMkLst>
      </pc:sldChg>
      <pc:sldChg chg="modNotes">
        <pc:chgData name="Adam Wright" userId="62465a01-b42f-4820-a781-80f2f4edf808" providerId="ADAL" clId="{270E3F1F-FCAD-41EE-873D-4211C3D062AA}" dt="2020-07-14T13:17:40.615" v="10303" actId="20577"/>
        <pc:sldMkLst>
          <pc:docMk/>
          <pc:sldMk cId="3513266439" sldId="337"/>
        </pc:sldMkLst>
      </pc:sldChg>
      <pc:sldChg chg="modNotes">
        <pc:chgData name="Adam Wright" userId="62465a01-b42f-4820-a781-80f2f4edf808" providerId="ADAL" clId="{270E3F1F-FCAD-41EE-873D-4211C3D062AA}" dt="2020-07-14T13:21:48.241" v="10665" actId="20577"/>
        <pc:sldMkLst>
          <pc:docMk/>
          <pc:sldMk cId="1642703159" sldId="341"/>
        </pc:sldMkLst>
      </pc:sldChg>
      <pc:sldChg chg="modNotes">
        <pc:chgData name="Adam Wright" userId="62465a01-b42f-4820-a781-80f2f4edf808" providerId="ADAL" clId="{270E3F1F-FCAD-41EE-873D-4211C3D062AA}" dt="2020-07-14T13:22:26.633" v="10743" actId="20577"/>
        <pc:sldMkLst>
          <pc:docMk/>
          <pc:sldMk cId="915866452" sldId="345"/>
        </pc:sldMkLst>
      </pc:sldChg>
      <pc:sldChg chg="modNotes">
        <pc:chgData name="Adam Wright" userId="62465a01-b42f-4820-a781-80f2f4edf808" providerId="ADAL" clId="{270E3F1F-FCAD-41EE-873D-4211C3D062AA}" dt="2020-07-14T13:23:18.636" v="10745"/>
        <pc:sldMkLst>
          <pc:docMk/>
          <pc:sldMk cId="2380452554" sldId="346"/>
        </pc:sldMkLst>
      </pc:sldChg>
    </pc:docChg>
  </pc:docChgLst>
  <pc:docChgLst>
    <pc:chgData name="Stefan Simis" userId="c64d7003-defa-4896-9042-24ee42c8e67f" providerId="ADAL" clId="{76E176E2-395D-4DDE-B25A-4D28C81081F6}"/>
    <pc:docChg chg="undo custSel modSld">
      <pc:chgData name="Stefan Simis" userId="c64d7003-defa-4896-9042-24ee42c8e67f" providerId="ADAL" clId="{76E176E2-395D-4DDE-B25A-4D28C81081F6}" dt="2021-02-01T10:05:05.184" v="602" actId="20577"/>
      <pc:docMkLst>
        <pc:docMk/>
      </pc:docMkLst>
      <pc:sldChg chg="modNotes">
        <pc:chgData name="Stefan Simis" userId="c64d7003-defa-4896-9042-24ee42c8e67f" providerId="ADAL" clId="{76E176E2-395D-4DDE-B25A-4D28C81081F6}" dt="2021-02-01T10:05:05.184" v="602" actId="20577"/>
        <pc:sldMkLst>
          <pc:docMk/>
          <pc:sldMk cId="1653225004" sldId="256"/>
        </pc:sldMkLst>
      </pc:sldChg>
      <pc:sldChg chg="modNotes">
        <pc:chgData name="Stefan Simis" userId="c64d7003-defa-4896-9042-24ee42c8e67f" providerId="ADAL" clId="{76E176E2-395D-4DDE-B25A-4D28C81081F6}" dt="2021-02-01T10:03:36.424" v="349" actId="6549"/>
        <pc:sldMkLst>
          <pc:docMk/>
          <pc:sldMk cId="3616582235" sldId="257"/>
        </pc:sldMkLst>
      </pc:sldChg>
      <pc:sldChg chg="modNotes">
        <pc:chgData name="Stefan Simis" userId="c64d7003-defa-4896-9042-24ee42c8e67f" providerId="ADAL" clId="{76E176E2-395D-4DDE-B25A-4D28C81081F6}" dt="2021-02-01T09:54:21.929" v="9" actId="20577"/>
        <pc:sldMkLst>
          <pc:docMk/>
          <pc:sldMk cId="4185756065"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243D7-7319-49D0-A9E9-E0EC53D89FD6}" type="datetimeFigureOut">
              <a:rPr lang="en-GB" smtClean="0"/>
              <a:t>01/02/2021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6E6AD-0C92-443C-BC4F-47AEC28CC01F}" type="slidenum">
              <a:rPr lang="en-GB" smtClean="0"/>
              <a:t>‹#›</a:t>
            </a:fld>
            <a:endParaRPr lang="en-GB"/>
          </a:p>
        </p:txBody>
      </p:sp>
    </p:spTree>
    <p:extLst>
      <p:ext uri="{BB962C8B-B14F-4D97-AF65-F5344CB8AC3E}">
        <p14:creationId xmlns:p14="http://schemas.microsoft.com/office/powerpoint/2010/main" val="350098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tsi@pml.ac.uk"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creativecommons.org/licenses/by-nc/4.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931990"/>
            <a:ext cx="5486400" cy="3312418"/>
          </a:xfrm>
        </p:spPr>
        <p:txBody>
          <a:bodyPr/>
          <a:lstStyle/>
          <a:p>
            <a:r>
              <a:rPr lang="en-GB" dirty="0"/>
              <a:t>This slide portfolio serves as a step-by-step reference to the electronics components used for the construction of the So-Rad control unit. Each component is added in sequence to the base plate of the enclosure, a 400x400x150mm stainless steel enclosure. Details on the overall construction of the So-Rad are given in the Build Manual available from this repository (see </a:t>
            </a:r>
            <a:r>
              <a:rPr lang="en-GB" dirty="0" err="1"/>
              <a:t>doi</a:t>
            </a:r>
            <a:r>
              <a:rPr lang="en-GB" dirty="0"/>
              <a:t> below). </a:t>
            </a:r>
          </a:p>
          <a:p>
            <a:endParaRPr lang="en-GB" dirty="0"/>
          </a:p>
          <a:p>
            <a:r>
              <a:rPr lang="en-GB" dirty="0"/>
              <a:t>Authors: </a:t>
            </a:r>
          </a:p>
          <a:p>
            <a:r>
              <a:rPr lang="en-GB" dirty="0"/>
              <a:t>Adam Wright, Plymouth Marine Laboratory, UK</a:t>
            </a:r>
          </a:p>
          <a:p>
            <a:r>
              <a:rPr lang="en-GB" dirty="0"/>
              <a:t>Stefan Simis, Plymouth Marine Laboratory, UK – </a:t>
            </a:r>
            <a:r>
              <a:rPr lang="en-GB" u="sng" dirty="0">
                <a:hlinkClick r:id="rId3"/>
              </a:rPr>
              <a:t>stsi@pml.ac.uk</a:t>
            </a:r>
            <a:endParaRPr lang="en-GB" dirty="0"/>
          </a:p>
          <a:p>
            <a:r>
              <a:rPr lang="en-GB" dirty="0"/>
              <a:t> </a:t>
            </a:r>
          </a:p>
          <a:p>
            <a:r>
              <a:rPr lang="en-GB" dirty="0"/>
              <a:t>This document is licenced under Creative Commons BY-NC 4.0 International, see: </a:t>
            </a:r>
            <a:r>
              <a:rPr lang="en-GB" u="sng" dirty="0">
                <a:hlinkClick r:id="rId4"/>
              </a:rPr>
              <a:t>https://creativecommons.org/licenses/by-nc/4.0/</a:t>
            </a:r>
            <a:endParaRPr lang="en-GB" dirty="0"/>
          </a:p>
          <a:p>
            <a:endParaRPr lang="en-GB" dirty="0"/>
          </a:p>
          <a:p>
            <a:r>
              <a:rPr lang="en-GB" dirty="0"/>
              <a:t>For commercial licensing of So-Rad or this manual please contact the authors.</a:t>
            </a:r>
          </a:p>
          <a:p>
            <a:endParaRPr lang="en-GB" dirty="0"/>
          </a:p>
          <a:p>
            <a:r>
              <a:rPr lang="en-GB" dirty="0"/>
              <a:t>This document is part of the So-Rad technical document repository available online:</a:t>
            </a:r>
            <a:br>
              <a:rPr lang="en-GB" dirty="0"/>
            </a:br>
            <a:r>
              <a:rPr lang="en-GB" dirty="0" err="1"/>
              <a:t>doi</a:t>
            </a:r>
            <a:r>
              <a:rPr lang="en-GB" dirty="0"/>
              <a:t>: 10.5281/zenodo.4485805 (this version)</a:t>
            </a:r>
            <a:endParaRPr lang="en-GB" b="1" i="1" dirty="0"/>
          </a:p>
        </p:txBody>
      </p:sp>
      <p:sp>
        <p:nvSpPr>
          <p:cNvPr id="4" name="Slide Number Placeholder 3"/>
          <p:cNvSpPr>
            <a:spLocks noGrp="1"/>
          </p:cNvSpPr>
          <p:nvPr>
            <p:ph type="sldNum" sz="quarter" idx="5"/>
          </p:nvPr>
        </p:nvSpPr>
        <p:spPr/>
        <p:txBody>
          <a:bodyPr/>
          <a:lstStyle/>
          <a:p>
            <a:fld id="{1EA6E6AD-0C92-443C-BC4F-47AEC28CC01F}" type="slidenum">
              <a:rPr lang="en-GB" smtClean="0"/>
              <a:t>1</a:t>
            </a:fld>
            <a:endParaRPr lang="en-GB"/>
          </a:p>
        </p:txBody>
      </p:sp>
      <p:sp>
        <p:nvSpPr>
          <p:cNvPr id="7" name="Rectangle 5">
            <a:extLst>
              <a:ext uri="{FF2B5EF4-FFF2-40B4-BE49-F238E27FC236}">
                <a16:creationId xmlns:a16="http://schemas.microsoft.com/office/drawing/2014/main" id="{7D89C4DA-150A-42F1-B27B-0A33D9DFD593}"/>
              </a:ext>
            </a:extLst>
          </p:cNvPr>
          <p:cNvSpPr>
            <a:spLocks noChangeArrowheads="1"/>
          </p:cNvSpPr>
          <p:nvPr/>
        </p:nvSpPr>
        <p:spPr bwMode="auto">
          <a:xfrm>
            <a:off x="1988840" y="1106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8" name="Picture 1">
            <a:extLst>
              <a:ext uri="{FF2B5EF4-FFF2-40B4-BE49-F238E27FC236}">
                <a16:creationId xmlns:a16="http://schemas.microsoft.com/office/drawing/2014/main" id="{8C844D4D-124D-4C8D-8B0F-AF52B82A5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8840" y="468266"/>
            <a:ext cx="2971800" cy="22288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4FD339D2-6FF6-4127-8D5B-CE3664FB7611}"/>
              </a:ext>
            </a:extLst>
          </p:cNvPr>
          <p:cNvSpPr>
            <a:spLocks noChangeArrowheads="1"/>
          </p:cNvSpPr>
          <p:nvPr/>
        </p:nvSpPr>
        <p:spPr bwMode="auto">
          <a:xfrm>
            <a:off x="470418" y="2411760"/>
            <a:ext cx="6126934"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4D4D4D"/>
                </a:solidFill>
                <a:effectLst/>
                <a:latin typeface="Calibri" panose="020F0502020204030204" pitchFamily="34" charset="0"/>
                <a:ea typeface="Calibri" panose="020F0502020204030204" pitchFamily="34" charset="0"/>
                <a:cs typeface="Times New Roman" panose="02020603050405020304" pitchFamily="18" charset="0"/>
              </a:rPr>
              <a:t>Multiscale Observation Networks for </a:t>
            </a:r>
            <a:br>
              <a:rPr kumimoji="0" lang="en-GB" altLang="en-US" sz="2000" b="0" i="0" u="none" strike="noStrike" cap="none" normalizeH="0" baseline="0" dirty="0">
                <a:ln>
                  <a:noFill/>
                </a:ln>
                <a:solidFill>
                  <a:srgbClr val="4D4D4D"/>
                </a:solidFill>
                <a:effectLst/>
                <a:latin typeface="Calibri" panose="020F0502020204030204" pitchFamily="34" charset="0"/>
                <a:ea typeface="Calibri" panose="020F0502020204030204" pitchFamily="34" charset="0"/>
                <a:cs typeface="Times New Roman" panose="02020603050405020304" pitchFamily="18" charset="0"/>
              </a:rPr>
            </a:br>
            <a:r>
              <a:rPr kumimoji="0" lang="en-GB" altLang="en-US" sz="2000" b="0" i="0" u="none" strike="noStrike" cap="none" normalizeH="0" baseline="0" dirty="0">
                <a:ln>
                  <a:noFill/>
                </a:ln>
                <a:solidFill>
                  <a:srgbClr val="4D4D4D"/>
                </a:solidFill>
                <a:effectLst/>
                <a:latin typeface="Calibri" panose="020F0502020204030204" pitchFamily="34" charset="0"/>
                <a:ea typeface="Calibri" panose="020F0502020204030204" pitchFamily="34" charset="0"/>
                <a:cs typeface="Times New Roman" panose="02020603050405020304" pitchFamily="18" charset="0"/>
              </a:rPr>
              <a:t>Optical monitoring of Coastal waters, Lakes and Estuaries</a:t>
            </a:r>
            <a:endParaRPr kumimoji="0" lang="en-GB" altLang="en-US" sz="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1" u="none" strike="noStrike" cap="none" normalizeH="0" baseline="0" dirty="0">
                <a:ln>
                  <a:noFill/>
                </a:ln>
                <a:solidFill>
                  <a:srgbClr val="1C7568"/>
                </a:solidFill>
                <a:effectLst/>
                <a:latin typeface="Calibri" panose="020F0502020204030204" pitchFamily="34" charset="0"/>
                <a:ea typeface="Calibri" panose="020F0502020204030204" pitchFamily="34" charset="0"/>
                <a:cs typeface="Times New Roman" panose="02020603050405020304" pitchFamily="18" charset="0"/>
              </a:rPr>
              <a:t>Solar-tracking radiometry platform (So-Rad)</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600" b="1" dirty="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600" b="1" dirty="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cs typeface="Times New Roman" panose="02020603050405020304" pitchFamily="18" charset="0"/>
              </a:rPr>
              <a:t>Control unit step-by-step mounting instructions</a:t>
            </a:r>
            <a:endParaRPr kumimoji="0" lang="en-GB" altLang="en-US" sz="100" b="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4D4D4D"/>
                </a:solidFill>
                <a:effectLst/>
                <a:latin typeface="Calibri" panose="020F0502020204030204" pitchFamily="34" charset="0"/>
                <a:ea typeface="Calibri" panose="020F0502020204030204" pitchFamily="34" charset="0"/>
                <a:cs typeface="Times New Roman" panose="02020603050405020304" pitchFamily="18" charset="0"/>
              </a:rPr>
              <a:t>1February 2021</a:t>
            </a:r>
            <a:endParaRPr kumimoji="0" lang="en-GB" altLang="en-US" sz="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4D4D4D"/>
                </a:solidFill>
                <a:effectLst/>
                <a:latin typeface="Calibri" panose="020F0502020204030204" pitchFamily="34" charset="0"/>
                <a:ea typeface="Calibri" panose="020F0502020204030204" pitchFamily="34" charset="0"/>
                <a:cs typeface="Times New Roman" panose="02020603050405020304" pitchFamily="18" charset="0"/>
              </a:rPr>
              <a:t>V1.0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31" name="Picture 1">
            <a:extLst>
              <a:ext uri="{FF2B5EF4-FFF2-40B4-BE49-F238E27FC236}">
                <a16:creationId xmlns:a16="http://schemas.microsoft.com/office/drawing/2014/main" id="{4735C4E5-1C6B-40F5-9443-347DDD374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681" y="8550789"/>
            <a:ext cx="676275" cy="457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53A285-9FD7-4607-B14A-5A8672676BFB}"/>
              </a:ext>
            </a:extLst>
          </p:cNvPr>
          <p:cNvSpPr/>
          <p:nvPr/>
        </p:nvSpPr>
        <p:spPr>
          <a:xfrm>
            <a:off x="1193338" y="8571923"/>
            <a:ext cx="4978862" cy="430887"/>
          </a:xfrm>
          <a:prstGeom prst="rect">
            <a:avLst/>
          </a:prstGeom>
        </p:spPr>
        <p:txBody>
          <a:bodyPr wrap="square">
            <a:spAutoFit/>
          </a:bodyPr>
          <a:lstStyle/>
          <a:p>
            <a:pPr>
              <a:tabLst>
                <a:tab pos="2865755" algn="ctr"/>
                <a:tab pos="5731510" algn="r"/>
              </a:tabLst>
            </a:pPr>
            <a:r>
              <a:rPr lang="en-GB" sz="1100" dirty="0"/>
              <a:t>This project has received funding from the European Union’s Horizon 2020 research and innovation programme under grant agreement No 776480</a:t>
            </a:r>
            <a:endParaRPr lang="en-GB" sz="1400" dirty="0">
              <a:solidFill>
                <a:srgbClr val="4D4D4D"/>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380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Rugged end stop</a:t>
            </a:r>
          </a:p>
          <a:p>
            <a:endParaRPr lang="en-GB" dirty="0"/>
          </a:p>
          <a:p>
            <a:r>
              <a:rPr lang="en-GB" dirty="0"/>
              <a:t>Dimensions:</a:t>
            </a:r>
          </a:p>
          <a:p>
            <a:r>
              <a:rPr lang="en-GB" dirty="0"/>
              <a:t>10mm W</a:t>
            </a:r>
          </a:p>
          <a:p>
            <a:r>
              <a:rPr lang="en-GB" dirty="0"/>
              <a:t>40mm L</a:t>
            </a:r>
          </a:p>
          <a:p>
            <a:endParaRPr lang="en-GB" dirty="0"/>
          </a:p>
          <a:p>
            <a:r>
              <a:rPr lang="en-GB" dirty="0"/>
              <a:t>Construction:</a:t>
            </a:r>
          </a:p>
          <a:p>
            <a:r>
              <a:rPr lang="en-GB" dirty="0"/>
              <a:t>Secure the </a:t>
            </a:r>
            <a:r>
              <a:rPr lang="en-GB" dirty="0" err="1"/>
              <a:t>endstop</a:t>
            </a:r>
            <a:r>
              <a:rPr lang="en-GB" dirty="0"/>
              <a:t> with a 3mm precision screwdriver</a:t>
            </a:r>
          </a:p>
        </p:txBody>
      </p:sp>
      <p:sp>
        <p:nvSpPr>
          <p:cNvPr id="4" name="Slide Number Placeholder 3"/>
          <p:cNvSpPr>
            <a:spLocks noGrp="1"/>
          </p:cNvSpPr>
          <p:nvPr>
            <p:ph type="sldNum" sz="quarter" idx="5"/>
          </p:nvPr>
        </p:nvSpPr>
        <p:spPr/>
        <p:txBody>
          <a:bodyPr/>
          <a:lstStyle/>
          <a:p>
            <a:fld id="{1EA6E6AD-0C92-443C-BC4F-47AEC28CC01F}" type="slidenum">
              <a:rPr lang="en-GB" smtClean="0"/>
              <a:t>10</a:t>
            </a:fld>
            <a:endParaRPr lang="en-GB"/>
          </a:p>
        </p:txBody>
      </p:sp>
    </p:spTree>
    <p:extLst>
      <p:ext uri="{BB962C8B-B14F-4D97-AF65-F5344CB8AC3E}">
        <p14:creationId xmlns:p14="http://schemas.microsoft.com/office/powerpoint/2010/main" val="111799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RUT240 </a:t>
            </a:r>
            <a:r>
              <a:rPr lang="en-GB" dirty="0" err="1"/>
              <a:t>Teltonika</a:t>
            </a:r>
            <a:r>
              <a:rPr lang="en-GB" dirty="0"/>
              <a:t> Modem with DIN Plate bracket</a:t>
            </a:r>
          </a:p>
          <a:p>
            <a:endParaRPr lang="en-GB" dirty="0"/>
          </a:p>
          <a:p>
            <a:r>
              <a:rPr lang="en-GB" dirty="0"/>
              <a:t>Dimensions:</a:t>
            </a:r>
          </a:p>
          <a:p>
            <a:r>
              <a:rPr lang="en-GB" dirty="0"/>
              <a:t>25mm W</a:t>
            </a:r>
          </a:p>
          <a:p>
            <a:r>
              <a:rPr lang="en-GB" dirty="0"/>
              <a:t>75mm L</a:t>
            </a:r>
          </a:p>
          <a:p>
            <a:endParaRPr lang="en-GB" dirty="0"/>
          </a:p>
          <a:p>
            <a:r>
              <a:rPr lang="en-GB" dirty="0"/>
              <a:t>Construction:</a:t>
            </a:r>
          </a:p>
          <a:p>
            <a:r>
              <a:rPr lang="en-GB" dirty="0"/>
              <a:t>Fasten the DIN Rail bracket using the screws provided. </a:t>
            </a:r>
          </a:p>
          <a:p>
            <a:r>
              <a:rPr lang="en-GB" dirty="0"/>
              <a:t>Mount the modem such that the antenna faces the top of the box/ base plate. </a:t>
            </a:r>
          </a:p>
        </p:txBody>
      </p:sp>
      <p:sp>
        <p:nvSpPr>
          <p:cNvPr id="4" name="Slide Number Placeholder 3"/>
          <p:cNvSpPr>
            <a:spLocks noGrp="1"/>
          </p:cNvSpPr>
          <p:nvPr>
            <p:ph type="sldNum" sz="quarter" idx="5"/>
          </p:nvPr>
        </p:nvSpPr>
        <p:spPr/>
        <p:txBody>
          <a:bodyPr/>
          <a:lstStyle/>
          <a:p>
            <a:fld id="{1EA6E6AD-0C92-443C-BC4F-47AEC28CC01F}" type="slidenum">
              <a:rPr lang="en-GB" smtClean="0"/>
              <a:t>11</a:t>
            </a:fld>
            <a:endParaRPr lang="en-GB"/>
          </a:p>
        </p:txBody>
      </p:sp>
    </p:spTree>
    <p:extLst>
      <p:ext uri="{BB962C8B-B14F-4D97-AF65-F5344CB8AC3E}">
        <p14:creationId xmlns:p14="http://schemas.microsoft.com/office/powerpoint/2010/main" val="182579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AZD-KD Oriental Motor controller</a:t>
            </a:r>
          </a:p>
          <a:p>
            <a:r>
              <a:rPr lang="en-GB" dirty="0"/>
              <a:t>Secure an </a:t>
            </a:r>
            <a:r>
              <a:rPr lang="en-GB" dirty="0" err="1"/>
              <a:t>endstop</a:t>
            </a:r>
            <a:r>
              <a:rPr lang="en-GB" dirty="0"/>
              <a:t> between Modem and Motor controller</a:t>
            </a:r>
          </a:p>
          <a:p>
            <a:endParaRPr lang="en-GB" dirty="0"/>
          </a:p>
          <a:p>
            <a:r>
              <a:rPr lang="en-GB" dirty="0"/>
              <a:t>Dimensions:</a:t>
            </a:r>
          </a:p>
          <a:p>
            <a:r>
              <a:rPr lang="en-GB" dirty="0"/>
              <a:t>35mm W</a:t>
            </a:r>
          </a:p>
          <a:p>
            <a:r>
              <a:rPr lang="en-GB" dirty="0"/>
              <a:t>100mm L</a:t>
            </a:r>
          </a:p>
          <a:p>
            <a:endParaRPr lang="en-GB" dirty="0"/>
          </a:p>
          <a:p>
            <a:r>
              <a:rPr lang="en-GB" dirty="0"/>
              <a:t>Construction:</a:t>
            </a:r>
          </a:p>
          <a:p>
            <a:r>
              <a:rPr lang="en-GB" dirty="0"/>
              <a:t>Clip on Motor controller to the DIN rail such that the CN6 and CN7 ports face the top of the box/ Base plate</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12</a:t>
            </a:fld>
            <a:endParaRPr lang="en-GB"/>
          </a:p>
        </p:txBody>
      </p:sp>
    </p:spTree>
    <p:extLst>
      <p:ext uri="{BB962C8B-B14F-4D97-AF65-F5344CB8AC3E}">
        <p14:creationId xmlns:p14="http://schemas.microsoft.com/office/powerpoint/2010/main" val="382673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Ground terminal </a:t>
            </a:r>
          </a:p>
          <a:p>
            <a:endParaRPr lang="en-GB" dirty="0"/>
          </a:p>
          <a:p>
            <a:r>
              <a:rPr lang="en-GB" dirty="0"/>
              <a:t>Dimensions:</a:t>
            </a:r>
          </a:p>
          <a:p>
            <a:r>
              <a:rPr lang="en-GB" dirty="0"/>
              <a:t>5mm W</a:t>
            </a:r>
          </a:p>
          <a:p>
            <a:r>
              <a:rPr lang="en-GB" dirty="0"/>
              <a:t>40mm L</a:t>
            </a:r>
          </a:p>
          <a:p>
            <a:endParaRPr lang="en-GB" dirty="0"/>
          </a:p>
          <a:p>
            <a:r>
              <a:rPr lang="en-GB" dirty="0"/>
              <a:t>Construction:</a:t>
            </a:r>
          </a:p>
          <a:p>
            <a:r>
              <a:rPr lang="en-GB" dirty="0"/>
              <a:t>Secure the ground terminal with a precision screwdriver ~ 10mm from the motor controller</a:t>
            </a:r>
          </a:p>
        </p:txBody>
      </p:sp>
      <p:sp>
        <p:nvSpPr>
          <p:cNvPr id="4" name="Slide Number Placeholder 3"/>
          <p:cNvSpPr>
            <a:spLocks noGrp="1"/>
          </p:cNvSpPr>
          <p:nvPr>
            <p:ph type="sldNum" sz="quarter" idx="5"/>
          </p:nvPr>
        </p:nvSpPr>
        <p:spPr/>
        <p:txBody>
          <a:bodyPr/>
          <a:lstStyle/>
          <a:p>
            <a:fld id="{1EA6E6AD-0C92-443C-BC4F-47AEC28CC01F}" type="slidenum">
              <a:rPr lang="en-GB" smtClean="0"/>
              <a:t>13</a:t>
            </a:fld>
            <a:endParaRPr lang="en-GB"/>
          </a:p>
        </p:txBody>
      </p:sp>
    </p:spTree>
    <p:extLst>
      <p:ext uri="{BB962C8B-B14F-4D97-AF65-F5344CB8AC3E}">
        <p14:creationId xmlns:p14="http://schemas.microsoft.com/office/powerpoint/2010/main" val="42480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Solid State Relay – </a:t>
            </a:r>
            <a:r>
              <a:rPr lang="en-GB" dirty="0" err="1"/>
              <a:t>Crydom</a:t>
            </a:r>
            <a:r>
              <a:rPr lang="en-GB" dirty="0"/>
              <a:t> </a:t>
            </a:r>
          </a:p>
          <a:p>
            <a:endParaRPr lang="en-GB" dirty="0"/>
          </a:p>
          <a:p>
            <a:r>
              <a:rPr lang="en-GB" dirty="0"/>
              <a:t>Dimensions:</a:t>
            </a:r>
          </a:p>
          <a:p>
            <a:r>
              <a:rPr lang="en-GB" dirty="0"/>
              <a:t>10mm W</a:t>
            </a:r>
          </a:p>
          <a:p>
            <a:r>
              <a:rPr lang="en-GB" dirty="0"/>
              <a:t>90mm L</a:t>
            </a:r>
          </a:p>
          <a:p>
            <a:endParaRPr lang="en-GB" dirty="0"/>
          </a:p>
          <a:p>
            <a:r>
              <a:rPr lang="en-GB" dirty="0"/>
              <a:t>Construction:</a:t>
            </a:r>
          </a:p>
          <a:p>
            <a:r>
              <a:rPr lang="en-GB" dirty="0"/>
              <a:t>Clip the SSR on to the upper DIN rail with the LED facing the base of the DIN plate</a:t>
            </a:r>
          </a:p>
        </p:txBody>
      </p:sp>
      <p:sp>
        <p:nvSpPr>
          <p:cNvPr id="4" name="Slide Number Placeholder 3"/>
          <p:cNvSpPr>
            <a:spLocks noGrp="1"/>
          </p:cNvSpPr>
          <p:nvPr>
            <p:ph type="sldNum" sz="quarter" idx="5"/>
          </p:nvPr>
        </p:nvSpPr>
        <p:spPr/>
        <p:txBody>
          <a:bodyPr/>
          <a:lstStyle/>
          <a:p>
            <a:fld id="{1EA6E6AD-0C92-443C-BC4F-47AEC28CC01F}" type="slidenum">
              <a:rPr lang="en-GB" smtClean="0"/>
              <a:t>14</a:t>
            </a:fld>
            <a:endParaRPr lang="en-GB"/>
          </a:p>
        </p:txBody>
      </p:sp>
    </p:spTree>
    <p:extLst>
      <p:ext uri="{BB962C8B-B14F-4D97-AF65-F5344CB8AC3E}">
        <p14:creationId xmlns:p14="http://schemas.microsoft.com/office/powerpoint/2010/main" val="191574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24V - 12V DC converter</a:t>
            </a:r>
          </a:p>
          <a:p>
            <a:endParaRPr lang="en-GB" dirty="0"/>
          </a:p>
          <a:p>
            <a:r>
              <a:rPr lang="en-GB" dirty="0"/>
              <a:t>Dimensions:</a:t>
            </a:r>
          </a:p>
          <a:p>
            <a:r>
              <a:rPr lang="en-GB" dirty="0"/>
              <a:t>20mm W</a:t>
            </a:r>
          </a:p>
          <a:p>
            <a:r>
              <a:rPr lang="en-GB" dirty="0"/>
              <a:t>90mm L</a:t>
            </a:r>
          </a:p>
          <a:p>
            <a:endParaRPr lang="en-GB" dirty="0"/>
          </a:p>
          <a:p>
            <a:r>
              <a:rPr lang="en-GB" dirty="0"/>
              <a:t>Construction:</a:t>
            </a:r>
          </a:p>
          <a:p>
            <a:r>
              <a:rPr lang="en-GB" dirty="0"/>
              <a:t>Clip on the converter to the upper DIN rail with the Input (Vi) terminals facing the base of the box/base plate</a:t>
            </a:r>
          </a:p>
        </p:txBody>
      </p:sp>
      <p:sp>
        <p:nvSpPr>
          <p:cNvPr id="4" name="Slide Number Placeholder 3"/>
          <p:cNvSpPr>
            <a:spLocks noGrp="1"/>
          </p:cNvSpPr>
          <p:nvPr>
            <p:ph type="sldNum" sz="quarter" idx="5"/>
          </p:nvPr>
        </p:nvSpPr>
        <p:spPr/>
        <p:txBody>
          <a:bodyPr/>
          <a:lstStyle/>
          <a:p>
            <a:fld id="{1EA6E6AD-0C92-443C-BC4F-47AEC28CC01F}" type="slidenum">
              <a:rPr lang="en-GB" smtClean="0"/>
              <a:t>15</a:t>
            </a:fld>
            <a:endParaRPr lang="en-GB"/>
          </a:p>
        </p:txBody>
      </p:sp>
    </p:spTree>
    <p:extLst>
      <p:ext uri="{BB962C8B-B14F-4D97-AF65-F5344CB8AC3E}">
        <p14:creationId xmlns:p14="http://schemas.microsoft.com/office/powerpoint/2010/main" val="374521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Attach three single screw terminals together using a 3-pole connector to bridge the terminals</a:t>
            </a:r>
          </a:p>
          <a:p>
            <a:endParaRPr lang="en-GB" dirty="0"/>
          </a:p>
          <a:p>
            <a:r>
              <a:rPr lang="en-GB" dirty="0"/>
              <a:t>Dimensions:</a:t>
            </a:r>
          </a:p>
          <a:p>
            <a:r>
              <a:rPr lang="en-GB" dirty="0"/>
              <a:t>Terminal bank,</a:t>
            </a:r>
          </a:p>
          <a:p>
            <a:r>
              <a:rPr lang="en-GB" dirty="0"/>
              <a:t>15mm W</a:t>
            </a:r>
          </a:p>
          <a:p>
            <a:r>
              <a:rPr lang="en-GB" dirty="0"/>
              <a:t>40mm L</a:t>
            </a:r>
          </a:p>
          <a:p>
            <a:endParaRPr lang="en-GB" dirty="0"/>
          </a:p>
          <a:p>
            <a:r>
              <a:rPr lang="en-GB" dirty="0"/>
              <a:t>Construction:</a:t>
            </a:r>
          </a:p>
          <a:p>
            <a:r>
              <a:rPr lang="en-GB" dirty="0"/>
              <a:t>Clip the terminal bank to the upper DIN Rail</a:t>
            </a:r>
          </a:p>
        </p:txBody>
      </p:sp>
      <p:sp>
        <p:nvSpPr>
          <p:cNvPr id="4" name="Slide Number Placeholder 3"/>
          <p:cNvSpPr>
            <a:spLocks noGrp="1"/>
          </p:cNvSpPr>
          <p:nvPr>
            <p:ph type="sldNum" sz="quarter" idx="5"/>
          </p:nvPr>
        </p:nvSpPr>
        <p:spPr/>
        <p:txBody>
          <a:bodyPr/>
          <a:lstStyle/>
          <a:p>
            <a:fld id="{1EA6E6AD-0C92-443C-BC4F-47AEC28CC01F}" type="slidenum">
              <a:rPr lang="en-GB" smtClean="0"/>
              <a:t>16</a:t>
            </a:fld>
            <a:endParaRPr lang="en-GB"/>
          </a:p>
        </p:txBody>
      </p:sp>
    </p:spTree>
    <p:extLst>
      <p:ext uri="{BB962C8B-B14F-4D97-AF65-F5344CB8AC3E}">
        <p14:creationId xmlns:p14="http://schemas.microsoft.com/office/powerpoint/2010/main" val="2816780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Repeat instructions from slide 16</a:t>
            </a:r>
          </a:p>
          <a:p>
            <a:endParaRPr lang="en-GB" dirty="0"/>
          </a:p>
          <a:p>
            <a:r>
              <a:rPr lang="en-GB" dirty="0"/>
              <a:t>Description:</a:t>
            </a:r>
          </a:p>
          <a:p>
            <a:endParaRPr lang="en-GB" dirty="0"/>
          </a:p>
          <a:p>
            <a:endParaRPr lang="en-GB" dirty="0"/>
          </a:p>
          <a:p>
            <a:r>
              <a:rPr lang="en-GB" dirty="0"/>
              <a:t>Dimensions:</a:t>
            </a:r>
          </a:p>
          <a:p>
            <a:endParaRPr lang="en-GB" dirty="0"/>
          </a:p>
          <a:p>
            <a:endParaRPr lang="en-GB" dirty="0"/>
          </a:p>
          <a:p>
            <a:r>
              <a:rPr lang="en-GB" dirty="0"/>
              <a:t>Construction:</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17</a:t>
            </a:fld>
            <a:endParaRPr lang="en-GB"/>
          </a:p>
        </p:txBody>
      </p:sp>
    </p:spTree>
    <p:extLst>
      <p:ext uri="{BB962C8B-B14F-4D97-AF65-F5344CB8AC3E}">
        <p14:creationId xmlns:p14="http://schemas.microsoft.com/office/powerpoint/2010/main" val="3606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PULS Piano  PIC 120.241C AC 240V -DC 24V converter (power supply)</a:t>
            </a:r>
          </a:p>
          <a:p>
            <a:endParaRPr lang="en-GB" dirty="0"/>
          </a:p>
          <a:p>
            <a:r>
              <a:rPr lang="en-GB" dirty="0"/>
              <a:t>Dimensions:</a:t>
            </a:r>
          </a:p>
          <a:p>
            <a:r>
              <a:rPr lang="en-GB" dirty="0"/>
              <a:t>40mm W</a:t>
            </a:r>
          </a:p>
          <a:p>
            <a:r>
              <a:rPr lang="en-GB" dirty="0"/>
              <a:t>124mm L</a:t>
            </a:r>
          </a:p>
          <a:p>
            <a:endParaRPr lang="en-GB" dirty="0"/>
          </a:p>
          <a:p>
            <a:r>
              <a:rPr lang="en-GB" dirty="0"/>
              <a:t>Construction:</a:t>
            </a:r>
          </a:p>
          <a:p>
            <a:r>
              <a:rPr lang="en-GB" dirty="0"/>
              <a:t>Clip on Power supply to upper DIN rail with AC input terminals facing the base of the box/ base plate</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18</a:t>
            </a:fld>
            <a:endParaRPr lang="en-GB"/>
          </a:p>
        </p:txBody>
      </p:sp>
    </p:spTree>
    <p:extLst>
      <p:ext uri="{BB962C8B-B14F-4D97-AF65-F5344CB8AC3E}">
        <p14:creationId xmlns:p14="http://schemas.microsoft.com/office/powerpoint/2010/main" val="229693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Repeat instructions from slide 16</a:t>
            </a:r>
          </a:p>
          <a:p>
            <a:endParaRPr lang="en-GB" dirty="0"/>
          </a:p>
          <a:p>
            <a:r>
              <a:rPr lang="en-GB" dirty="0"/>
              <a:t>Description:</a:t>
            </a:r>
          </a:p>
          <a:p>
            <a:endParaRPr lang="en-GB" dirty="0"/>
          </a:p>
          <a:p>
            <a:endParaRPr lang="en-GB" dirty="0"/>
          </a:p>
          <a:p>
            <a:r>
              <a:rPr lang="en-GB" dirty="0"/>
              <a:t>Dimensions:</a:t>
            </a:r>
          </a:p>
          <a:p>
            <a:endParaRPr lang="en-GB" dirty="0"/>
          </a:p>
          <a:p>
            <a:endParaRPr lang="en-GB" dirty="0"/>
          </a:p>
          <a:p>
            <a:r>
              <a:rPr lang="en-GB" dirty="0"/>
              <a:t>Construction:</a:t>
            </a:r>
          </a:p>
          <a:p>
            <a:r>
              <a:rPr lang="en-GB" dirty="0"/>
              <a:t>Clip terminal bank onto the Lower DIN rail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19</a:t>
            </a:fld>
            <a:endParaRPr lang="en-GB"/>
          </a:p>
        </p:txBody>
      </p:sp>
    </p:spTree>
    <p:extLst>
      <p:ext uri="{BB962C8B-B14F-4D97-AF65-F5344CB8AC3E}">
        <p14:creationId xmlns:p14="http://schemas.microsoft.com/office/powerpoint/2010/main" val="331434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4664" y="4400550"/>
            <a:ext cx="6192688" cy="4131890"/>
          </a:xfrm>
        </p:spPr>
        <p:txBody>
          <a:bodyPr/>
          <a:lstStyle/>
          <a:p>
            <a:r>
              <a:rPr lang="en-GB" dirty="0"/>
              <a:t>Description:</a:t>
            </a:r>
          </a:p>
          <a:p>
            <a:r>
              <a:rPr lang="en-GB" dirty="0"/>
              <a:t>Steel Base plate with holes for DIN rail mount and Cable trunking position. </a:t>
            </a:r>
          </a:p>
          <a:p>
            <a:endParaRPr lang="en-GB" dirty="0"/>
          </a:p>
          <a:p>
            <a:r>
              <a:rPr lang="en-GB" dirty="0"/>
              <a:t>Dimensions:</a:t>
            </a:r>
          </a:p>
          <a:p>
            <a:r>
              <a:rPr lang="en-GB" dirty="0"/>
              <a:t>350 x 350mm</a:t>
            </a:r>
          </a:p>
          <a:p>
            <a:endParaRPr lang="en-GB" dirty="0"/>
          </a:p>
          <a:p>
            <a:r>
              <a:rPr lang="en-GB" dirty="0"/>
              <a:t>Construction instructions: </a:t>
            </a:r>
          </a:p>
          <a:p>
            <a:r>
              <a:rPr lang="en-GB" dirty="0"/>
              <a:t>Using a 3.5mm drill bit drill holes two holes for each DIN Rail and Cable trunking segment. DIN rail Upper, DIN rail lower and Cable Trunking Top, Centre, Base, Right.</a:t>
            </a:r>
          </a:p>
          <a:p>
            <a:r>
              <a:rPr lang="en-GB" dirty="0"/>
              <a:t>Holes drilled will vary in location depending on how the DIN Rail is cut to length. </a:t>
            </a:r>
          </a:p>
          <a:p>
            <a:r>
              <a:rPr lang="en-GB" dirty="0"/>
              <a:t>Underlined distances given are for the best configuration (+/-1mm)</a:t>
            </a:r>
          </a:p>
          <a:p>
            <a:endParaRPr lang="en-GB" dirty="0"/>
          </a:p>
          <a:p>
            <a:r>
              <a:rPr lang="en-GB" dirty="0"/>
              <a:t>DIN rail upper: </a:t>
            </a:r>
            <a:r>
              <a:rPr lang="en-GB" u="sng" dirty="0"/>
              <a:t>88mm</a:t>
            </a:r>
            <a:r>
              <a:rPr lang="en-GB" dirty="0"/>
              <a:t> from Top of base plate, 110mm from left, 122mm from right</a:t>
            </a:r>
          </a:p>
          <a:p>
            <a:r>
              <a:rPr lang="en-GB" dirty="0"/>
              <a:t>DIN rail lower: </a:t>
            </a:r>
            <a:r>
              <a:rPr lang="en-GB" u="sng" dirty="0"/>
              <a:t>108mm</a:t>
            </a:r>
            <a:r>
              <a:rPr lang="en-GB" dirty="0"/>
              <a:t> from Base of base plate, 110mm from left, 122mm from right</a:t>
            </a:r>
          </a:p>
          <a:p>
            <a:r>
              <a:rPr lang="en-GB" dirty="0"/>
              <a:t>Cable Trunking Top: </a:t>
            </a:r>
            <a:r>
              <a:rPr lang="en-GB" u="sng" dirty="0"/>
              <a:t>10mm</a:t>
            </a:r>
            <a:r>
              <a:rPr lang="en-GB" dirty="0"/>
              <a:t> from Top of base plate, 127mm from left 120mm from right</a:t>
            </a:r>
          </a:p>
          <a:p>
            <a:r>
              <a:rPr lang="en-GB" dirty="0"/>
              <a:t>Cable Trunking Centre: </a:t>
            </a:r>
            <a:r>
              <a:rPr lang="en-GB" u="sng" dirty="0"/>
              <a:t>160mm</a:t>
            </a:r>
            <a:r>
              <a:rPr lang="en-GB" dirty="0"/>
              <a:t> from Centre of base plate, 127mm from left, 120mm from right</a:t>
            </a:r>
          </a:p>
          <a:p>
            <a:r>
              <a:rPr lang="en-GB" dirty="0"/>
              <a:t>Cable Trunking Base: </a:t>
            </a:r>
            <a:r>
              <a:rPr lang="en-GB" u="sng" dirty="0"/>
              <a:t>20mm</a:t>
            </a:r>
            <a:r>
              <a:rPr lang="en-GB" dirty="0"/>
              <a:t> from Base of base plate, 127mm from left, 120 mm from right</a:t>
            </a:r>
          </a:p>
          <a:p>
            <a:r>
              <a:rPr lang="en-GB" dirty="0"/>
              <a:t>Cable Trunking Right: </a:t>
            </a:r>
            <a:r>
              <a:rPr lang="en-GB" u="sng" dirty="0"/>
              <a:t>6mm</a:t>
            </a:r>
            <a:r>
              <a:rPr lang="en-GB" dirty="0"/>
              <a:t> from Right of base plate, 134mm from top, 87mm from base.</a:t>
            </a:r>
          </a:p>
          <a:p>
            <a:endParaRPr lang="en-GB" dirty="0"/>
          </a:p>
          <a:p>
            <a:r>
              <a:rPr lang="en-GB" dirty="0"/>
              <a:t>Tap each hole using a 4mm tapping set. </a:t>
            </a:r>
          </a:p>
        </p:txBody>
      </p:sp>
      <p:sp>
        <p:nvSpPr>
          <p:cNvPr id="4" name="Slide Number Placeholder 3"/>
          <p:cNvSpPr>
            <a:spLocks noGrp="1"/>
          </p:cNvSpPr>
          <p:nvPr>
            <p:ph type="sldNum" sz="quarter" idx="5"/>
          </p:nvPr>
        </p:nvSpPr>
        <p:spPr/>
        <p:txBody>
          <a:bodyPr/>
          <a:lstStyle/>
          <a:p>
            <a:fld id="{1EA6E6AD-0C92-443C-BC4F-47AEC28CC01F}" type="slidenum">
              <a:rPr lang="en-GB" smtClean="0"/>
              <a:t>2</a:t>
            </a:fld>
            <a:endParaRPr lang="en-GB"/>
          </a:p>
        </p:txBody>
      </p:sp>
    </p:spTree>
    <p:extLst>
      <p:ext uri="{BB962C8B-B14F-4D97-AF65-F5344CB8AC3E}">
        <p14:creationId xmlns:p14="http://schemas.microsoft.com/office/powerpoint/2010/main" val="407269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Triple tier terminal bank created from three triple tiered screw terminals bridged with a 3-pole cross connecter. </a:t>
            </a:r>
          </a:p>
          <a:p>
            <a:r>
              <a:rPr lang="en-GB" dirty="0"/>
              <a:t>With USB-RS232 cables with FTDI chip. </a:t>
            </a:r>
          </a:p>
          <a:p>
            <a:r>
              <a:rPr lang="en-GB" dirty="0"/>
              <a:t>Dimensions:</a:t>
            </a:r>
          </a:p>
          <a:p>
            <a:r>
              <a:rPr lang="en-GB" dirty="0"/>
              <a:t>Terminal bank:</a:t>
            </a:r>
          </a:p>
          <a:p>
            <a:r>
              <a:rPr lang="en-GB" dirty="0"/>
              <a:t>15mm W</a:t>
            </a:r>
          </a:p>
          <a:p>
            <a:r>
              <a:rPr lang="en-GB" dirty="0"/>
              <a:t>85mm L</a:t>
            </a:r>
          </a:p>
          <a:p>
            <a:endParaRPr lang="en-GB" dirty="0"/>
          </a:p>
          <a:p>
            <a:r>
              <a:rPr lang="en-GB" dirty="0"/>
              <a:t>Cables:</a:t>
            </a:r>
          </a:p>
          <a:p>
            <a:r>
              <a:rPr lang="en-GB" dirty="0"/>
              <a:t>50-60cm in length</a:t>
            </a:r>
          </a:p>
          <a:p>
            <a:endParaRPr lang="en-GB" dirty="0"/>
          </a:p>
          <a:p>
            <a:r>
              <a:rPr lang="en-GB" dirty="0"/>
              <a:t>Construction:</a:t>
            </a:r>
          </a:p>
          <a:p>
            <a:r>
              <a:rPr lang="en-GB" dirty="0"/>
              <a:t>Secure the TX (Orange) cable to the base of the terminal bank. Secure the RX (Yellow) cable to the middle tier of the terminal bank. </a:t>
            </a:r>
          </a:p>
          <a:p>
            <a:endParaRPr lang="en-GB" dirty="0"/>
          </a:p>
          <a:p>
            <a:r>
              <a:rPr lang="en-GB" dirty="0"/>
              <a:t>Clip the terminal bank to the lower DIN rail see </a:t>
            </a:r>
            <a:r>
              <a:rPr lang="en-GB" b="1" dirty="0"/>
              <a:t>Slide 21</a:t>
            </a:r>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20</a:t>
            </a:fld>
            <a:endParaRPr lang="en-GB"/>
          </a:p>
        </p:txBody>
      </p:sp>
    </p:spTree>
    <p:extLst>
      <p:ext uri="{BB962C8B-B14F-4D97-AF65-F5344CB8AC3E}">
        <p14:creationId xmlns:p14="http://schemas.microsoft.com/office/powerpoint/2010/main" val="431911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EA6E6AD-0C92-443C-BC4F-47AEC28CC01F}" type="slidenum">
              <a:rPr lang="en-GB" smtClean="0"/>
              <a:t>21</a:t>
            </a:fld>
            <a:endParaRPr lang="en-GB"/>
          </a:p>
        </p:txBody>
      </p:sp>
    </p:spTree>
    <p:extLst>
      <p:ext uri="{BB962C8B-B14F-4D97-AF65-F5344CB8AC3E}">
        <p14:creationId xmlns:p14="http://schemas.microsoft.com/office/powerpoint/2010/main" val="338108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See slide 20</a:t>
            </a:r>
          </a:p>
        </p:txBody>
      </p:sp>
      <p:sp>
        <p:nvSpPr>
          <p:cNvPr id="4" name="Slide Number Placeholder 3"/>
          <p:cNvSpPr>
            <a:spLocks noGrp="1"/>
          </p:cNvSpPr>
          <p:nvPr>
            <p:ph type="sldNum" sz="quarter" idx="5"/>
          </p:nvPr>
        </p:nvSpPr>
        <p:spPr/>
        <p:txBody>
          <a:bodyPr/>
          <a:lstStyle/>
          <a:p>
            <a:fld id="{1EA6E6AD-0C92-443C-BC4F-47AEC28CC01F}" type="slidenum">
              <a:rPr lang="en-GB" smtClean="0"/>
              <a:t>22</a:t>
            </a:fld>
            <a:endParaRPr lang="en-GB"/>
          </a:p>
        </p:txBody>
      </p:sp>
    </p:spTree>
    <p:extLst>
      <p:ext uri="{BB962C8B-B14F-4D97-AF65-F5344CB8AC3E}">
        <p14:creationId xmlns:p14="http://schemas.microsoft.com/office/powerpoint/2010/main" val="287509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23</a:t>
            </a:fld>
            <a:endParaRPr lang="en-GB"/>
          </a:p>
        </p:txBody>
      </p:sp>
    </p:spTree>
    <p:extLst>
      <p:ext uri="{BB962C8B-B14F-4D97-AF65-F5344CB8AC3E}">
        <p14:creationId xmlns:p14="http://schemas.microsoft.com/office/powerpoint/2010/main" val="4205259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Sensor and GPS enclosure: housing unit requires a DIN rail mounting plate in order to  attach the enclosure to the DIN rail.  </a:t>
            </a:r>
          </a:p>
          <a:p>
            <a:endParaRPr lang="en-GB" dirty="0"/>
          </a:p>
          <a:p>
            <a:r>
              <a:rPr lang="en-GB" dirty="0"/>
              <a:t>Dimensions:</a:t>
            </a:r>
          </a:p>
          <a:p>
            <a:r>
              <a:rPr lang="en-GB" dirty="0"/>
              <a:t>43mm W</a:t>
            </a:r>
          </a:p>
          <a:p>
            <a:r>
              <a:rPr lang="en-GB" dirty="0"/>
              <a:t>105mm L</a:t>
            </a:r>
          </a:p>
          <a:p>
            <a:endParaRPr lang="en-GB" dirty="0"/>
          </a:p>
          <a:p>
            <a:r>
              <a:rPr lang="en-GB" dirty="0"/>
              <a:t>Construction:</a:t>
            </a:r>
          </a:p>
          <a:p>
            <a:r>
              <a:rPr lang="en-GB" dirty="0"/>
              <a:t>Secure the enclosure to the mounting plate: Drill two holes in the base of the mounting plate with a 3.5mm drill such that the enclosure has ~10mm of space between the Centre and base cable trunking. </a:t>
            </a:r>
          </a:p>
          <a:p>
            <a:endParaRPr lang="en-GB" dirty="0"/>
          </a:p>
          <a:p>
            <a:r>
              <a:rPr lang="en-GB" dirty="0"/>
              <a:t>For construction/ mounting of sensors and GPS within the enclosure see </a:t>
            </a:r>
            <a:r>
              <a:rPr lang="en-GB" b="1" dirty="0"/>
              <a:t>Appendix B. </a:t>
            </a:r>
            <a:r>
              <a:rPr lang="en-GB" dirty="0"/>
              <a:t> </a:t>
            </a:r>
          </a:p>
        </p:txBody>
      </p:sp>
      <p:sp>
        <p:nvSpPr>
          <p:cNvPr id="4" name="Slide Number Placeholder 3"/>
          <p:cNvSpPr>
            <a:spLocks noGrp="1"/>
          </p:cNvSpPr>
          <p:nvPr>
            <p:ph type="sldNum" sz="quarter" idx="5"/>
          </p:nvPr>
        </p:nvSpPr>
        <p:spPr/>
        <p:txBody>
          <a:bodyPr/>
          <a:lstStyle/>
          <a:p>
            <a:fld id="{1EA6E6AD-0C92-443C-BC4F-47AEC28CC01F}" type="slidenum">
              <a:rPr lang="en-GB" smtClean="0"/>
              <a:t>24</a:t>
            </a:fld>
            <a:endParaRPr lang="en-GB"/>
          </a:p>
        </p:txBody>
      </p:sp>
    </p:spTree>
    <p:extLst>
      <p:ext uri="{BB962C8B-B14F-4D97-AF65-F5344CB8AC3E}">
        <p14:creationId xmlns:p14="http://schemas.microsoft.com/office/powerpoint/2010/main" val="3031481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25</a:t>
            </a:fld>
            <a:endParaRPr lang="en-GB"/>
          </a:p>
        </p:txBody>
      </p:sp>
    </p:spTree>
    <p:extLst>
      <p:ext uri="{BB962C8B-B14F-4D97-AF65-F5344CB8AC3E}">
        <p14:creationId xmlns:p14="http://schemas.microsoft.com/office/powerpoint/2010/main" val="13497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26</a:t>
            </a:fld>
            <a:endParaRPr lang="en-GB"/>
          </a:p>
        </p:txBody>
      </p:sp>
    </p:spTree>
    <p:extLst>
      <p:ext uri="{BB962C8B-B14F-4D97-AF65-F5344CB8AC3E}">
        <p14:creationId xmlns:p14="http://schemas.microsoft.com/office/powerpoint/2010/main" val="2062089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Rugged </a:t>
            </a:r>
            <a:r>
              <a:rPr lang="en-GB" dirty="0" err="1"/>
              <a:t>endstop</a:t>
            </a:r>
            <a:r>
              <a:rPr lang="en-GB" dirty="0"/>
              <a:t>, Raspberry Pi 3B+, Rugged </a:t>
            </a:r>
            <a:r>
              <a:rPr lang="en-GB" dirty="0" err="1"/>
              <a:t>endstop</a:t>
            </a:r>
            <a:endParaRPr lang="en-GB" dirty="0"/>
          </a:p>
          <a:p>
            <a:endParaRPr lang="en-GB" dirty="0"/>
          </a:p>
          <a:p>
            <a:r>
              <a:rPr lang="en-GB" dirty="0"/>
              <a:t>Dimensions:</a:t>
            </a:r>
          </a:p>
          <a:p>
            <a:r>
              <a:rPr lang="en-GB" i="1" dirty="0"/>
              <a:t>Raspberry Pi</a:t>
            </a:r>
            <a:r>
              <a:rPr lang="en-GB" dirty="0"/>
              <a:t> </a:t>
            </a:r>
          </a:p>
          <a:p>
            <a:r>
              <a:rPr lang="en-GB" dirty="0"/>
              <a:t>22.5mm W</a:t>
            </a:r>
          </a:p>
          <a:p>
            <a:r>
              <a:rPr lang="en-GB" dirty="0"/>
              <a:t>100mm L</a:t>
            </a:r>
          </a:p>
          <a:p>
            <a:endParaRPr lang="en-GB" dirty="0"/>
          </a:p>
          <a:p>
            <a:r>
              <a:rPr lang="en-GB" dirty="0"/>
              <a:t>Construction:</a:t>
            </a:r>
          </a:p>
          <a:p>
            <a:r>
              <a:rPr lang="en-GB" dirty="0"/>
              <a:t>Clip Raspberry Pi to the lower DIN rail with the USB ports facing the Centre cable trunking, Secure the Raspberry Pi in position with an end stop either side.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27</a:t>
            </a:fld>
            <a:endParaRPr lang="en-GB"/>
          </a:p>
        </p:txBody>
      </p:sp>
    </p:spTree>
    <p:extLst>
      <p:ext uri="{BB962C8B-B14F-4D97-AF65-F5344CB8AC3E}">
        <p14:creationId xmlns:p14="http://schemas.microsoft.com/office/powerpoint/2010/main" val="374148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28</a:t>
            </a:fld>
            <a:endParaRPr lang="en-GB"/>
          </a:p>
        </p:txBody>
      </p:sp>
    </p:spTree>
    <p:extLst>
      <p:ext uri="{BB962C8B-B14F-4D97-AF65-F5344CB8AC3E}">
        <p14:creationId xmlns:p14="http://schemas.microsoft.com/office/powerpoint/2010/main" val="3334834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err="1"/>
              <a:t>Chinfa</a:t>
            </a:r>
            <a:r>
              <a:rPr lang="en-GB" dirty="0"/>
              <a:t> 24 VDC – 5 VDC converter </a:t>
            </a:r>
          </a:p>
          <a:p>
            <a:endParaRPr lang="en-GB" dirty="0"/>
          </a:p>
          <a:p>
            <a:r>
              <a:rPr lang="en-GB" dirty="0"/>
              <a:t>Dimensions:</a:t>
            </a:r>
          </a:p>
          <a:p>
            <a:r>
              <a:rPr lang="en-GB" dirty="0"/>
              <a:t>35mm W</a:t>
            </a:r>
          </a:p>
          <a:p>
            <a:r>
              <a:rPr lang="en-GB" dirty="0"/>
              <a:t>90mm L</a:t>
            </a:r>
          </a:p>
          <a:p>
            <a:endParaRPr lang="en-GB" dirty="0"/>
          </a:p>
          <a:p>
            <a:r>
              <a:rPr lang="en-GB" dirty="0"/>
              <a:t>Construction:</a:t>
            </a:r>
          </a:p>
          <a:p>
            <a:r>
              <a:rPr lang="en-GB" dirty="0"/>
              <a:t>Clip Converter to the Lower DIN rail ensuring the Output terminals are facing the base of the box.</a:t>
            </a:r>
          </a:p>
          <a:p>
            <a:r>
              <a:rPr lang="en-GB" dirty="0"/>
              <a:t>Place an </a:t>
            </a:r>
            <a:r>
              <a:rPr lang="en-GB" dirty="0" err="1"/>
              <a:t>endstop</a:t>
            </a:r>
            <a:r>
              <a:rPr lang="en-GB" dirty="0"/>
              <a:t> after the converter for spacing.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29</a:t>
            </a:fld>
            <a:endParaRPr lang="en-GB"/>
          </a:p>
        </p:txBody>
      </p:sp>
    </p:spTree>
    <p:extLst>
      <p:ext uri="{BB962C8B-B14F-4D97-AF65-F5344CB8AC3E}">
        <p14:creationId xmlns:p14="http://schemas.microsoft.com/office/powerpoint/2010/main" val="63467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Upper DIN rail </a:t>
            </a:r>
          </a:p>
          <a:p>
            <a:endParaRPr lang="en-GB" dirty="0"/>
          </a:p>
          <a:p>
            <a:r>
              <a:rPr lang="en-GB" dirty="0"/>
              <a:t>Dimensions:</a:t>
            </a:r>
          </a:p>
          <a:p>
            <a:r>
              <a:rPr lang="en-GB" dirty="0"/>
              <a:t>35mm W</a:t>
            </a:r>
          </a:p>
          <a:p>
            <a:r>
              <a:rPr lang="en-GB" dirty="0"/>
              <a:t>296mm L</a:t>
            </a:r>
          </a:p>
          <a:p>
            <a:endParaRPr lang="en-GB" dirty="0"/>
          </a:p>
          <a:p>
            <a:r>
              <a:rPr lang="en-GB" dirty="0"/>
              <a:t>Construction:</a:t>
            </a:r>
          </a:p>
          <a:p>
            <a:r>
              <a:rPr lang="en-GB" dirty="0"/>
              <a:t>Fasten DIN rail with 4mm (Diameter) Machine screws to the position specified on </a:t>
            </a:r>
            <a:r>
              <a:rPr lang="en-GB" b="1" dirty="0"/>
              <a:t>Slide 2</a:t>
            </a:r>
          </a:p>
        </p:txBody>
      </p:sp>
      <p:sp>
        <p:nvSpPr>
          <p:cNvPr id="4" name="Slide Number Placeholder 3"/>
          <p:cNvSpPr>
            <a:spLocks noGrp="1"/>
          </p:cNvSpPr>
          <p:nvPr>
            <p:ph type="sldNum" sz="quarter" idx="5"/>
          </p:nvPr>
        </p:nvSpPr>
        <p:spPr/>
        <p:txBody>
          <a:bodyPr/>
          <a:lstStyle/>
          <a:p>
            <a:fld id="{1EA6E6AD-0C92-443C-BC4F-47AEC28CC01F}" type="slidenum">
              <a:rPr lang="en-GB" smtClean="0"/>
              <a:t>3</a:t>
            </a:fld>
            <a:endParaRPr lang="en-GB"/>
          </a:p>
        </p:txBody>
      </p:sp>
    </p:spTree>
    <p:extLst>
      <p:ext uri="{BB962C8B-B14F-4D97-AF65-F5344CB8AC3E}">
        <p14:creationId xmlns:p14="http://schemas.microsoft.com/office/powerpoint/2010/main" val="396736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err="1"/>
              <a:t>Schnieder</a:t>
            </a:r>
            <a:r>
              <a:rPr lang="en-GB" dirty="0"/>
              <a:t> C6 (or higher) Circuit breaker </a:t>
            </a:r>
          </a:p>
          <a:p>
            <a:endParaRPr lang="en-GB" dirty="0"/>
          </a:p>
          <a:p>
            <a:r>
              <a:rPr lang="en-GB" dirty="0"/>
              <a:t>Dimensions:</a:t>
            </a:r>
          </a:p>
          <a:p>
            <a:r>
              <a:rPr lang="en-GB" dirty="0"/>
              <a:t>18mm W</a:t>
            </a:r>
          </a:p>
          <a:p>
            <a:r>
              <a:rPr lang="en-GB" dirty="0"/>
              <a:t>81mm L</a:t>
            </a:r>
          </a:p>
          <a:p>
            <a:endParaRPr lang="en-GB" dirty="0"/>
          </a:p>
          <a:p>
            <a:r>
              <a:rPr lang="en-GB" dirty="0"/>
              <a:t>Construction:</a:t>
            </a:r>
          </a:p>
          <a:p>
            <a:r>
              <a:rPr lang="en-GB" dirty="0"/>
              <a:t>Clip the MCB to the Lower DIN rail</a:t>
            </a:r>
          </a:p>
        </p:txBody>
      </p:sp>
      <p:sp>
        <p:nvSpPr>
          <p:cNvPr id="4" name="Slide Number Placeholder 3"/>
          <p:cNvSpPr>
            <a:spLocks noGrp="1"/>
          </p:cNvSpPr>
          <p:nvPr>
            <p:ph type="sldNum" sz="quarter" idx="5"/>
          </p:nvPr>
        </p:nvSpPr>
        <p:spPr/>
        <p:txBody>
          <a:bodyPr/>
          <a:lstStyle/>
          <a:p>
            <a:fld id="{1EA6E6AD-0C92-443C-BC4F-47AEC28CC01F}" type="slidenum">
              <a:rPr lang="en-GB" smtClean="0"/>
              <a:t>30</a:t>
            </a:fld>
            <a:endParaRPr lang="en-GB"/>
          </a:p>
        </p:txBody>
      </p:sp>
    </p:spTree>
    <p:extLst>
      <p:ext uri="{BB962C8B-B14F-4D97-AF65-F5344CB8AC3E}">
        <p14:creationId xmlns:p14="http://schemas.microsoft.com/office/powerpoint/2010/main" val="1370936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Blue screw terminal for neutral AC cable </a:t>
            </a:r>
          </a:p>
          <a:p>
            <a:endParaRPr lang="en-GB" dirty="0"/>
          </a:p>
          <a:p>
            <a:r>
              <a:rPr lang="en-GB" dirty="0"/>
              <a:t>Dimensions:</a:t>
            </a:r>
          </a:p>
          <a:p>
            <a:r>
              <a:rPr lang="en-GB" dirty="0"/>
              <a:t>5mm W</a:t>
            </a:r>
          </a:p>
          <a:p>
            <a:r>
              <a:rPr lang="en-GB" dirty="0"/>
              <a:t>40mm L</a:t>
            </a:r>
          </a:p>
          <a:p>
            <a:endParaRPr lang="en-GB" dirty="0"/>
          </a:p>
          <a:p>
            <a:r>
              <a:rPr lang="en-GB" dirty="0"/>
              <a:t>Construction:</a:t>
            </a:r>
          </a:p>
          <a:p>
            <a:r>
              <a:rPr lang="en-GB" dirty="0"/>
              <a:t>Clip terminal to the lower DIN rail</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31</a:t>
            </a:fld>
            <a:endParaRPr lang="en-GB"/>
          </a:p>
        </p:txBody>
      </p:sp>
    </p:spTree>
    <p:extLst>
      <p:ext uri="{BB962C8B-B14F-4D97-AF65-F5344CB8AC3E}">
        <p14:creationId xmlns:p14="http://schemas.microsoft.com/office/powerpoint/2010/main" val="968099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32</a:t>
            </a:fld>
            <a:endParaRPr lang="en-GB"/>
          </a:p>
        </p:txBody>
      </p:sp>
    </p:spTree>
    <p:extLst>
      <p:ext uri="{BB962C8B-B14F-4D97-AF65-F5344CB8AC3E}">
        <p14:creationId xmlns:p14="http://schemas.microsoft.com/office/powerpoint/2010/main" val="1759478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Ground terminal for AC power cable and PULS power supply</a:t>
            </a:r>
          </a:p>
          <a:p>
            <a:endParaRPr lang="en-GB" dirty="0"/>
          </a:p>
          <a:p>
            <a:r>
              <a:rPr lang="en-GB" dirty="0"/>
              <a:t>Dimensions:</a:t>
            </a:r>
          </a:p>
          <a:p>
            <a:r>
              <a:rPr lang="en-GB" dirty="0"/>
              <a:t>5mm W</a:t>
            </a:r>
          </a:p>
          <a:p>
            <a:r>
              <a:rPr lang="en-GB" dirty="0"/>
              <a:t>40mm L</a:t>
            </a:r>
          </a:p>
          <a:p>
            <a:endParaRPr lang="en-GB" dirty="0"/>
          </a:p>
          <a:p>
            <a:r>
              <a:rPr lang="en-GB" dirty="0"/>
              <a:t>Construction:</a:t>
            </a:r>
          </a:p>
          <a:p>
            <a:r>
              <a:rPr lang="en-GB" dirty="0"/>
              <a:t>Screw Ground terminal to the lower DIN rail.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33</a:t>
            </a:fld>
            <a:endParaRPr lang="en-GB"/>
          </a:p>
        </p:txBody>
      </p:sp>
    </p:spTree>
    <p:extLst>
      <p:ext uri="{BB962C8B-B14F-4D97-AF65-F5344CB8AC3E}">
        <p14:creationId xmlns:p14="http://schemas.microsoft.com/office/powerpoint/2010/main" val="929068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Rugged end stop</a:t>
            </a:r>
          </a:p>
          <a:p>
            <a:endParaRPr lang="en-GB" dirty="0"/>
          </a:p>
          <a:p>
            <a:r>
              <a:rPr lang="en-GB" dirty="0"/>
              <a:t>Dimensions:</a:t>
            </a:r>
          </a:p>
          <a:p>
            <a:r>
              <a:rPr lang="en-GB" dirty="0"/>
              <a:t>10mm W</a:t>
            </a:r>
          </a:p>
          <a:p>
            <a:r>
              <a:rPr lang="en-GB" dirty="0"/>
              <a:t>40mm L</a:t>
            </a:r>
          </a:p>
          <a:p>
            <a:endParaRPr lang="en-GB" dirty="0"/>
          </a:p>
          <a:p>
            <a:r>
              <a:rPr lang="en-GB" dirty="0"/>
              <a:t>Construction:</a:t>
            </a:r>
          </a:p>
          <a:p>
            <a:r>
              <a:rPr lang="en-GB" dirty="0"/>
              <a:t>Screw end stop to the left edge of the lower DIN rail, creating space for Motor controller cables to pass through. </a:t>
            </a:r>
          </a:p>
        </p:txBody>
      </p:sp>
      <p:sp>
        <p:nvSpPr>
          <p:cNvPr id="4" name="Slide Number Placeholder 3"/>
          <p:cNvSpPr>
            <a:spLocks noGrp="1"/>
          </p:cNvSpPr>
          <p:nvPr>
            <p:ph type="sldNum" sz="quarter" idx="5"/>
          </p:nvPr>
        </p:nvSpPr>
        <p:spPr/>
        <p:txBody>
          <a:bodyPr/>
          <a:lstStyle/>
          <a:p>
            <a:fld id="{1EA6E6AD-0C92-443C-BC4F-47AEC28CC01F}" type="slidenum">
              <a:rPr lang="en-GB" smtClean="0"/>
              <a:t>34</a:t>
            </a:fld>
            <a:endParaRPr lang="en-GB"/>
          </a:p>
        </p:txBody>
      </p:sp>
    </p:spTree>
    <p:extLst>
      <p:ext uri="{BB962C8B-B14F-4D97-AF65-F5344CB8AC3E}">
        <p14:creationId xmlns:p14="http://schemas.microsoft.com/office/powerpoint/2010/main" val="1829914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24V + to terminal bank</a:t>
            </a:r>
          </a:p>
          <a:p>
            <a:r>
              <a:rPr lang="en-GB" dirty="0"/>
              <a:t>Dimensions:</a:t>
            </a:r>
          </a:p>
          <a:p>
            <a:r>
              <a:rPr lang="en-GB" dirty="0"/>
              <a:t>200mm L </a:t>
            </a:r>
          </a:p>
          <a:p>
            <a:endParaRPr lang="en-GB" dirty="0"/>
          </a:p>
          <a:p>
            <a:r>
              <a:rPr lang="en-GB" dirty="0"/>
              <a:t>Construction:</a:t>
            </a:r>
          </a:p>
          <a:p>
            <a:r>
              <a:rPr lang="en-GB" dirty="0"/>
              <a:t>Strip 7mm of cable from either end and crimp with bootlace ferrules  and secure to the terminal. </a:t>
            </a:r>
          </a:p>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35</a:t>
            </a:fld>
            <a:endParaRPr lang="en-GB"/>
          </a:p>
        </p:txBody>
      </p:sp>
    </p:spTree>
    <p:extLst>
      <p:ext uri="{BB962C8B-B14F-4D97-AF65-F5344CB8AC3E}">
        <p14:creationId xmlns:p14="http://schemas.microsoft.com/office/powerpoint/2010/main" val="1310710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24V - to terminal bank</a:t>
            </a:r>
          </a:p>
          <a:p>
            <a:endParaRPr lang="en-GB" dirty="0"/>
          </a:p>
          <a:p>
            <a:r>
              <a:rPr lang="en-GB" dirty="0"/>
              <a:t>Dimensions:</a:t>
            </a:r>
          </a:p>
          <a:p>
            <a:r>
              <a:rPr lang="en-GB" dirty="0"/>
              <a:t>200mm L </a:t>
            </a:r>
          </a:p>
          <a:p>
            <a:endParaRPr lang="en-GB" dirty="0"/>
          </a:p>
          <a:p>
            <a:r>
              <a:rPr lang="en-GB" dirty="0"/>
              <a:t>Construction:</a:t>
            </a:r>
          </a:p>
          <a:p>
            <a:r>
              <a:rPr lang="en-GB" dirty="0"/>
              <a:t>Strip 7mm of cable from either end and crimp with bootlace ferrules and secure to the terminal. </a:t>
            </a:r>
          </a:p>
          <a:p>
            <a:r>
              <a:rPr lang="en-GB" dirty="0"/>
              <a:t>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36</a:t>
            </a:fld>
            <a:endParaRPr lang="en-GB"/>
          </a:p>
        </p:txBody>
      </p:sp>
    </p:spTree>
    <p:extLst>
      <p:ext uri="{BB962C8B-B14F-4D97-AF65-F5344CB8AC3E}">
        <p14:creationId xmlns:p14="http://schemas.microsoft.com/office/powerpoint/2010/main" val="1308477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37</a:t>
            </a:fld>
            <a:endParaRPr lang="en-GB"/>
          </a:p>
        </p:txBody>
      </p:sp>
    </p:spTree>
    <p:extLst>
      <p:ext uri="{BB962C8B-B14F-4D97-AF65-F5344CB8AC3E}">
        <p14:creationId xmlns:p14="http://schemas.microsoft.com/office/powerpoint/2010/main" val="787957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terminal bank (24V – AZD-KD Motor controller)</a:t>
            </a:r>
          </a:p>
          <a:p>
            <a:r>
              <a:rPr lang="en-GB" dirty="0"/>
              <a:t>Motor controller – Ground</a:t>
            </a:r>
          </a:p>
          <a:p>
            <a:endParaRPr lang="en-GB" dirty="0"/>
          </a:p>
          <a:p>
            <a:r>
              <a:rPr lang="en-GB" dirty="0"/>
              <a:t>Dimensions:</a:t>
            </a:r>
          </a:p>
          <a:p>
            <a:r>
              <a:rPr lang="en-GB" dirty="0"/>
              <a:t>200mm L – Power</a:t>
            </a:r>
          </a:p>
          <a:p>
            <a:r>
              <a:rPr lang="en-GB" dirty="0"/>
              <a:t>150mm L – Ground </a:t>
            </a:r>
          </a:p>
          <a:p>
            <a:endParaRPr lang="en-GB" dirty="0"/>
          </a:p>
          <a:p>
            <a:r>
              <a:rPr lang="en-GB" dirty="0"/>
              <a:t>Construction:</a:t>
            </a:r>
          </a:p>
          <a:p>
            <a:r>
              <a:rPr lang="en-GB" dirty="0"/>
              <a:t>Strip 7mm of cable from either end of the cable and crimp with bootlace ferrules and secure to the terminal. </a:t>
            </a:r>
          </a:p>
          <a:p>
            <a:r>
              <a:rPr lang="en-GB" dirty="0"/>
              <a:t>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38</a:t>
            </a:fld>
            <a:endParaRPr lang="en-GB"/>
          </a:p>
        </p:txBody>
      </p:sp>
    </p:spTree>
    <p:extLst>
      <p:ext uri="{BB962C8B-B14F-4D97-AF65-F5344CB8AC3E}">
        <p14:creationId xmlns:p14="http://schemas.microsoft.com/office/powerpoint/2010/main" val="3226699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terminal bank (24V – 24VDC/12VDC converter)</a:t>
            </a:r>
          </a:p>
          <a:p>
            <a:endParaRPr lang="en-GB" dirty="0"/>
          </a:p>
          <a:p>
            <a:r>
              <a:rPr lang="en-GB" dirty="0"/>
              <a:t>Dimensions:</a:t>
            </a:r>
          </a:p>
          <a:p>
            <a:r>
              <a:rPr lang="en-GB" dirty="0"/>
              <a:t>120mm L – Power</a:t>
            </a:r>
          </a:p>
          <a:p>
            <a:endParaRPr lang="en-GB" dirty="0"/>
          </a:p>
          <a:p>
            <a:r>
              <a:rPr lang="en-GB" dirty="0"/>
              <a:t>Construction:</a:t>
            </a:r>
          </a:p>
          <a:p>
            <a:r>
              <a:rPr lang="en-GB" dirty="0"/>
              <a:t>Strip 7mm of cable from either end of the cable and crimp with bootlace ferrules and secure to the terminal. </a:t>
            </a:r>
          </a:p>
          <a:p>
            <a:r>
              <a:rPr lang="en-GB" dirty="0"/>
              <a:t>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39</a:t>
            </a:fld>
            <a:endParaRPr lang="en-GB"/>
          </a:p>
        </p:txBody>
      </p:sp>
    </p:spTree>
    <p:extLst>
      <p:ext uri="{BB962C8B-B14F-4D97-AF65-F5344CB8AC3E}">
        <p14:creationId xmlns:p14="http://schemas.microsoft.com/office/powerpoint/2010/main" val="2026414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Lower DIN rail </a:t>
            </a:r>
          </a:p>
          <a:p>
            <a:endParaRPr lang="en-GB" dirty="0"/>
          </a:p>
          <a:p>
            <a:r>
              <a:rPr lang="en-GB" dirty="0"/>
              <a:t>Dimensions:</a:t>
            </a:r>
          </a:p>
          <a:p>
            <a:r>
              <a:rPr lang="en-GB" dirty="0"/>
              <a:t>35mm W</a:t>
            </a:r>
          </a:p>
          <a:p>
            <a:r>
              <a:rPr lang="en-GB" dirty="0"/>
              <a:t>296mm L</a:t>
            </a:r>
          </a:p>
          <a:p>
            <a:endParaRPr lang="en-GB" dirty="0"/>
          </a:p>
          <a:p>
            <a:r>
              <a:rPr lang="en-GB" dirty="0"/>
              <a:t>Construction:</a:t>
            </a:r>
          </a:p>
          <a:p>
            <a:r>
              <a:rPr lang="en-GB" dirty="0"/>
              <a:t>Fasten DIN rail with 4mm (Diameter) Machine screws to the position specified on </a:t>
            </a:r>
            <a:r>
              <a:rPr lang="en-GB" b="1" dirty="0"/>
              <a:t>Slide 2</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a:t>
            </a:fld>
            <a:endParaRPr lang="en-GB"/>
          </a:p>
        </p:txBody>
      </p:sp>
    </p:spTree>
    <p:extLst>
      <p:ext uri="{BB962C8B-B14F-4D97-AF65-F5344CB8AC3E}">
        <p14:creationId xmlns:p14="http://schemas.microsoft.com/office/powerpoint/2010/main" val="423792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terminal bank (24V – 24VDC/5VDC converter)</a:t>
            </a:r>
          </a:p>
          <a:p>
            <a:endParaRPr lang="en-GB" dirty="0"/>
          </a:p>
          <a:p>
            <a:r>
              <a:rPr lang="en-GB" dirty="0"/>
              <a:t>Dimensions:</a:t>
            </a:r>
          </a:p>
          <a:p>
            <a:r>
              <a:rPr lang="en-GB" dirty="0"/>
              <a:t>120mm L – Power</a:t>
            </a:r>
          </a:p>
          <a:p>
            <a:endParaRPr lang="en-GB" dirty="0"/>
          </a:p>
          <a:p>
            <a:r>
              <a:rPr lang="en-GB" dirty="0"/>
              <a:t>Construction:</a:t>
            </a:r>
          </a:p>
          <a:p>
            <a:r>
              <a:rPr lang="en-GB" dirty="0"/>
              <a:t>Strip 7mm of cable from either end of the cable and crimp with bootlace ferrules and secure to the terminal. </a:t>
            </a:r>
          </a:p>
          <a:p>
            <a:r>
              <a:rPr lang="en-GB" dirty="0"/>
              <a:t>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40</a:t>
            </a:fld>
            <a:endParaRPr lang="en-GB"/>
          </a:p>
        </p:txBody>
      </p:sp>
    </p:spTree>
    <p:extLst>
      <p:ext uri="{BB962C8B-B14F-4D97-AF65-F5344CB8AC3E}">
        <p14:creationId xmlns:p14="http://schemas.microsoft.com/office/powerpoint/2010/main" val="473414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terminal bank (24V – RUT240 Modem)</a:t>
            </a:r>
          </a:p>
          <a:p>
            <a:endParaRPr lang="en-GB" dirty="0"/>
          </a:p>
          <a:p>
            <a:r>
              <a:rPr lang="en-GB" dirty="0"/>
              <a:t>Dimensions:</a:t>
            </a:r>
          </a:p>
          <a:p>
            <a:r>
              <a:rPr lang="en-GB" dirty="0"/>
              <a:t>~350mm L – Power</a:t>
            </a:r>
          </a:p>
          <a:p>
            <a:endParaRPr lang="en-GB" dirty="0"/>
          </a:p>
          <a:p>
            <a:r>
              <a:rPr lang="en-GB" dirty="0"/>
              <a:t>Construction:</a:t>
            </a:r>
          </a:p>
          <a:p>
            <a:r>
              <a:rPr lang="en-GB" dirty="0"/>
              <a:t>Strip 7mm of cable from either end of the cable and crimp with bootlace ferrules and secure to the terminal.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41</a:t>
            </a:fld>
            <a:endParaRPr lang="en-GB"/>
          </a:p>
        </p:txBody>
      </p:sp>
    </p:spTree>
    <p:extLst>
      <p:ext uri="{BB962C8B-B14F-4D97-AF65-F5344CB8AC3E}">
        <p14:creationId xmlns:p14="http://schemas.microsoft.com/office/powerpoint/2010/main" val="3107600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12VDC (+) – Solid State Relay</a:t>
            </a:r>
          </a:p>
          <a:p>
            <a:endParaRPr lang="en-GB" dirty="0"/>
          </a:p>
          <a:p>
            <a:r>
              <a:rPr lang="en-GB" dirty="0"/>
              <a:t>Dimensions:</a:t>
            </a:r>
          </a:p>
          <a:p>
            <a:r>
              <a:rPr lang="en-GB" dirty="0"/>
              <a:t>100mm L – Power</a:t>
            </a:r>
          </a:p>
          <a:p>
            <a:endParaRPr lang="en-GB" dirty="0"/>
          </a:p>
          <a:p>
            <a:r>
              <a:rPr lang="en-GB" dirty="0"/>
              <a:t>Construction:</a:t>
            </a:r>
          </a:p>
          <a:p>
            <a:r>
              <a:rPr lang="en-GB" dirty="0"/>
              <a:t>Strip 7mm of cable from either end of the cable and crimp with bootlace ferrules and secure to the terminal.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42</a:t>
            </a:fld>
            <a:endParaRPr lang="en-GB"/>
          </a:p>
        </p:txBody>
      </p:sp>
    </p:spTree>
    <p:extLst>
      <p:ext uri="{BB962C8B-B14F-4D97-AF65-F5344CB8AC3E}">
        <p14:creationId xmlns:p14="http://schemas.microsoft.com/office/powerpoint/2010/main" val="43039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12VDC (-) – Lower DIN rail terminal bank</a:t>
            </a:r>
          </a:p>
          <a:p>
            <a:endParaRPr lang="en-GB" dirty="0"/>
          </a:p>
          <a:p>
            <a:r>
              <a:rPr lang="en-GB" dirty="0"/>
              <a:t>Dimensions:</a:t>
            </a:r>
          </a:p>
          <a:p>
            <a:r>
              <a:rPr lang="en-GB" dirty="0"/>
              <a:t>400mm L – Power</a:t>
            </a:r>
          </a:p>
          <a:p>
            <a:endParaRPr lang="en-GB" dirty="0"/>
          </a:p>
          <a:p>
            <a:r>
              <a:rPr lang="en-GB" dirty="0"/>
              <a:t>Construction:</a:t>
            </a:r>
          </a:p>
          <a:p>
            <a:r>
              <a:rPr lang="en-GB" dirty="0"/>
              <a:t>Strip 7mm of cable from either end of the cable and crimp with bootlace ferrules and secure to the terminal.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43</a:t>
            </a:fld>
            <a:endParaRPr lang="en-GB"/>
          </a:p>
        </p:txBody>
      </p:sp>
    </p:spTree>
    <p:extLst>
      <p:ext uri="{BB962C8B-B14F-4D97-AF65-F5344CB8AC3E}">
        <p14:creationId xmlns:p14="http://schemas.microsoft.com/office/powerpoint/2010/main" val="2773956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Solid State Relay – Triple tier terminal bank (top tier terminal)</a:t>
            </a:r>
          </a:p>
          <a:p>
            <a:endParaRPr lang="en-GB" dirty="0"/>
          </a:p>
          <a:p>
            <a:r>
              <a:rPr lang="en-GB" dirty="0"/>
              <a:t>Dimensions:</a:t>
            </a:r>
          </a:p>
          <a:p>
            <a:r>
              <a:rPr lang="en-GB" dirty="0"/>
              <a:t>370mm L – Power</a:t>
            </a:r>
          </a:p>
          <a:p>
            <a:endParaRPr lang="en-GB" dirty="0"/>
          </a:p>
          <a:p>
            <a:r>
              <a:rPr lang="en-GB" dirty="0"/>
              <a:t>Construction:</a:t>
            </a:r>
          </a:p>
          <a:p>
            <a:r>
              <a:rPr lang="en-GB" dirty="0"/>
              <a:t>Strip 7mm of cable from either end of the cable and crimp with bootlace ferrules and secure to the terminal.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44</a:t>
            </a:fld>
            <a:endParaRPr lang="en-GB"/>
          </a:p>
        </p:txBody>
      </p:sp>
    </p:spTree>
    <p:extLst>
      <p:ext uri="{BB962C8B-B14F-4D97-AF65-F5344CB8AC3E}">
        <p14:creationId xmlns:p14="http://schemas.microsoft.com/office/powerpoint/2010/main" val="4130584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5VDC – USB Hub</a:t>
            </a:r>
          </a:p>
          <a:p>
            <a:endParaRPr lang="en-GB" dirty="0"/>
          </a:p>
          <a:p>
            <a:r>
              <a:rPr lang="en-GB" dirty="0"/>
              <a:t>Dimensions:</a:t>
            </a:r>
          </a:p>
          <a:p>
            <a:r>
              <a:rPr lang="en-GB" dirty="0"/>
              <a:t>350mm L – Power</a:t>
            </a:r>
          </a:p>
          <a:p>
            <a:endParaRPr lang="en-GB" dirty="0"/>
          </a:p>
          <a:p>
            <a:r>
              <a:rPr lang="en-GB" dirty="0"/>
              <a:t>Construction:</a:t>
            </a:r>
          </a:p>
          <a:p>
            <a:r>
              <a:rPr lang="en-GB" dirty="0"/>
              <a:t>Strip 7mm of cable from the end of the cable connecting to the 5VDC converter,  crimp with bootlace ferrules and secure to the terminal.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45</a:t>
            </a:fld>
            <a:endParaRPr lang="en-GB"/>
          </a:p>
        </p:txBody>
      </p:sp>
    </p:spTree>
    <p:extLst>
      <p:ext uri="{BB962C8B-B14F-4D97-AF65-F5344CB8AC3E}">
        <p14:creationId xmlns:p14="http://schemas.microsoft.com/office/powerpoint/2010/main" val="1188878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Power connection 5VDC – Raspberry Pi</a:t>
            </a:r>
          </a:p>
          <a:p>
            <a:endParaRPr lang="en-GB" dirty="0"/>
          </a:p>
          <a:p>
            <a:r>
              <a:rPr lang="en-GB" dirty="0"/>
              <a:t>Dimensions:</a:t>
            </a:r>
          </a:p>
          <a:p>
            <a:r>
              <a:rPr lang="en-GB" dirty="0"/>
              <a:t>180mm L – Power</a:t>
            </a:r>
          </a:p>
          <a:p>
            <a:endParaRPr lang="en-GB" dirty="0"/>
          </a:p>
          <a:p>
            <a:r>
              <a:rPr lang="en-GB" dirty="0"/>
              <a:t>Construction:</a:t>
            </a:r>
          </a:p>
          <a:p>
            <a:r>
              <a:rPr lang="en-GB" dirty="0"/>
              <a:t>Strip 7mm of cable from the end of the cable connecting to the 5VDC converter,  crimp with bootlace ferrules and secure to the terminal.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46</a:t>
            </a:fld>
            <a:endParaRPr lang="en-GB"/>
          </a:p>
        </p:txBody>
      </p:sp>
    </p:spTree>
    <p:extLst>
      <p:ext uri="{BB962C8B-B14F-4D97-AF65-F5344CB8AC3E}">
        <p14:creationId xmlns:p14="http://schemas.microsoft.com/office/powerpoint/2010/main" val="3451806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Data/Power connection USB Hub to GPS controller</a:t>
            </a:r>
          </a:p>
          <a:p>
            <a:r>
              <a:rPr lang="en-GB" dirty="0"/>
              <a:t>(Black Cable in position 1 of the USB Hub)</a:t>
            </a:r>
          </a:p>
          <a:p>
            <a:endParaRPr lang="en-GB" dirty="0"/>
          </a:p>
          <a:p>
            <a:r>
              <a:rPr lang="en-GB" dirty="0"/>
              <a:t>Dimensions:</a:t>
            </a:r>
          </a:p>
          <a:p>
            <a:r>
              <a:rPr lang="en-GB" dirty="0"/>
              <a:t>500mm L – Power</a:t>
            </a:r>
          </a:p>
          <a:p>
            <a:endParaRPr lang="en-GB" dirty="0"/>
          </a:p>
          <a:p>
            <a:r>
              <a:rPr lang="en-GB" dirty="0"/>
              <a:t>Construction:</a:t>
            </a:r>
          </a:p>
          <a:p>
            <a:r>
              <a:rPr lang="en-GB" dirty="0"/>
              <a:t>Insert the </a:t>
            </a:r>
            <a:r>
              <a:rPr lang="en-GB" dirty="0" err="1"/>
              <a:t>MicroUSB</a:t>
            </a:r>
            <a:r>
              <a:rPr lang="en-GB" dirty="0"/>
              <a:t> into the GPS controller and the USB-B into Position 1 (base) of the Hub</a:t>
            </a:r>
          </a:p>
        </p:txBody>
      </p:sp>
      <p:sp>
        <p:nvSpPr>
          <p:cNvPr id="4" name="Slide Number Placeholder 3"/>
          <p:cNvSpPr>
            <a:spLocks noGrp="1"/>
          </p:cNvSpPr>
          <p:nvPr>
            <p:ph type="sldNum" sz="quarter" idx="5"/>
          </p:nvPr>
        </p:nvSpPr>
        <p:spPr/>
        <p:txBody>
          <a:bodyPr/>
          <a:lstStyle/>
          <a:p>
            <a:fld id="{1EA6E6AD-0C92-443C-BC4F-47AEC28CC01F}" type="slidenum">
              <a:rPr lang="en-GB" smtClean="0"/>
              <a:t>47</a:t>
            </a:fld>
            <a:endParaRPr lang="en-GB"/>
          </a:p>
        </p:txBody>
      </p:sp>
    </p:spTree>
    <p:extLst>
      <p:ext uri="{BB962C8B-B14F-4D97-AF65-F5344CB8AC3E}">
        <p14:creationId xmlns:p14="http://schemas.microsoft.com/office/powerpoint/2010/main" val="2476915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Data/Power connection USB Hub to AZD-KD Motor Controller</a:t>
            </a:r>
          </a:p>
          <a:p>
            <a:r>
              <a:rPr lang="en-GB" dirty="0"/>
              <a:t>(FTDI USB-RS485 Cable in position 2 of the USB Hub)</a:t>
            </a:r>
          </a:p>
          <a:p>
            <a:endParaRPr lang="en-GB" dirty="0"/>
          </a:p>
          <a:p>
            <a:r>
              <a:rPr lang="en-GB" dirty="0"/>
              <a:t>Dimensions:</a:t>
            </a:r>
          </a:p>
          <a:p>
            <a:r>
              <a:rPr lang="en-GB" dirty="0"/>
              <a:t>300mm L – Power</a:t>
            </a:r>
          </a:p>
          <a:p>
            <a:endParaRPr lang="en-GB" dirty="0"/>
          </a:p>
          <a:p>
            <a:r>
              <a:rPr lang="en-GB" dirty="0"/>
              <a:t>Construction:</a:t>
            </a:r>
          </a:p>
          <a:p>
            <a:r>
              <a:rPr lang="en-GB" dirty="0"/>
              <a:t>Insert the RS485 into the CN7 port of the motor controller and the USB-B into Position 2 of the Hub</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48</a:t>
            </a:fld>
            <a:endParaRPr lang="en-GB"/>
          </a:p>
        </p:txBody>
      </p:sp>
    </p:spTree>
    <p:extLst>
      <p:ext uri="{BB962C8B-B14F-4D97-AF65-F5344CB8AC3E}">
        <p14:creationId xmlns:p14="http://schemas.microsoft.com/office/powerpoint/2010/main" val="3359528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 connection USB Hub to triple tier terminal bank for Hyperspectral radiometers </a:t>
            </a:r>
          </a:p>
          <a:p>
            <a:r>
              <a:rPr lang="en-GB" dirty="0"/>
              <a:t>(FTDI USB – RS232 Cable in position 3 of the USB Hub)</a:t>
            </a:r>
          </a:p>
          <a:p>
            <a:endParaRPr lang="en-GB" dirty="0"/>
          </a:p>
          <a:p>
            <a:r>
              <a:rPr lang="en-GB" dirty="0"/>
              <a:t>Dimensions:</a:t>
            </a:r>
          </a:p>
          <a:p>
            <a:r>
              <a:rPr lang="en-GB" dirty="0"/>
              <a:t>300mm L – Power</a:t>
            </a:r>
          </a:p>
          <a:p>
            <a:endParaRPr lang="en-GB" dirty="0"/>
          </a:p>
          <a:p>
            <a:r>
              <a:rPr lang="en-GB" dirty="0"/>
              <a:t>Construction:</a:t>
            </a:r>
          </a:p>
          <a:p>
            <a:r>
              <a:rPr lang="en-GB" dirty="0"/>
              <a:t>Secure the orange (TX) cable to the base row of the triple tier terminal and the yellow (RX) to the middle tier, meanwhile insert the USB-B into Position 3 of the Hub.</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49</a:t>
            </a:fld>
            <a:endParaRPr lang="en-GB"/>
          </a:p>
        </p:txBody>
      </p:sp>
    </p:spTree>
    <p:extLst>
      <p:ext uri="{BB962C8B-B14F-4D97-AF65-F5344CB8AC3E}">
        <p14:creationId xmlns:p14="http://schemas.microsoft.com/office/powerpoint/2010/main" val="308530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5</a:t>
            </a:fld>
            <a:endParaRPr lang="en-GB"/>
          </a:p>
        </p:txBody>
      </p:sp>
    </p:spTree>
    <p:extLst>
      <p:ext uri="{BB962C8B-B14F-4D97-AF65-F5344CB8AC3E}">
        <p14:creationId xmlns:p14="http://schemas.microsoft.com/office/powerpoint/2010/main" val="2999016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 connection USB Hub to triple tier terminal bank for Hyperspectral radiometers </a:t>
            </a:r>
          </a:p>
          <a:p>
            <a:r>
              <a:rPr lang="en-GB" dirty="0"/>
              <a:t>(FTDI USB – RS232 Cable in position 4 of the USB Hub)</a:t>
            </a:r>
          </a:p>
          <a:p>
            <a:endParaRPr lang="en-GB" dirty="0"/>
          </a:p>
          <a:p>
            <a:r>
              <a:rPr lang="en-GB" dirty="0"/>
              <a:t>Dimensions:</a:t>
            </a:r>
          </a:p>
          <a:p>
            <a:r>
              <a:rPr lang="en-GB" dirty="0"/>
              <a:t>300mm L – Power</a:t>
            </a:r>
          </a:p>
          <a:p>
            <a:endParaRPr lang="en-GB" dirty="0"/>
          </a:p>
          <a:p>
            <a:r>
              <a:rPr lang="en-GB" dirty="0"/>
              <a:t>Construction:</a:t>
            </a:r>
          </a:p>
          <a:p>
            <a:r>
              <a:rPr lang="en-GB" dirty="0"/>
              <a:t>Secure the orange (TX) cable to the base row of the triple tier terminal and the yellow (RX) to the middle tier, meanwhile insert the USB-B into Position 4 of the Hub.</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50</a:t>
            </a:fld>
            <a:endParaRPr lang="en-GB"/>
          </a:p>
        </p:txBody>
      </p:sp>
    </p:spTree>
    <p:extLst>
      <p:ext uri="{BB962C8B-B14F-4D97-AF65-F5344CB8AC3E}">
        <p14:creationId xmlns:p14="http://schemas.microsoft.com/office/powerpoint/2010/main" val="1203492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 connection USB Hub to triple tier terminal bank for Hyperspectral radiometers </a:t>
            </a:r>
          </a:p>
          <a:p>
            <a:r>
              <a:rPr lang="en-GB" dirty="0"/>
              <a:t>(FTDI USB – RS232 Cable in position 5 of the USB Hub)</a:t>
            </a:r>
          </a:p>
          <a:p>
            <a:endParaRPr lang="en-GB" dirty="0"/>
          </a:p>
          <a:p>
            <a:r>
              <a:rPr lang="en-GB" dirty="0"/>
              <a:t>Dimensions:</a:t>
            </a:r>
          </a:p>
          <a:p>
            <a:r>
              <a:rPr lang="en-GB" dirty="0"/>
              <a:t>300mm L – Power</a:t>
            </a:r>
          </a:p>
          <a:p>
            <a:endParaRPr lang="en-GB" dirty="0"/>
          </a:p>
          <a:p>
            <a:r>
              <a:rPr lang="en-GB" dirty="0"/>
              <a:t>Construction:</a:t>
            </a:r>
          </a:p>
          <a:p>
            <a:r>
              <a:rPr lang="en-GB" dirty="0"/>
              <a:t>Secure the orange (TX) cable to the base row of the triple tier terminal and the yellow (RX) to the middle tier, meanwhile insert the USB-B into Position 5 of the Hub.</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51</a:t>
            </a:fld>
            <a:endParaRPr lang="en-GB"/>
          </a:p>
        </p:txBody>
      </p:sp>
    </p:spTree>
    <p:extLst>
      <p:ext uri="{BB962C8B-B14F-4D97-AF65-F5344CB8AC3E}">
        <p14:creationId xmlns:p14="http://schemas.microsoft.com/office/powerpoint/2010/main" val="1994989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Front view</a:t>
            </a:r>
          </a:p>
        </p:txBody>
      </p:sp>
      <p:sp>
        <p:nvSpPr>
          <p:cNvPr id="4" name="Slide Number Placeholder 3"/>
          <p:cNvSpPr>
            <a:spLocks noGrp="1"/>
          </p:cNvSpPr>
          <p:nvPr>
            <p:ph type="sldNum" sz="quarter" idx="5"/>
          </p:nvPr>
        </p:nvSpPr>
        <p:spPr/>
        <p:txBody>
          <a:bodyPr/>
          <a:lstStyle/>
          <a:p>
            <a:fld id="{1EA6E6AD-0C92-443C-BC4F-47AEC28CC01F}" type="slidenum">
              <a:rPr lang="en-GB" smtClean="0"/>
              <a:t>52</a:t>
            </a:fld>
            <a:endParaRPr lang="en-GB"/>
          </a:p>
        </p:txBody>
      </p:sp>
    </p:spTree>
    <p:extLst>
      <p:ext uri="{BB962C8B-B14F-4D97-AF65-F5344CB8AC3E}">
        <p14:creationId xmlns:p14="http://schemas.microsoft.com/office/powerpoint/2010/main" val="4130213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Data/Network connection RUT240 Modem – Raspberry Pi </a:t>
            </a:r>
          </a:p>
          <a:p>
            <a:endParaRPr lang="en-GB" dirty="0"/>
          </a:p>
          <a:p>
            <a:r>
              <a:rPr lang="en-GB" dirty="0"/>
              <a:t>Dimensions:</a:t>
            </a:r>
          </a:p>
          <a:p>
            <a:r>
              <a:rPr lang="en-GB" dirty="0"/>
              <a:t>200mm L – Power</a:t>
            </a:r>
          </a:p>
          <a:p>
            <a:endParaRPr lang="en-GB" dirty="0"/>
          </a:p>
          <a:p>
            <a:r>
              <a:rPr lang="en-GB" dirty="0"/>
              <a:t>Construction:</a:t>
            </a:r>
          </a:p>
          <a:p>
            <a:r>
              <a:rPr lang="en-GB" dirty="0"/>
              <a:t>Connect the Ethernet cable to both the RUT240 Modem LAN port and the Raspberry Pi.</a:t>
            </a:r>
          </a:p>
        </p:txBody>
      </p:sp>
      <p:sp>
        <p:nvSpPr>
          <p:cNvPr id="4" name="Slide Number Placeholder 3"/>
          <p:cNvSpPr>
            <a:spLocks noGrp="1"/>
          </p:cNvSpPr>
          <p:nvPr>
            <p:ph type="sldNum" sz="quarter" idx="5"/>
          </p:nvPr>
        </p:nvSpPr>
        <p:spPr/>
        <p:txBody>
          <a:bodyPr/>
          <a:lstStyle/>
          <a:p>
            <a:fld id="{1EA6E6AD-0C92-443C-BC4F-47AEC28CC01F}" type="slidenum">
              <a:rPr lang="en-GB" smtClean="0"/>
              <a:t>53</a:t>
            </a:fld>
            <a:endParaRPr lang="en-GB"/>
          </a:p>
        </p:txBody>
      </p:sp>
    </p:spTree>
    <p:extLst>
      <p:ext uri="{BB962C8B-B14F-4D97-AF65-F5344CB8AC3E}">
        <p14:creationId xmlns:p14="http://schemas.microsoft.com/office/powerpoint/2010/main" val="1566352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54</a:t>
            </a:fld>
            <a:endParaRPr lang="en-GB"/>
          </a:p>
        </p:txBody>
      </p:sp>
    </p:spTree>
    <p:extLst>
      <p:ext uri="{BB962C8B-B14F-4D97-AF65-F5344CB8AC3E}">
        <p14:creationId xmlns:p14="http://schemas.microsoft.com/office/powerpoint/2010/main" val="1662839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55</a:t>
            </a:fld>
            <a:endParaRPr lang="en-GB"/>
          </a:p>
        </p:txBody>
      </p:sp>
    </p:spTree>
    <p:extLst>
      <p:ext uri="{BB962C8B-B14F-4D97-AF65-F5344CB8AC3E}">
        <p14:creationId xmlns:p14="http://schemas.microsoft.com/office/powerpoint/2010/main" val="2459363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Antenna connection RUT240 modem to 4G LTE Antenna</a:t>
            </a:r>
          </a:p>
          <a:p>
            <a:endParaRPr lang="en-GB" dirty="0"/>
          </a:p>
          <a:p>
            <a:r>
              <a:rPr lang="en-GB" dirty="0"/>
              <a:t>Dimensions:</a:t>
            </a:r>
          </a:p>
          <a:p>
            <a:r>
              <a:rPr lang="en-GB" dirty="0"/>
              <a:t>650mm L – Power</a:t>
            </a:r>
          </a:p>
          <a:p>
            <a:endParaRPr lang="en-GB" dirty="0"/>
          </a:p>
          <a:p>
            <a:r>
              <a:rPr lang="en-GB" dirty="0"/>
              <a:t>Construction:</a:t>
            </a:r>
          </a:p>
          <a:p>
            <a:r>
              <a:rPr lang="en-GB" dirty="0"/>
              <a:t>Connect coaxial cable to the antenna SMA mount on the modem and tighten just beyond hand tight. </a:t>
            </a:r>
          </a:p>
        </p:txBody>
      </p:sp>
      <p:sp>
        <p:nvSpPr>
          <p:cNvPr id="4" name="Slide Number Placeholder 3"/>
          <p:cNvSpPr>
            <a:spLocks noGrp="1"/>
          </p:cNvSpPr>
          <p:nvPr>
            <p:ph type="sldNum" sz="quarter" idx="5"/>
          </p:nvPr>
        </p:nvSpPr>
        <p:spPr/>
        <p:txBody>
          <a:bodyPr/>
          <a:lstStyle/>
          <a:p>
            <a:fld id="{1EA6E6AD-0C92-443C-BC4F-47AEC28CC01F}" type="slidenum">
              <a:rPr lang="en-GB" smtClean="0"/>
              <a:t>56</a:t>
            </a:fld>
            <a:endParaRPr lang="en-GB"/>
          </a:p>
        </p:txBody>
      </p:sp>
    </p:spTree>
    <p:extLst>
      <p:ext uri="{BB962C8B-B14F-4D97-AF65-F5344CB8AC3E}">
        <p14:creationId xmlns:p14="http://schemas.microsoft.com/office/powerpoint/2010/main" val="2022471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57</a:t>
            </a:fld>
            <a:endParaRPr lang="en-GB"/>
          </a:p>
        </p:txBody>
      </p:sp>
    </p:spTree>
    <p:extLst>
      <p:ext uri="{BB962C8B-B14F-4D97-AF65-F5344CB8AC3E}">
        <p14:creationId xmlns:p14="http://schemas.microsoft.com/office/powerpoint/2010/main" val="2847477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58</a:t>
            </a:fld>
            <a:endParaRPr lang="en-GB"/>
          </a:p>
        </p:txBody>
      </p:sp>
    </p:spTree>
    <p:extLst>
      <p:ext uri="{BB962C8B-B14F-4D97-AF65-F5344CB8AC3E}">
        <p14:creationId xmlns:p14="http://schemas.microsoft.com/office/powerpoint/2010/main" val="2600113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A6E6AD-0C92-443C-BC4F-47AEC28CC01F}" type="slidenum">
              <a:rPr lang="en-GB" smtClean="0"/>
              <a:t>59</a:t>
            </a:fld>
            <a:endParaRPr lang="en-GB"/>
          </a:p>
        </p:txBody>
      </p:sp>
    </p:spTree>
    <p:extLst>
      <p:ext uri="{BB962C8B-B14F-4D97-AF65-F5344CB8AC3E}">
        <p14:creationId xmlns:p14="http://schemas.microsoft.com/office/powerpoint/2010/main" val="2139873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Cable Trunking Right</a:t>
            </a:r>
          </a:p>
          <a:p>
            <a:endParaRPr lang="en-GB" dirty="0"/>
          </a:p>
          <a:p>
            <a:r>
              <a:rPr lang="en-GB" dirty="0"/>
              <a:t>Dimensions:</a:t>
            </a:r>
          </a:p>
          <a:p>
            <a:r>
              <a:rPr lang="en-GB" dirty="0"/>
              <a:t>40mm W</a:t>
            </a:r>
          </a:p>
          <a:p>
            <a:r>
              <a:rPr lang="en-GB" dirty="0"/>
              <a:t>~ 250mm L</a:t>
            </a:r>
          </a:p>
          <a:p>
            <a:endParaRPr lang="en-GB" dirty="0"/>
          </a:p>
          <a:p>
            <a:r>
              <a:rPr lang="en-GB" dirty="0"/>
              <a:t>Construction:</a:t>
            </a:r>
          </a:p>
          <a:p>
            <a:r>
              <a:rPr lang="en-GB" dirty="0"/>
              <a:t>Fasten Cable Trunking Right with 4mm (Diameter) Machine screws to the position specified on </a:t>
            </a:r>
            <a:r>
              <a:rPr lang="en-GB" b="1" dirty="0"/>
              <a:t>Slide 2</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6</a:t>
            </a:fld>
            <a:endParaRPr lang="en-GB"/>
          </a:p>
        </p:txBody>
      </p:sp>
    </p:spTree>
    <p:extLst>
      <p:ext uri="{BB962C8B-B14F-4D97-AF65-F5344CB8AC3E}">
        <p14:creationId xmlns:p14="http://schemas.microsoft.com/office/powerpoint/2010/main" val="39975218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Attach Cable Trunking lids to contain all cables </a:t>
            </a:r>
          </a:p>
        </p:txBody>
      </p:sp>
      <p:sp>
        <p:nvSpPr>
          <p:cNvPr id="4" name="Slide Number Placeholder 3"/>
          <p:cNvSpPr>
            <a:spLocks noGrp="1"/>
          </p:cNvSpPr>
          <p:nvPr>
            <p:ph type="sldNum" sz="quarter" idx="5"/>
          </p:nvPr>
        </p:nvSpPr>
        <p:spPr/>
        <p:txBody>
          <a:bodyPr/>
          <a:lstStyle/>
          <a:p>
            <a:fld id="{1EA6E6AD-0C92-443C-BC4F-47AEC28CC01F}" type="slidenum">
              <a:rPr lang="en-GB" smtClean="0"/>
              <a:t>60</a:t>
            </a:fld>
            <a:endParaRPr lang="en-GB"/>
          </a:p>
        </p:txBody>
      </p:sp>
    </p:spTree>
    <p:extLst>
      <p:ext uri="{BB962C8B-B14F-4D97-AF65-F5344CB8AC3E}">
        <p14:creationId xmlns:p14="http://schemas.microsoft.com/office/powerpoint/2010/main" val="2983733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Data connection USB Hub to Raspberry Pi</a:t>
            </a:r>
          </a:p>
          <a:p>
            <a:endParaRPr lang="en-GB" dirty="0"/>
          </a:p>
          <a:p>
            <a:r>
              <a:rPr lang="en-GB" dirty="0"/>
              <a:t>Dimensions:</a:t>
            </a:r>
          </a:p>
          <a:p>
            <a:r>
              <a:rPr lang="en-GB" dirty="0"/>
              <a:t>200mm L – Power</a:t>
            </a:r>
          </a:p>
          <a:p>
            <a:endParaRPr lang="en-GB" dirty="0"/>
          </a:p>
          <a:p>
            <a:r>
              <a:rPr lang="en-GB" dirty="0"/>
              <a:t>Construction:</a:t>
            </a:r>
          </a:p>
          <a:p>
            <a:r>
              <a:rPr lang="en-GB" dirty="0"/>
              <a:t>Insert USB-A into the USB Hub and USB-B into the Raspberry Pi. </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61</a:t>
            </a:fld>
            <a:endParaRPr lang="en-GB"/>
          </a:p>
        </p:txBody>
      </p:sp>
    </p:spTree>
    <p:extLst>
      <p:ext uri="{BB962C8B-B14F-4D97-AF65-F5344CB8AC3E}">
        <p14:creationId xmlns:p14="http://schemas.microsoft.com/office/powerpoint/2010/main" val="42308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Cable Trunking Upper</a:t>
            </a:r>
          </a:p>
          <a:p>
            <a:endParaRPr lang="en-GB" dirty="0"/>
          </a:p>
          <a:p>
            <a:r>
              <a:rPr lang="en-GB" dirty="0"/>
              <a:t>Dimensions:</a:t>
            </a:r>
          </a:p>
          <a:p>
            <a:r>
              <a:rPr lang="en-GB" dirty="0"/>
              <a:t>40mm W</a:t>
            </a:r>
          </a:p>
          <a:p>
            <a:r>
              <a:rPr lang="en-GB" dirty="0"/>
              <a:t>~ 250mm L</a:t>
            </a:r>
          </a:p>
          <a:p>
            <a:endParaRPr lang="en-GB" dirty="0"/>
          </a:p>
          <a:p>
            <a:r>
              <a:rPr lang="en-GB" dirty="0"/>
              <a:t>Construction:</a:t>
            </a:r>
          </a:p>
          <a:p>
            <a:r>
              <a:rPr lang="en-GB" dirty="0"/>
              <a:t>Fasten Cable Trunking Upper with 4mm (Diameter) Machine screws to the position specified on </a:t>
            </a:r>
            <a:r>
              <a:rPr lang="en-GB" b="1" dirty="0"/>
              <a:t>Slide 2</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7</a:t>
            </a:fld>
            <a:endParaRPr lang="en-GB"/>
          </a:p>
        </p:txBody>
      </p:sp>
    </p:spTree>
    <p:extLst>
      <p:ext uri="{BB962C8B-B14F-4D97-AF65-F5344CB8AC3E}">
        <p14:creationId xmlns:p14="http://schemas.microsoft.com/office/powerpoint/2010/main" val="219284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Cable Trunking Centre and Cable Trunking Base</a:t>
            </a:r>
          </a:p>
          <a:p>
            <a:endParaRPr lang="en-GB" dirty="0"/>
          </a:p>
          <a:p>
            <a:r>
              <a:rPr lang="en-GB" dirty="0"/>
              <a:t>Dimensions:</a:t>
            </a:r>
          </a:p>
          <a:p>
            <a:r>
              <a:rPr lang="en-GB" dirty="0"/>
              <a:t>40mm W</a:t>
            </a:r>
          </a:p>
          <a:p>
            <a:r>
              <a:rPr lang="en-GB" dirty="0"/>
              <a:t>~ 250mm L</a:t>
            </a:r>
          </a:p>
          <a:p>
            <a:endParaRPr lang="en-GB" dirty="0"/>
          </a:p>
          <a:p>
            <a:r>
              <a:rPr lang="en-GB" dirty="0"/>
              <a:t>Construction:</a:t>
            </a:r>
          </a:p>
          <a:p>
            <a:r>
              <a:rPr lang="en-GB" dirty="0"/>
              <a:t>Fasten Cable Trunking Centre, Base with 4mm (Diameter) Machine screws to the position specified on </a:t>
            </a:r>
            <a:r>
              <a:rPr lang="en-GB" b="1" dirty="0"/>
              <a:t>Slide 2</a:t>
            </a:r>
          </a:p>
          <a:p>
            <a:endParaRPr lang="en-GB" dirty="0"/>
          </a:p>
        </p:txBody>
      </p:sp>
      <p:sp>
        <p:nvSpPr>
          <p:cNvPr id="4" name="Slide Number Placeholder 3"/>
          <p:cNvSpPr>
            <a:spLocks noGrp="1"/>
          </p:cNvSpPr>
          <p:nvPr>
            <p:ph type="sldNum" sz="quarter" idx="5"/>
          </p:nvPr>
        </p:nvSpPr>
        <p:spPr/>
        <p:txBody>
          <a:bodyPr/>
          <a:lstStyle/>
          <a:p>
            <a:fld id="{1EA6E6AD-0C92-443C-BC4F-47AEC28CC01F}" type="slidenum">
              <a:rPr lang="en-GB" smtClean="0"/>
              <a:t>8</a:t>
            </a:fld>
            <a:endParaRPr lang="en-GB"/>
          </a:p>
        </p:txBody>
      </p:sp>
    </p:spTree>
    <p:extLst>
      <p:ext uri="{BB962C8B-B14F-4D97-AF65-F5344CB8AC3E}">
        <p14:creationId xmlns:p14="http://schemas.microsoft.com/office/powerpoint/2010/main" val="335282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Description:</a:t>
            </a:r>
          </a:p>
          <a:p>
            <a:r>
              <a:rPr lang="en-GB" dirty="0"/>
              <a:t>USB Hub h7 </a:t>
            </a:r>
          </a:p>
          <a:p>
            <a:endParaRPr lang="en-GB" dirty="0"/>
          </a:p>
          <a:p>
            <a:r>
              <a:rPr lang="en-GB" dirty="0"/>
              <a:t>Dimensions:</a:t>
            </a:r>
          </a:p>
          <a:p>
            <a:r>
              <a:rPr lang="en-GB" dirty="0"/>
              <a:t>30mm W</a:t>
            </a:r>
          </a:p>
          <a:p>
            <a:r>
              <a:rPr lang="en-GB" dirty="0"/>
              <a:t>62mm L</a:t>
            </a:r>
          </a:p>
          <a:p>
            <a:endParaRPr lang="en-GB" dirty="0"/>
          </a:p>
          <a:p>
            <a:r>
              <a:rPr lang="en-GB" dirty="0"/>
              <a:t>Construction:</a:t>
            </a:r>
          </a:p>
          <a:p>
            <a:r>
              <a:rPr lang="en-GB" dirty="0"/>
              <a:t>Using a DIN rail mount drill two 3.5mm holes in the mounting plate 6mm and 36mm from the lower edge, drill two holes in the same position through the USB Hub case, use a 4mm tapping kit and fasten with 4mm nylon (plastic) machine screws</a:t>
            </a:r>
          </a:p>
          <a:p>
            <a:endParaRPr lang="en-GB" dirty="0"/>
          </a:p>
          <a:p>
            <a:r>
              <a:rPr lang="en-GB" dirty="0"/>
              <a:t>See </a:t>
            </a:r>
            <a:r>
              <a:rPr lang="en-GB" b="1" dirty="0"/>
              <a:t>Appendix A </a:t>
            </a:r>
            <a:r>
              <a:rPr lang="en-GB" dirty="0"/>
              <a:t>for assembly of USB Hub and DIN rail mounting plate</a:t>
            </a:r>
          </a:p>
        </p:txBody>
      </p:sp>
      <p:sp>
        <p:nvSpPr>
          <p:cNvPr id="4" name="Slide Number Placeholder 3"/>
          <p:cNvSpPr>
            <a:spLocks noGrp="1"/>
          </p:cNvSpPr>
          <p:nvPr>
            <p:ph type="sldNum" sz="quarter" idx="5"/>
          </p:nvPr>
        </p:nvSpPr>
        <p:spPr/>
        <p:txBody>
          <a:bodyPr/>
          <a:lstStyle/>
          <a:p>
            <a:fld id="{1EA6E6AD-0C92-443C-BC4F-47AEC28CC01F}" type="slidenum">
              <a:rPr lang="en-GB" smtClean="0"/>
              <a:t>9</a:t>
            </a:fld>
            <a:endParaRPr lang="en-GB"/>
          </a:p>
        </p:txBody>
      </p:sp>
    </p:spTree>
    <p:extLst>
      <p:ext uri="{BB962C8B-B14F-4D97-AF65-F5344CB8AC3E}">
        <p14:creationId xmlns:p14="http://schemas.microsoft.com/office/powerpoint/2010/main" val="105901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0E655F-DFAE-41D8-9B7A-109B2389E07B}"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297293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0E655F-DFAE-41D8-9B7A-109B2389E07B}"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418372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0E655F-DFAE-41D8-9B7A-109B2389E07B}"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197317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0E655F-DFAE-41D8-9B7A-109B2389E07B}"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404164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0E655F-DFAE-41D8-9B7A-109B2389E07B}"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132652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0E655F-DFAE-41D8-9B7A-109B2389E07B}"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187947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0E655F-DFAE-41D8-9B7A-109B2389E07B}"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329184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0E655F-DFAE-41D8-9B7A-109B2389E07B}"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182647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E655F-DFAE-41D8-9B7A-109B2389E07B}"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266041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E655F-DFAE-41D8-9B7A-109B2389E07B}"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2251297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E655F-DFAE-41D8-9B7A-109B2389E07B}"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6DF472-3BF1-49FC-84DC-AAE97774B01B}" type="slidenum">
              <a:rPr lang="en-GB" smtClean="0"/>
              <a:t>‹#›</a:t>
            </a:fld>
            <a:endParaRPr lang="en-GB"/>
          </a:p>
        </p:txBody>
      </p:sp>
    </p:spTree>
    <p:extLst>
      <p:ext uri="{BB962C8B-B14F-4D97-AF65-F5344CB8AC3E}">
        <p14:creationId xmlns:p14="http://schemas.microsoft.com/office/powerpoint/2010/main" val="374785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E655F-DFAE-41D8-9B7A-109B2389E07B}" type="datetimeFigureOut">
              <a:rPr lang="en-GB" smtClean="0"/>
              <a:t>01/02/2021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DF472-3BF1-49FC-84DC-AAE97774B01B}" type="slidenum">
              <a:rPr lang="en-GB" smtClean="0"/>
              <a:t>‹#›</a:t>
            </a:fld>
            <a:endParaRPr lang="en-GB"/>
          </a:p>
        </p:txBody>
      </p:sp>
    </p:spTree>
    <p:extLst>
      <p:ext uri="{BB962C8B-B14F-4D97-AF65-F5344CB8AC3E}">
        <p14:creationId xmlns:p14="http://schemas.microsoft.com/office/powerpoint/2010/main" val="422130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So-Rad controller box</a:t>
            </a:r>
          </a:p>
        </p:txBody>
      </p:sp>
      <p:sp>
        <p:nvSpPr>
          <p:cNvPr id="4" name="Subtitle 3"/>
          <p:cNvSpPr>
            <a:spLocks noGrp="1"/>
          </p:cNvSpPr>
          <p:nvPr>
            <p:ph type="subTitle" idx="1"/>
          </p:nvPr>
        </p:nvSpPr>
        <p:spPr/>
        <p:txBody>
          <a:bodyPr/>
          <a:lstStyle/>
          <a:p>
            <a:r>
              <a:rPr lang="en-GB" dirty="0"/>
              <a:t>Step-by-step mounting instructions</a:t>
            </a:r>
          </a:p>
        </p:txBody>
      </p:sp>
    </p:spTree>
    <p:extLst>
      <p:ext uri="{BB962C8B-B14F-4D97-AF65-F5344CB8AC3E}">
        <p14:creationId xmlns:p14="http://schemas.microsoft.com/office/powerpoint/2010/main" val="165322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777563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87375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25239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25301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11933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12515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03452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32235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69156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49356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4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616582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114866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93659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452344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6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37342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2771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1966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515918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212070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067156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11242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4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71044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012535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888270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7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54636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8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8564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8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641037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8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281156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8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741628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471346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47069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158079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4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449260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458961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013703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935462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9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77450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0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16985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41359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056032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108712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385110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70377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4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949122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047272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1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65029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2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185756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2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13266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2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745709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2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289118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2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642703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2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273784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3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041365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3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24737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4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365449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3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915866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533"/>
          <p:cNvPicPr>
            <a:picLocks noGrp="1" noChangeAspect="1"/>
          </p:cNvPicPr>
          <p:nvPr isPhoto="1"/>
        </p:nvPicPr>
        <p:blipFill>
          <a:blip r:embed="rId3" cstate="print">
            <a:lum bright="3000"/>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38045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954796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6110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5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61544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DAA99578729E4995C86C0C5C0F7F42" ma:contentTypeVersion="10" ma:contentTypeDescription="Create a new document." ma:contentTypeScope="" ma:versionID="007ecae118caa3821b3be3902855b2a1">
  <xsd:schema xmlns:xsd="http://www.w3.org/2001/XMLSchema" xmlns:xs="http://www.w3.org/2001/XMLSchema" xmlns:p="http://schemas.microsoft.com/office/2006/metadata/properties" xmlns:ns2="1ba8603b-04a7-423f-92d5-a673202b3109" targetNamespace="http://schemas.microsoft.com/office/2006/metadata/properties" ma:root="true" ma:fieldsID="41de4c7174634fdcd10ba0f97b588755" ns2:_="">
    <xsd:import namespace="1ba8603b-04a7-423f-92d5-a673202b31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8603b-04a7-423f-92d5-a673202b3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FE56E3-7335-4D7F-92E2-9A3A723E35A0}"/>
</file>

<file path=customXml/itemProps2.xml><?xml version="1.0" encoding="utf-8"?>
<ds:datastoreItem xmlns:ds="http://schemas.openxmlformats.org/officeDocument/2006/customXml" ds:itemID="{09AEB5E5-B5AA-41FD-B58A-86D99067A5B9}">
  <ds:schemaRefs>
    <ds:schemaRef ds:uri="http://schemas.microsoft.com/sharepoint/v3/contenttype/forms"/>
  </ds:schemaRefs>
</ds:datastoreItem>
</file>

<file path=customXml/itemProps3.xml><?xml version="1.0" encoding="utf-8"?>
<ds:datastoreItem xmlns:ds="http://schemas.openxmlformats.org/officeDocument/2006/customXml" ds:itemID="{9C9C8BD7-2338-4B8E-A026-B4A2952806B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347</TotalTime>
  <Words>2317</Words>
  <Application>Microsoft Office PowerPoint</Application>
  <PresentationFormat>On-screen Show (4:3)</PresentationFormat>
  <Paragraphs>499</Paragraphs>
  <Slides>61</Slides>
  <Notes>61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Office Theme</vt:lpstr>
      <vt:lpstr>So-Rad controller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Plymouth Marine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So-Rad controller box</dc:title>
  <dc:creator>Stefan Simis</dc:creator>
  <cp:lastModifiedBy>Stefan Simis</cp:lastModifiedBy>
  <cp:revision>4</cp:revision>
  <dcterms:created xsi:type="dcterms:W3CDTF">2020-06-15T16:11:38Z</dcterms:created>
  <dcterms:modified xsi:type="dcterms:W3CDTF">2021-02-01T10:05:10Z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0x01010002DAA99578729E4995C86C0C5C0F7F42</vt:lpwstr>
  </property>
</Properties>
</file>