
<file path=[Content_Types].xml><?xml version="1.0" encoding="utf-8"?>
<Types xmlns="http://schemas.openxmlformats.org/package/2006/content-types">
  <Default ContentType="image/jpeg" Extension="jpg"/>
  <Default ContentType="application/vnd.openxmlformats-officedocument.vmlDrawing" Extension="vml"/>
  <Default ContentType="application/vnd.openxmlformats-officedocument.oleObject" Extension="bin"/>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72.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oleObject" PartName="/ppt/embeddings/oleObject2.bin"/>
  <Override ContentType="application/vnd.openxmlformats-officedocument.oleObject" PartName="/ppt/embeddings/oleObject1.bin"/>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 id="2147483661" r:id="rId5"/>
    <p:sldMasterId id="2147483674" r:id="rId6"/>
    <p:sldMasterId id="2147483687" r:id="rId7"/>
    <p:sldMasterId id="2147483700" r:id="rId8"/>
    <p:sldMasterId id="2147483713"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2" roundtripDataSignature="AMtx7migKed9IN1BKCN5oSw6/1yba8+qG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9FB3FD5-DB58-4EAA-8B46-0DEAA092C384}">
  <a:tblStyle styleId="{29FB3FD5-DB58-4EAA-8B46-0DEAA092C38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slide" Target="slides/slide19.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1.xml"/><Relationship Id="rId30" Type="http://schemas.openxmlformats.org/officeDocument/2006/relationships/slide" Target="slides/slide20.xml"/><Relationship Id="rId11" Type="http://schemas.openxmlformats.org/officeDocument/2006/relationships/slide" Target="slides/slide1.xml"/><Relationship Id="rId10" Type="http://schemas.openxmlformats.org/officeDocument/2006/relationships/notesMaster" Target="notesMasters/notesMaster1.xml"/><Relationship Id="rId32" Type="http://customschemas.google.com/relationships/presentationmetadata" Target="metadata"/><Relationship Id="rId13" Type="http://schemas.openxmlformats.org/officeDocument/2006/relationships/slide" Target="slides/slide3.xml"/><Relationship Id="rId12" Type="http://schemas.openxmlformats.org/officeDocument/2006/relationships/slide" Target="slides/slide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77240" y="4777560"/>
            <a:ext cx="6217560" cy="4525920"/>
          </a:xfrm>
          <a:prstGeom prst="rect">
            <a:avLst/>
          </a:prstGeom>
          <a:noFill/>
          <a:ln>
            <a:noFill/>
          </a:ln>
        </p:spPr>
        <p:txBody>
          <a:bodyPr anchorCtr="0" anchor="t" bIns="0" lIns="0" spcFirstLastPara="1" rIns="0" wrap="square" tIns="0">
            <a:noAutofit/>
          </a:bodyPr>
          <a:lstStyle>
            <a:lvl1pPr indent="-228600" lvl="0" marL="457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200" u="none" cap="none" strike="noStrike">
                <a:solidFill>
                  <a:schemeClr val="dk1"/>
                </a:solidFill>
                <a:latin typeface="Arial"/>
                <a:ea typeface="Arial"/>
                <a:cs typeface="Arial"/>
                <a:sym typeface="Arial"/>
              </a:defRPr>
            </a:lvl9pPr>
          </a:lstStyle>
          <a:p/>
        </p:txBody>
      </p:sp>
      <p:sp>
        <p:nvSpPr>
          <p:cNvPr id="5" name="Google Shape;5;n"/>
          <p:cNvSpPr txBox="1"/>
          <p:nvPr>
            <p:ph idx="3" type="hdr"/>
          </p:nvPr>
        </p:nvSpPr>
        <p:spPr>
          <a:xfrm>
            <a:off x="0" y="0"/>
            <a:ext cx="3372840" cy="502560"/>
          </a:xfrm>
          <a:prstGeom prst="rect">
            <a:avLst/>
          </a:prstGeom>
          <a:noFill/>
          <a:ln>
            <a:noFill/>
          </a:ln>
        </p:spPr>
        <p:txBody>
          <a:bodyPr anchorCtr="0" anchor="t" bIns="0" lIns="0" spcFirstLastPara="1" rIns="0" wrap="square" tIns="0">
            <a:noAutofit/>
          </a:bodyPr>
          <a:lstStyle>
            <a:lvl1pPr lvl="0" marR="0" rtl="0" algn="l">
              <a:spcBef>
                <a:spcPts val="0"/>
              </a:spcBef>
              <a:spcAft>
                <a:spcPts val="0"/>
              </a:spcAft>
              <a:buSzPts val="1400"/>
              <a:buNone/>
              <a:defRPr b="0" i="0" sz="18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6" name="Google Shape;6;n"/>
          <p:cNvSpPr txBox="1"/>
          <p:nvPr>
            <p:ph idx="10" type="dt"/>
          </p:nvPr>
        </p:nvSpPr>
        <p:spPr>
          <a:xfrm>
            <a:off x="4399200" y="0"/>
            <a:ext cx="3372840" cy="502560"/>
          </a:xfrm>
          <a:prstGeom prst="rect">
            <a:avLst/>
          </a:prstGeom>
          <a:noFill/>
          <a:ln>
            <a:noFill/>
          </a:ln>
        </p:spPr>
        <p:txBody>
          <a:bodyPr anchorCtr="0" anchor="t" bIns="0" lIns="0" spcFirstLastPara="1" rIns="0" wrap="square" tIns="0">
            <a:noAutofit/>
          </a:bodyPr>
          <a:lstStyle>
            <a:lvl1pPr lvl="0" marR="0" rtl="0" algn="r">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9555480"/>
            <a:ext cx="3372840" cy="502560"/>
          </a:xfrm>
          <a:prstGeom prst="rect">
            <a:avLst/>
          </a:prstGeom>
          <a:noFill/>
          <a:ln>
            <a:noFill/>
          </a:ln>
        </p:spPr>
        <p:txBody>
          <a:bodyPr anchorCtr="0" anchor="b" bIns="0" lIns="0" spcFirstLastPara="1" rIns="0" wrap="square" tIns="0">
            <a:noAutofit/>
          </a:bodyPr>
          <a:lstStyle>
            <a:lvl1pPr lvl="0" marR="0" rtl="0" algn="l">
              <a:spcBef>
                <a:spcPts val="0"/>
              </a:spcBef>
              <a:spcAft>
                <a:spcPts val="0"/>
              </a:spcAft>
              <a:buSzPts val="1400"/>
              <a:buNone/>
              <a:defRPr b="0" i="0" sz="14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4399200" y="9555480"/>
            <a:ext cx="3372840" cy="502560"/>
          </a:xfrm>
          <a:prstGeom prst="rect">
            <a:avLst/>
          </a:prstGeom>
          <a:noFill/>
          <a:ln>
            <a:noFill/>
          </a:ln>
        </p:spPr>
        <p:txBody>
          <a:bodyPr anchorCtr="0" anchor="b" bIns="0" lIns="0" spcFirstLastPara="1" rIns="0" wrap="square" tIns="0">
            <a:noAutofit/>
          </a:bodyPr>
          <a:lstStyle/>
          <a:p>
            <a:pPr indent="0" lvl="0" marL="0" marR="0" rtl="0" algn="r">
              <a:spcBef>
                <a:spcPts val="0"/>
              </a:spcBef>
              <a:spcAft>
                <a:spcPts val="0"/>
              </a:spcAft>
              <a:buClr>
                <a:schemeClr val="dk1"/>
              </a:buClr>
              <a:buSzPts val="1400"/>
              <a:buFont typeface="Times New Roman"/>
              <a:buNone/>
            </a:pPr>
            <a:fld id="{00000000-1234-1234-1234-123412341234}" type="slidenum">
              <a:rPr b="0" i="0" lang="en-US" sz="1400" u="none" cap="none" strike="noStrike">
                <a:solidFill>
                  <a:schemeClr val="dk1"/>
                </a:solidFill>
                <a:latin typeface="Times New Roman"/>
                <a:ea typeface="Times New Roman"/>
                <a:cs typeface="Times New Roman"/>
                <a:sym typeface="Times New Roman"/>
              </a:rPr>
              <a:t>‹#›</a:t>
            </a:fld>
            <a:endParaRPr b="0" i="0" sz="1400" u="none" cap="none" strike="noStrike">
              <a:solidFill>
                <a:schemeClr val="dk1"/>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1: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Times New Roman"/>
              <a:ea typeface="Times New Roman"/>
              <a:cs typeface="Times New Roman"/>
              <a:sym typeface="Times New Roman"/>
            </a:endParaRPr>
          </a:p>
        </p:txBody>
      </p:sp>
      <p:sp>
        <p:nvSpPr>
          <p:cNvPr id="527" name="Google Shape;527;p1:notes"/>
          <p:cNvSpPr/>
          <p:nvPr>
            <p:ph idx="2" type="sldImg"/>
          </p:nvPr>
        </p:nvSpPr>
        <p:spPr>
          <a:xfrm>
            <a:off x="27000" y="744480"/>
            <a:ext cx="6614640" cy="37224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8" name="Google Shape;528;p1: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200"/>
              <a:buFont typeface="Arial"/>
              <a:buNone/>
            </a:pPr>
            <a:r>
              <a:rPr b="1" lang="en-US" sz="1200" strike="noStrike">
                <a:solidFill>
                  <a:srgbClr val="000000"/>
                </a:solidFill>
                <a:latin typeface="Arial"/>
                <a:ea typeface="Arial"/>
                <a:cs typeface="Arial"/>
                <a:sym typeface="Arial"/>
              </a:rPr>
              <a:t>Philip Davis, </a:t>
            </a:r>
            <a:r>
              <a:rPr b="1" lang="en-US" sz="1200" strike="noStrike">
                <a:latin typeface="Arial"/>
                <a:ea typeface="Arial"/>
                <a:cs typeface="Arial"/>
                <a:sym typeface="Arial"/>
              </a:rPr>
              <a:t>Pradeep Subedi</a:t>
            </a:r>
            <a:r>
              <a:rPr b="1" lang="en-US" sz="1200" strike="noStrike">
                <a:solidFill>
                  <a:srgbClr val="000000"/>
                </a:solidFill>
                <a:latin typeface="Arial"/>
                <a:ea typeface="Arial"/>
                <a:cs typeface="Arial"/>
                <a:sym typeface="Arial"/>
              </a:rPr>
              <a:t>, Zhe Wang, Bo Zhang, and **many** collaborators</a:t>
            </a:r>
            <a:endParaRPr b="0" sz="1200" strike="noStrike">
              <a:latin typeface="Arial"/>
              <a:ea typeface="Arial"/>
              <a:cs typeface="Arial"/>
              <a:sym typeface="Arial"/>
            </a:endParaRPr>
          </a:p>
          <a:p>
            <a:pPr indent="0" lvl="0" marL="0" rtl="0" algn="l">
              <a:lnSpc>
                <a:spcPct val="100000"/>
              </a:lnSpc>
              <a:spcBef>
                <a:spcPts val="0"/>
              </a:spcBef>
              <a:spcAft>
                <a:spcPts val="0"/>
              </a:spcAft>
              <a:buClr>
                <a:schemeClr val="dk1"/>
              </a:buClr>
              <a:buSzPts val="1200"/>
              <a:buFont typeface="Arial"/>
              <a:buNone/>
            </a:pPr>
            <a:r>
              <a:t/>
            </a:r>
            <a:endParaRPr b="0" sz="1200" strike="noStrike">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10:notes"/>
          <p:cNvSpPr/>
          <p:nvPr>
            <p:ph idx="2" type="sldImg"/>
          </p:nvPr>
        </p:nvSpPr>
        <p:spPr>
          <a:xfrm>
            <a:off x="685800" y="1143000"/>
            <a:ext cx="5486040" cy="3085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86" name="Google Shape;886;p10: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Here we compare our decode time and memory usage against those of SZ and TTHRESH.</a:t>
            </a:r>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Looking at the vertical axis on the right which is time, and the black curve which plots the decode time, we see that our method is about five times faster than SZ and a hundred times faster than TTHRESH.</a:t>
            </a:r>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Looking at the vertical axis on the left and the orange bars which plot the memory usage for decoding, again our method uses orders of magnitude less memory compared to SZ and TTHRESH. Note that both vertical axes are in log scale.</a:t>
            </a:r>
            <a:endParaRPr/>
          </a:p>
          <a:p>
            <a:pPr indent="-216000" lvl="0" marL="216000" rtl="0" algn="l">
              <a:lnSpc>
                <a:spcPct val="100000"/>
              </a:lnSpc>
              <a:spcBef>
                <a:spcPts val="0"/>
              </a:spcBef>
              <a:spcAft>
                <a:spcPts val="0"/>
              </a:spcAft>
              <a:buClr>
                <a:schemeClr val="dk1"/>
              </a:buClr>
              <a:buSzPts val="2000"/>
              <a:buFont typeface="Arial"/>
              <a:buNone/>
            </a:pPr>
            <a:r>
              <a:t/>
            </a:r>
            <a:endParaRPr b="0" sz="2000" strike="noStrike">
              <a:latin typeface="Arial"/>
              <a:ea typeface="Arial"/>
              <a:cs typeface="Arial"/>
              <a:sym typeface="Arial"/>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If we compare our decode time against zfp, and plot that ratio against the data quality measured in Peak signal to noise ratio, then we see that if we only consider decoding at the finest resolution level, then the speed of our method is always within 20% that of ZFP, as indicated by the green curve. If our method is allowed to decode at low resolution levels also, then for low and middle data quality, namely PSNR from 30 to 50, our method can achieve much better speed compared to ZFP because for these quality levels our decode can works at lower resolution levels.</a:t>
            </a:r>
            <a:endParaRPr/>
          </a:p>
        </p:txBody>
      </p:sp>
      <p:sp>
        <p:nvSpPr>
          <p:cNvPr id="887" name="Google Shape;887;p10: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dk1"/>
              </a:buClr>
              <a:buSzPts val="1200"/>
              <a:buFont typeface="Times New Roman"/>
              <a:buNone/>
            </a:pPr>
            <a:fld id="{00000000-1234-1234-1234-123412341234}" type="slidenum">
              <a:rPr b="0" i="0" lang="en-US"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p11: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94" name="Google Shape;894;p11: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12: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35" name="Google Shape;935;p12: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p13: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977" name="Google Shape;977;p13: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8" name="Shape 1018"/>
        <p:cNvGrpSpPr/>
        <p:nvPr/>
      </p:nvGrpSpPr>
      <p:grpSpPr>
        <a:xfrm>
          <a:off x="0" y="0"/>
          <a:ext cx="0" cy="0"/>
          <a:chOff x="0" y="0"/>
          <a:chExt cx="0" cy="0"/>
        </a:xfrm>
      </p:grpSpPr>
      <p:sp>
        <p:nvSpPr>
          <p:cNvPr id="1019" name="Google Shape;1019;p14: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20" name="Google Shape;1020;p14: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p15: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062" name="Google Shape;1062;p15: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p16: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03" name="Google Shape;1103;p16: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p17: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1145" name="Google Shape;1145;p17: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4" name="Shape 1214"/>
        <p:cNvGrpSpPr/>
        <p:nvPr/>
      </p:nvGrpSpPr>
      <p:grpSpPr>
        <a:xfrm>
          <a:off x="0" y="0"/>
          <a:ext cx="0" cy="0"/>
          <a:chOff x="0" y="0"/>
          <a:chExt cx="0" cy="0"/>
        </a:xfrm>
      </p:grpSpPr>
      <p:sp>
        <p:nvSpPr>
          <p:cNvPr id="1215" name="Google Shape;121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6" name="Google Shape;1216;p18: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We can actually extend our tree model to incorporate precision as well.</a:t>
            </a:r>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To do so, we start by constructing a resolution tree but only for the first bit plane.</a:t>
            </a:r>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For the second bit plane, we add one child for each node of the first bit plane.</a:t>
            </a:r>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Similarly for the third bit plane we add one child for each node of the second bit plane.</a:t>
            </a:r>
            <a:endParaRPr/>
          </a:p>
          <a:p>
            <a:pPr indent="-216000" lvl="0" marL="216000" rtl="0" algn="l">
              <a:lnSpc>
                <a:spcPct val="100000"/>
              </a:lnSpc>
              <a:spcBef>
                <a:spcPts val="0"/>
              </a:spcBef>
              <a:spcAft>
                <a:spcPts val="0"/>
              </a:spcAft>
              <a:buClr>
                <a:schemeClr val="dk1"/>
              </a:buClr>
              <a:buSzPts val="2000"/>
              <a:buFont typeface="Arial"/>
              <a:buNone/>
            </a:pPr>
            <a:r>
              <a:t/>
            </a:r>
            <a:endParaRPr b="0" sz="2000" strike="noStrike">
              <a:latin typeface="Arial"/>
              <a:ea typeface="Arial"/>
              <a:cs typeface="Arial"/>
              <a:sym typeface="Arial"/>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Suppose there are only three bit planes, our precision-resolution tree is now completely constructed.</a:t>
            </a:r>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With this tree we can take a cut (which can simply be understood that taking a connected set of nodes that contains the root). Each cut corresponds to some approximation of the original field. For example, this cut here gives the approximation C that is low in resolution but high in precision because we take only the first two resolution levels but all bit planes. On the other hand, this approximation B is low in precision and high in resolution because in the cut we take all resolution levels but only the first bit plane.</a:t>
            </a:r>
            <a:endParaRPr/>
          </a:p>
        </p:txBody>
      </p:sp>
      <p:sp>
        <p:nvSpPr>
          <p:cNvPr id="1217" name="Google Shape;1217;p18: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dk1"/>
              </a:buClr>
              <a:buSzPts val="1200"/>
              <a:buFont typeface="Times New Roman"/>
              <a:buNone/>
            </a:pPr>
            <a:fld id="{00000000-1234-1234-1234-123412341234}" type="slidenum">
              <a:rPr b="0" i="0" lang="en-US"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52" name="Google Shape;1352;p19: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We can actually extend our tree model to incorporate precision as well.</a:t>
            </a:r>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To do so, we start by constructing a resolution tree but only for the first bit plane.</a:t>
            </a:r>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For the second bit plane, we add one child for each node of the first bit plane.</a:t>
            </a:r>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Similarly for the third bit plane we add one child for each node of the second bit plane.</a:t>
            </a:r>
            <a:endParaRPr/>
          </a:p>
          <a:p>
            <a:pPr indent="-216000" lvl="0" marL="216000" rtl="0" algn="l">
              <a:lnSpc>
                <a:spcPct val="100000"/>
              </a:lnSpc>
              <a:spcBef>
                <a:spcPts val="0"/>
              </a:spcBef>
              <a:spcAft>
                <a:spcPts val="0"/>
              </a:spcAft>
              <a:buClr>
                <a:schemeClr val="dk1"/>
              </a:buClr>
              <a:buSzPts val="2000"/>
              <a:buFont typeface="Arial"/>
              <a:buNone/>
            </a:pPr>
            <a:r>
              <a:t/>
            </a:r>
            <a:endParaRPr b="0" sz="2000" strike="noStrike">
              <a:latin typeface="Arial"/>
              <a:ea typeface="Arial"/>
              <a:cs typeface="Arial"/>
              <a:sym typeface="Arial"/>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Suppose there are only three bit planes, our precision-resolution tree is now completely constructed.</a:t>
            </a:r>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With this tree we can take a cut (which can simply be understood that taking a connected set of nodes that contains the root). Each cut corresponds to some approximation of the original field. For example, this cut here gives the approximation C that is low in resolution but high in precision because we take only the first two resolution levels but all bit planes. On the other hand, this approximation B is low in precision and high in resolution because in the cut we take all resolution levels but only the first bit plane.</a:t>
            </a:r>
            <a:endParaRPr/>
          </a:p>
        </p:txBody>
      </p:sp>
      <p:sp>
        <p:nvSpPr>
          <p:cNvPr id="1353" name="Google Shape;1353;p19: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dk1"/>
              </a:buClr>
              <a:buSzPts val="1200"/>
              <a:buFont typeface="Times New Roman"/>
              <a:buNone/>
            </a:pPr>
            <a:fld id="{00000000-1234-1234-1234-123412341234}" type="slidenum">
              <a:rPr b="0" i="0" lang="en-US"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2:notes"/>
          <p:cNvSpPr/>
          <p:nvPr>
            <p:ph idx="2" type="sldImg"/>
          </p:nvPr>
        </p:nvSpPr>
        <p:spPr>
          <a:xfrm>
            <a:off x="25560" y="744480"/>
            <a:ext cx="6617880" cy="37224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6" name="Google Shape;536;p2: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216000" lvl="0" marL="216000" rtl="0" algn="l">
              <a:lnSpc>
                <a:spcPct val="90000"/>
              </a:lnSpc>
              <a:spcBef>
                <a:spcPts val="0"/>
              </a:spcBef>
              <a:spcAft>
                <a:spcPts val="0"/>
              </a:spcAft>
              <a:buClr>
                <a:schemeClr val="dk1"/>
              </a:buClr>
              <a:buSzPts val="1500"/>
              <a:buFont typeface="Arial"/>
              <a:buNone/>
            </a:pPr>
            <a:r>
              <a:rPr b="0" lang="en-US" sz="1500" strike="noStrike">
                <a:latin typeface="Arial"/>
                <a:ea typeface="Arial"/>
                <a:cs typeface="Arial"/>
                <a:sym typeface="Arial"/>
              </a:rPr>
              <a:t>Examples of scale:</a:t>
            </a:r>
            <a:endParaRPr/>
          </a:p>
          <a:p>
            <a:pPr indent="-285840" lvl="0" marL="285840" rtl="0" algn="l">
              <a:lnSpc>
                <a:spcPct val="90000"/>
              </a:lnSpc>
              <a:spcBef>
                <a:spcPts val="0"/>
              </a:spcBef>
              <a:spcAft>
                <a:spcPts val="0"/>
              </a:spcAft>
              <a:buClr>
                <a:srgbClr val="000000"/>
              </a:buClr>
              <a:buSzPts val="1500"/>
              <a:buFont typeface="Noto Sans Symbols"/>
              <a:buChar char="-"/>
            </a:pPr>
            <a:r>
              <a:rPr b="0" lang="en-US" sz="1500" strike="noStrike">
                <a:latin typeface="Arial"/>
                <a:ea typeface="Arial"/>
                <a:cs typeface="Arial"/>
                <a:sym typeface="Arial"/>
              </a:rPr>
              <a:t>Exascale system in 21-23</a:t>
            </a:r>
            <a:endParaRPr/>
          </a:p>
          <a:p>
            <a:pPr indent="-285840" lvl="0" marL="285840" rtl="0" algn="l">
              <a:lnSpc>
                <a:spcPct val="90000"/>
              </a:lnSpc>
              <a:spcBef>
                <a:spcPts val="0"/>
              </a:spcBef>
              <a:spcAft>
                <a:spcPts val="0"/>
              </a:spcAft>
              <a:buClr>
                <a:srgbClr val="000000"/>
              </a:buClr>
              <a:buSzPts val="1500"/>
              <a:buFont typeface="Noto Sans Symbols"/>
              <a:buChar char="-"/>
            </a:pPr>
            <a:r>
              <a:rPr b="0" lang="en-US" sz="1500" strike="noStrike">
                <a:latin typeface="Arial"/>
                <a:ea typeface="Arial"/>
                <a:cs typeface="Arial"/>
                <a:sym typeface="Arial"/>
              </a:rPr>
              <a:t>Big Data: SKA, LSST, E.g.</a:t>
            </a:r>
            <a:endParaRPr/>
          </a:p>
          <a:p>
            <a:pPr indent="0" lvl="0" marL="0" rtl="0" algn="l">
              <a:lnSpc>
                <a:spcPct val="90000"/>
              </a:lnSpc>
              <a:spcBef>
                <a:spcPts val="0"/>
              </a:spcBef>
              <a:spcAft>
                <a:spcPts val="0"/>
              </a:spcAft>
              <a:buClr>
                <a:schemeClr val="dk1"/>
              </a:buClr>
              <a:buSzPts val="1500"/>
              <a:buFont typeface="Arial"/>
              <a:buNone/>
            </a:pPr>
            <a:r>
              <a:t/>
            </a:r>
            <a:endParaRPr b="0" sz="1500" strike="noStrike">
              <a:latin typeface="Arial"/>
              <a:ea typeface="Arial"/>
              <a:cs typeface="Arial"/>
              <a:sym typeface="Arial"/>
            </a:endParaRPr>
          </a:p>
          <a:p>
            <a:pPr indent="0" lvl="0" marL="0" rtl="0" algn="l">
              <a:lnSpc>
                <a:spcPct val="90000"/>
              </a:lnSpc>
              <a:spcBef>
                <a:spcPts val="0"/>
              </a:spcBef>
              <a:spcAft>
                <a:spcPts val="0"/>
              </a:spcAft>
              <a:buClr>
                <a:schemeClr val="dk1"/>
              </a:buClr>
              <a:buSzPts val="1500"/>
              <a:buFont typeface="Arial"/>
              <a:buNone/>
            </a:pPr>
            <a:r>
              <a:rPr b="0" lang="en-US" sz="1500" strike="noStrike">
                <a:latin typeface="Arial"/>
                <a:ea typeface="Arial"/>
                <a:cs typeface="Arial"/>
                <a:sym typeface="Arial"/>
              </a:rPr>
              <a:t>Computing continuum</a:t>
            </a:r>
            <a:endParaRPr/>
          </a:p>
          <a:p>
            <a:pPr indent="0" lvl="0" marL="0" rtl="0" algn="l">
              <a:lnSpc>
                <a:spcPct val="90000"/>
              </a:lnSpc>
              <a:spcBef>
                <a:spcPts val="0"/>
              </a:spcBef>
              <a:spcAft>
                <a:spcPts val="0"/>
              </a:spcAft>
              <a:buClr>
                <a:schemeClr val="dk1"/>
              </a:buClr>
              <a:buSzPts val="1500"/>
              <a:buFont typeface="Arial"/>
              <a:buNone/>
            </a:pPr>
            <a:r>
              <a:t/>
            </a:r>
            <a:endParaRPr b="0" sz="1500" strike="noStrike">
              <a:latin typeface="Arial"/>
              <a:ea typeface="Arial"/>
              <a:cs typeface="Arial"/>
              <a:sym typeface="Arial"/>
            </a:endParaRPr>
          </a:p>
          <a:p>
            <a:pPr indent="0" lvl="0" marL="0" rtl="0" algn="l">
              <a:lnSpc>
                <a:spcPct val="90000"/>
              </a:lnSpc>
              <a:spcBef>
                <a:spcPts val="0"/>
              </a:spcBef>
              <a:spcAft>
                <a:spcPts val="0"/>
              </a:spcAft>
              <a:buClr>
                <a:schemeClr val="dk1"/>
              </a:buClr>
              <a:buSzPts val="1500"/>
              <a:buFont typeface="Arial"/>
              <a:buNone/>
            </a:pPr>
            <a:r>
              <a:rPr b="0" lang="en-US" sz="1500" strike="noStrike">
                <a:latin typeface="Arial"/>
                <a:ea typeface="Arial"/>
                <a:cs typeface="Arial"/>
                <a:sym typeface="Arial"/>
              </a:rPr>
              <a:t>National and Global Priorities </a:t>
            </a:r>
            <a:endParaRPr/>
          </a:p>
          <a:p>
            <a:pPr indent="0" lvl="0" marL="0" rtl="0" algn="l">
              <a:lnSpc>
                <a:spcPct val="90000"/>
              </a:lnSpc>
              <a:spcBef>
                <a:spcPts val="0"/>
              </a:spcBef>
              <a:spcAft>
                <a:spcPts val="0"/>
              </a:spcAft>
              <a:buClr>
                <a:schemeClr val="dk1"/>
              </a:buClr>
              <a:buSzPts val="1500"/>
              <a:buFont typeface="Arial"/>
              <a:buNone/>
            </a:pPr>
            <a:r>
              <a:t/>
            </a:r>
            <a:endParaRPr b="0" sz="1500" strike="noStrike">
              <a:latin typeface="Arial"/>
              <a:ea typeface="Arial"/>
              <a:cs typeface="Arial"/>
              <a:sym typeface="Arial"/>
            </a:endParaRPr>
          </a:p>
          <a:p>
            <a:pPr indent="0" lvl="0" marL="0" rtl="0" algn="l">
              <a:lnSpc>
                <a:spcPct val="90000"/>
              </a:lnSpc>
              <a:spcBef>
                <a:spcPts val="0"/>
              </a:spcBef>
              <a:spcAft>
                <a:spcPts val="0"/>
              </a:spcAft>
              <a:buClr>
                <a:schemeClr val="dk1"/>
              </a:buClr>
              <a:buSzPts val="1500"/>
              <a:buFont typeface="Arial"/>
              <a:buNone/>
            </a:pPr>
            <a:r>
              <a:rPr b="0" lang="en-US" sz="1500" strike="noStrike">
                <a:latin typeface="Arial"/>
                <a:ea typeface="Arial"/>
                <a:cs typeface="Arial"/>
                <a:sym typeface="Arial"/>
              </a:rPr>
              <a:t>     Industries of the Future </a:t>
            </a:r>
            <a:endParaRPr/>
          </a:p>
          <a:p>
            <a:pPr indent="0" lvl="0" marL="0" rtl="0" algn="l">
              <a:lnSpc>
                <a:spcPct val="90000"/>
              </a:lnSpc>
              <a:spcBef>
                <a:spcPts val="0"/>
              </a:spcBef>
              <a:spcAft>
                <a:spcPts val="0"/>
              </a:spcAft>
              <a:buClr>
                <a:schemeClr val="dk1"/>
              </a:buClr>
              <a:buSzPts val="1500"/>
              <a:buFont typeface="Arial"/>
              <a:buNone/>
            </a:pPr>
            <a:r>
              <a:rPr b="0" lang="en-US" sz="1500" strike="noStrike">
                <a:latin typeface="Arial"/>
                <a:ea typeface="Arial"/>
                <a:cs typeface="Arial"/>
                <a:sym typeface="Arial"/>
              </a:rPr>
              <a:t>Quantum Information Science</a:t>
            </a:r>
            <a:endParaRPr/>
          </a:p>
          <a:p>
            <a:pPr indent="0" lvl="0" marL="0" rtl="0" algn="l">
              <a:lnSpc>
                <a:spcPct val="90000"/>
              </a:lnSpc>
              <a:spcBef>
                <a:spcPts val="0"/>
              </a:spcBef>
              <a:spcAft>
                <a:spcPts val="0"/>
              </a:spcAft>
              <a:buClr>
                <a:schemeClr val="dk1"/>
              </a:buClr>
              <a:buSzPts val="1500"/>
              <a:buFont typeface="Arial"/>
              <a:buNone/>
            </a:pPr>
            <a:r>
              <a:rPr b="0" lang="en-US" sz="1500" strike="noStrike">
                <a:latin typeface="Arial"/>
                <a:ea typeface="Arial"/>
                <a:cs typeface="Arial"/>
                <a:sym typeface="Arial"/>
              </a:rPr>
              <a:t>Artificial Intelligence</a:t>
            </a:r>
            <a:endParaRPr/>
          </a:p>
          <a:p>
            <a:pPr indent="0" lvl="0" marL="0" rtl="0" algn="l">
              <a:lnSpc>
                <a:spcPct val="90000"/>
              </a:lnSpc>
              <a:spcBef>
                <a:spcPts val="0"/>
              </a:spcBef>
              <a:spcAft>
                <a:spcPts val="0"/>
              </a:spcAft>
              <a:buClr>
                <a:schemeClr val="dk1"/>
              </a:buClr>
              <a:buSzPts val="1500"/>
              <a:buFont typeface="Arial"/>
              <a:buNone/>
            </a:pPr>
            <a:r>
              <a:rPr b="0" lang="en-US" sz="1500" strike="noStrike">
                <a:latin typeface="Arial"/>
                <a:ea typeface="Arial"/>
                <a:cs typeface="Arial"/>
                <a:sym typeface="Arial"/>
              </a:rPr>
              <a:t>5G/Advanced Wireless</a:t>
            </a:r>
            <a:endParaRPr/>
          </a:p>
          <a:p>
            <a:pPr indent="0" lvl="0" marL="0" rtl="0" algn="l">
              <a:lnSpc>
                <a:spcPct val="90000"/>
              </a:lnSpc>
              <a:spcBef>
                <a:spcPts val="0"/>
              </a:spcBef>
              <a:spcAft>
                <a:spcPts val="0"/>
              </a:spcAft>
              <a:buClr>
                <a:schemeClr val="dk1"/>
              </a:buClr>
              <a:buSzPts val="1500"/>
              <a:buFont typeface="Arial"/>
              <a:buNone/>
            </a:pPr>
            <a:r>
              <a:rPr b="0" lang="en-US" sz="1500" strike="noStrike">
                <a:latin typeface="Arial"/>
                <a:ea typeface="Arial"/>
                <a:cs typeface="Arial"/>
                <a:sym typeface="Arial"/>
              </a:rPr>
              <a:t>Advanced Manufacturing </a:t>
            </a:r>
            <a:endParaRPr/>
          </a:p>
          <a:p>
            <a:pPr indent="0" lvl="0" marL="0" rtl="0" algn="l">
              <a:lnSpc>
                <a:spcPct val="90000"/>
              </a:lnSpc>
              <a:spcBef>
                <a:spcPts val="0"/>
              </a:spcBef>
              <a:spcAft>
                <a:spcPts val="0"/>
              </a:spcAft>
              <a:buClr>
                <a:schemeClr val="dk1"/>
              </a:buClr>
              <a:buSzPts val="1500"/>
              <a:buFont typeface="Arial"/>
              <a:buNone/>
            </a:pPr>
            <a:r>
              <a:rPr b="0" lang="en-US" sz="1500" strike="noStrike">
                <a:latin typeface="Arial"/>
                <a:ea typeface="Arial"/>
                <a:cs typeface="Arial"/>
                <a:sym typeface="Arial"/>
              </a:rPr>
              <a:t>Biotechnology</a:t>
            </a:r>
            <a:endParaRPr/>
          </a:p>
          <a:p>
            <a:pPr indent="0" lvl="0" marL="0" rtl="0" algn="l">
              <a:lnSpc>
                <a:spcPct val="90000"/>
              </a:lnSpc>
              <a:spcBef>
                <a:spcPts val="0"/>
              </a:spcBef>
              <a:spcAft>
                <a:spcPts val="0"/>
              </a:spcAft>
              <a:buClr>
                <a:schemeClr val="dk1"/>
              </a:buClr>
              <a:buSzPts val="1500"/>
              <a:buFont typeface="Arial"/>
              <a:buNone/>
            </a:pPr>
            <a:r>
              <a:t/>
            </a:r>
            <a:endParaRPr b="0" sz="1500" strike="noStrike">
              <a:latin typeface="Arial"/>
              <a:ea typeface="Arial"/>
              <a:cs typeface="Arial"/>
              <a:sym typeface="Arial"/>
            </a:endParaRPr>
          </a:p>
          <a:p>
            <a:pPr indent="0" lvl="0" marL="0" rtl="0" algn="l">
              <a:lnSpc>
                <a:spcPct val="90000"/>
              </a:lnSpc>
              <a:spcBef>
                <a:spcPts val="0"/>
              </a:spcBef>
              <a:spcAft>
                <a:spcPts val="0"/>
              </a:spcAft>
              <a:buClr>
                <a:schemeClr val="dk1"/>
              </a:buClr>
              <a:buSzPts val="1500"/>
              <a:buFont typeface="Arial"/>
              <a:buNone/>
            </a:pPr>
            <a:r>
              <a:rPr b="0" lang="en-US" sz="1500" strike="noStrike">
                <a:latin typeface="Arial"/>
                <a:ea typeface="Arial"/>
                <a:cs typeface="Arial"/>
                <a:sym typeface="Arial"/>
              </a:rPr>
              <a:t>     NSF Big Ideas </a:t>
            </a:r>
            <a:endParaRPr/>
          </a:p>
          <a:p>
            <a:pPr indent="0" lvl="0" marL="0" rtl="0" algn="l">
              <a:lnSpc>
                <a:spcPct val="90000"/>
              </a:lnSpc>
              <a:spcBef>
                <a:spcPts val="0"/>
              </a:spcBef>
              <a:spcAft>
                <a:spcPts val="0"/>
              </a:spcAft>
              <a:buClr>
                <a:schemeClr val="dk1"/>
              </a:buClr>
              <a:buSzPts val="1500"/>
              <a:buFont typeface="Arial"/>
              <a:buNone/>
            </a:pPr>
            <a:r>
              <a:t/>
            </a:r>
            <a:endParaRPr b="0" sz="1500" strike="noStrike">
              <a:latin typeface="Arial"/>
              <a:ea typeface="Arial"/>
              <a:cs typeface="Arial"/>
              <a:sym typeface="Arial"/>
            </a:endParaRPr>
          </a:p>
          <a:p>
            <a:pPr indent="0" lvl="0" marL="0" rtl="0" algn="l">
              <a:lnSpc>
                <a:spcPct val="90000"/>
              </a:lnSpc>
              <a:spcBef>
                <a:spcPts val="0"/>
              </a:spcBef>
              <a:spcAft>
                <a:spcPts val="0"/>
              </a:spcAft>
              <a:buClr>
                <a:schemeClr val="dk1"/>
              </a:buClr>
              <a:buSzPts val="1500"/>
              <a:buFont typeface="Arial"/>
              <a:buNone/>
            </a:pPr>
            <a:r>
              <a:rPr b="0" lang="en-US" sz="1500" strike="noStrike">
                <a:latin typeface="Arial"/>
                <a:ea typeface="Arial"/>
                <a:cs typeface="Arial"/>
                <a:sym typeface="Arial"/>
              </a:rPr>
              <a:t>    Global issues</a:t>
            </a:r>
            <a:endParaRPr/>
          </a:p>
          <a:p>
            <a:pPr indent="0" lvl="0" marL="0" rtl="0" algn="l">
              <a:lnSpc>
                <a:spcPct val="90000"/>
              </a:lnSpc>
              <a:spcBef>
                <a:spcPts val="0"/>
              </a:spcBef>
              <a:spcAft>
                <a:spcPts val="0"/>
              </a:spcAft>
              <a:buClr>
                <a:schemeClr val="dk1"/>
              </a:buClr>
              <a:buSzPts val="1500"/>
              <a:buFont typeface="Arial"/>
              <a:buNone/>
            </a:pPr>
            <a:r>
              <a:rPr b="0" lang="en-US" sz="1500" strike="noStrike">
                <a:latin typeface="Arial"/>
                <a:ea typeface="Arial"/>
                <a:cs typeface="Arial"/>
                <a:sym typeface="Arial"/>
              </a:rPr>
              <a:t>Environmental sustainability</a:t>
            </a:r>
            <a:endParaRPr/>
          </a:p>
          <a:p>
            <a:pPr indent="0" lvl="0" marL="0" rtl="0" algn="l">
              <a:lnSpc>
                <a:spcPct val="90000"/>
              </a:lnSpc>
              <a:spcBef>
                <a:spcPts val="0"/>
              </a:spcBef>
              <a:spcAft>
                <a:spcPts val="0"/>
              </a:spcAft>
              <a:buClr>
                <a:schemeClr val="dk1"/>
              </a:buClr>
              <a:buSzPts val="1500"/>
              <a:buFont typeface="Arial"/>
              <a:buNone/>
            </a:pPr>
            <a:r>
              <a:rPr b="0" lang="en-US" sz="1500" strike="noStrike">
                <a:latin typeface="Arial"/>
                <a:ea typeface="Arial"/>
                <a:cs typeface="Arial"/>
                <a:sym typeface="Arial"/>
              </a:rPr>
              <a:t>Climate change </a:t>
            </a:r>
            <a:endParaRPr/>
          </a:p>
          <a:p>
            <a:pPr indent="0" lvl="0" marL="0" rtl="0" algn="l">
              <a:lnSpc>
                <a:spcPct val="90000"/>
              </a:lnSpc>
              <a:spcBef>
                <a:spcPts val="0"/>
              </a:spcBef>
              <a:spcAft>
                <a:spcPts val="0"/>
              </a:spcAft>
              <a:buClr>
                <a:schemeClr val="dk1"/>
              </a:buClr>
              <a:buSzPts val="1500"/>
              <a:buFont typeface="Arial"/>
              <a:buNone/>
            </a:pPr>
            <a:r>
              <a:t/>
            </a:r>
            <a:endParaRPr b="0" sz="1500" strike="noStrike">
              <a:latin typeface="Arial"/>
              <a:ea typeface="Arial"/>
              <a:cs typeface="Arial"/>
              <a:sym typeface="Arial"/>
            </a:endParaRPr>
          </a:p>
          <a:p>
            <a:pPr indent="0" lvl="0" marL="0" rtl="0" algn="l">
              <a:lnSpc>
                <a:spcPct val="90000"/>
              </a:lnSpc>
              <a:spcBef>
                <a:spcPts val="0"/>
              </a:spcBef>
              <a:spcAft>
                <a:spcPts val="0"/>
              </a:spcAft>
              <a:buClr>
                <a:schemeClr val="dk1"/>
              </a:buClr>
              <a:buSzPts val="1500"/>
              <a:buFont typeface="Arial"/>
              <a:buNone/>
            </a:pPr>
            <a:r>
              <a:rPr b="0" lang="en-US" sz="1500" strike="noStrike">
                <a:latin typeface="Arial"/>
                <a:ea typeface="Arial"/>
                <a:cs typeface="Arial"/>
                <a:sym typeface="Arial"/>
              </a:rPr>
              <a:t>COVID-19 Response </a:t>
            </a:r>
            <a:endParaRPr/>
          </a:p>
          <a:p>
            <a:pPr indent="0" lvl="0" marL="0" rtl="0" algn="l">
              <a:lnSpc>
                <a:spcPct val="90000"/>
              </a:lnSpc>
              <a:spcBef>
                <a:spcPts val="0"/>
              </a:spcBef>
              <a:spcAft>
                <a:spcPts val="0"/>
              </a:spcAft>
              <a:buClr>
                <a:schemeClr val="dk1"/>
              </a:buClr>
              <a:buSzPts val="1500"/>
              <a:buFont typeface="Arial"/>
              <a:buNone/>
            </a:pPr>
            <a:r>
              <a:t/>
            </a:r>
            <a:endParaRPr b="0" sz="1500" strike="noStrike">
              <a:latin typeface="Arial"/>
              <a:ea typeface="Arial"/>
              <a:cs typeface="Arial"/>
              <a:sym typeface="Arial"/>
            </a:endParaRPr>
          </a:p>
          <a:p>
            <a:pPr indent="0" lvl="0" marL="0" rtl="0" algn="l">
              <a:lnSpc>
                <a:spcPct val="90000"/>
              </a:lnSpc>
              <a:spcBef>
                <a:spcPts val="0"/>
              </a:spcBef>
              <a:spcAft>
                <a:spcPts val="0"/>
              </a:spcAft>
              <a:buClr>
                <a:schemeClr val="dk1"/>
              </a:buClr>
              <a:buSzPts val="1500"/>
              <a:buFont typeface="Arial"/>
              <a:buNone/>
            </a:pPr>
            <a:r>
              <a:rPr b="0" lang="en-US" sz="1500" strike="noStrike">
                <a:latin typeface="Arial"/>
                <a:ea typeface="Arial"/>
                <a:cs typeface="Arial"/>
                <a:sym typeface="Arial"/>
              </a:rPr>
              <a:t>Robustness/Trustworthy, reproducibility,, correctness energy, etc.</a:t>
            </a:r>
            <a:endParaRPr/>
          </a:p>
        </p:txBody>
      </p:sp>
      <p:sp>
        <p:nvSpPr>
          <p:cNvPr id="537" name="Google Shape;537;p2: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4" name="Shape 1484"/>
        <p:cNvGrpSpPr/>
        <p:nvPr/>
      </p:nvGrpSpPr>
      <p:grpSpPr>
        <a:xfrm>
          <a:off x="0" y="0"/>
          <a:ext cx="0" cy="0"/>
          <a:chOff x="0" y="0"/>
          <a:chExt cx="0" cy="0"/>
        </a:xfrm>
      </p:grpSpPr>
      <p:sp>
        <p:nvSpPr>
          <p:cNvPr id="1485" name="Google Shape;1485;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86" name="Google Shape;1486;p20: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We can actually extend our tree model to incorporate precision as well.</a:t>
            </a:r>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To do so, we start by constructing a resolution tree but only for the first bit plane.</a:t>
            </a:r>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For the second bit plane, we add one child for each node of the first bit plane.</a:t>
            </a:r>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Similarly for the third bit plane we add one child for each node of the second bit plane.</a:t>
            </a:r>
            <a:endParaRPr/>
          </a:p>
          <a:p>
            <a:pPr indent="-216000" lvl="0" marL="216000" rtl="0" algn="l">
              <a:lnSpc>
                <a:spcPct val="100000"/>
              </a:lnSpc>
              <a:spcBef>
                <a:spcPts val="0"/>
              </a:spcBef>
              <a:spcAft>
                <a:spcPts val="0"/>
              </a:spcAft>
              <a:buClr>
                <a:schemeClr val="dk1"/>
              </a:buClr>
              <a:buSzPts val="2000"/>
              <a:buFont typeface="Arial"/>
              <a:buNone/>
            </a:pPr>
            <a:r>
              <a:t/>
            </a:r>
            <a:endParaRPr b="0" sz="2000" strike="noStrike">
              <a:latin typeface="Arial"/>
              <a:ea typeface="Arial"/>
              <a:cs typeface="Arial"/>
              <a:sym typeface="Arial"/>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Suppose there are only three bit planes, our precision-resolution tree is now completely constructed.</a:t>
            </a:r>
            <a:endParaRPr/>
          </a:p>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With this tree we can take a cut (which can simply be understood that taking a connected set of nodes that contains the root). Each cut corresponds to some approximation of the original field. For example, this cut here gives the approximation C that is low in resolution but high in precision because we take only the first two resolution levels but all bit planes. On the other hand, this approximation B is low in precision and high in resolution because in the cut we take all resolution levels but only the first bit plane.</a:t>
            </a:r>
            <a:endParaRPr/>
          </a:p>
        </p:txBody>
      </p:sp>
      <p:sp>
        <p:nvSpPr>
          <p:cNvPr id="1487" name="Google Shape;1487;p20: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dk1"/>
              </a:buClr>
              <a:buSzPts val="1200"/>
              <a:buFont typeface="Times New Roman"/>
              <a:buNone/>
            </a:pPr>
            <a:fld id="{00000000-1234-1234-1234-123412341234}" type="slidenum">
              <a:rPr b="0" i="0" lang="en-US"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7" name="Shape 1617"/>
        <p:cNvGrpSpPr/>
        <p:nvPr/>
      </p:nvGrpSpPr>
      <p:grpSpPr>
        <a:xfrm>
          <a:off x="0" y="0"/>
          <a:ext cx="0" cy="0"/>
          <a:chOff x="0" y="0"/>
          <a:chExt cx="0" cy="0"/>
        </a:xfrm>
      </p:grpSpPr>
      <p:sp>
        <p:nvSpPr>
          <p:cNvPr id="1618" name="Google Shape;1618;p21:notes"/>
          <p:cNvSpPr/>
          <p:nvPr>
            <p:ph idx="2" type="sldImg"/>
          </p:nvPr>
        </p:nvSpPr>
        <p:spPr>
          <a:xfrm>
            <a:off x="685800" y="1143000"/>
            <a:ext cx="5486040" cy="3085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19" name="Google Shape;1619;p21: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1620" name="Google Shape;1620;p21: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p3: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45" name="Google Shape;545;p3: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4: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52" name="Google Shape;552;p4: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5: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dk1"/>
              </a:buClr>
              <a:buSzPts val="1200"/>
              <a:buFont typeface="Times New Roman"/>
              <a:buNone/>
            </a:pPr>
            <a:fld id="{00000000-1234-1234-1234-123412341234}" type="slidenum">
              <a:rPr b="0" i="0" lang="en-US"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
        <p:nvSpPr>
          <p:cNvPr id="558" name="Google Shape;558;p5:notes"/>
          <p:cNvSpPr/>
          <p:nvPr>
            <p:ph idx="2" type="sldImg"/>
          </p:nvPr>
        </p:nvSpPr>
        <p:spPr>
          <a:xfrm>
            <a:off x="685800" y="1143000"/>
            <a:ext cx="5486040" cy="3085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9" name="Google Shape;559;p5:notes"/>
          <p:cNvSpPr txBox="1"/>
          <p:nvPr>
            <p:ph idx="1" type="body"/>
          </p:nvPr>
        </p:nvSpPr>
        <p:spPr>
          <a:xfrm>
            <a:off x="701280" y="4416120"/>
            <a:ext cx="5607360" cy="418068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6:notes"/>
          <p:cNvSpPr/>
          <p:nvPr>
            <p:ph idx="2" type="sldImg"/>
          </p:nvPr>
        </p:nvSpPr>
        <p:spPr>
          <a:xfrm>
            <a:off x="685800" y="1143000"/>
            <a:ext cx="5486040" cy="3085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8" name="Google Shape;568;p6: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569" name="Google Shape;569;p6: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p7:notes"/>
          <p:cNvSpPr/>
          <p:nvPr>
            <p:ph idx="2" type="sldImg"/>
          </p:nvPr>
        </p:nvSpPr>
        <p:spPr>
          <a:xfrm>
            <a:off x="685800" y="1143000"/>
            <a:ext cx="5486040" cy="3085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49" name="Google Shape;849;p7: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t/>
            </a:r>
            <a:endParaRPr b="0" sz="2000" strike="noStrike">
              <a:latin typeface="Arial"/>
              <a:ea typeface="Arial"/>
              <a:cs typeface="Arial"/>
              <a:sym typeface="Arial"/>
            </a:endParaRPr>
          </a:p>
        </p:txBody>
      </p:sp>
      <p:sp>
        <p:nvSpPr>
          <p:cNvPr id="850" name="Google Shape;850;p7: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rgbClr val="000000"/>
                </a:solidFill>
                <a:latin typeface="Arial"/>
                <a:ea typeface="Arial"/>
                <a:cs typeface="Arial"/>
                <a:sym typeface="Arial"/>
              </a:rPr>
              <a:t>‹#›</a:t>
            </a:fld>
            <a:endParaRPr b="0" i="0" sz="12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p8:notes"/>
          <p:cNvSpPr txBox="1"/>
          <p:nvPr>
            <p:ph idx="1" type="body"/>
          </p:nvPr>
        </p:nvSpPr>
        <p:spPr>
          <a:xfrm>
            <a:off x="777240" y="4777560"/>
            <a:ext cx="6217560" cy="452592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869" name="Google Shape;869;p8:notes"/>
          <p:cNvSpPr/>
          <p:nvPr>
            <p:ph idx="2" type="sldImg"/>
          </p:nvPr>
        </p:nvSpPr>
        <p:spPr>
          <a:xfrm>
            <a:off x="533520" y="764280"/>
            <a:ext cx="6704640" cy="377136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9:notes"/>
          <p:cNvSpPr/>
          <p:nvPr>
            <p:ph idx="2" type="sldImg"/>
          </p:nvPr>
        </p:nvSpPr>
        <p:spPr>
          <a:xfrm>
            <a:off x="685800" y="1143000"/>
            <a:ext cx="5486040" cy="308592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8" name="Google Shape;878;p9:notes"/>
          <p:cNvSpPr txBox="1"/>
          <p:nvPr>
            <p:ph idx="1" type="body"/>
          </p:nvPr>
        </p:nvSpPr>
        <p:spPr>
          <a:xfrm>
            <a:off x="685800" y="4400640"/>
            <a:ext cx="5486040" cy="36000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Clr>
                <a:schemeClr val="dk1"/>
              </a:buClr>
              <a:buSzPts val="2000"/>
              <a:buFont typeface="Arial"/>
              <a:buNone/>
            </a:pPr>
            <a:r>
              <a:rPr b="0" lang="en-US" sz="2000" strike="noStrike">
                <a:latin typeface="Arial"/>
                <a:ea typeface="Arial"/>
                <a:cs typeface="Arial"/>
                <a:sym typeface="Arial"/>
              </a:rPr>
              <a:t>Here is an example of what you can do with our data layout. We revisit the 900 GB volume shown at the beginning of the talk. We show here three approximations of increasing resolution and precision, all obtained from a single data layout. They are of sizes 7 MB, 112 MB and almost 1 GB, obtained in 1s, 2s, and 85s respectively. You may image each of these approximations is useful in a different situation, depending on the hardware you are using and the task at hand. </a:t>
            </a:r>
            <a:endParaRPr/>
          </a:p>
        </p:txBody>
      </p:sp>
      <p:sp>
        <p:nvSpPr>
          <p:cNvPr id="879" name="Google Shape;879;p9:notes"/>
          <p:cNvSpPr txBox="1"/>
          <p:nvPr>
            <p:ph idx="12" type="sldNum"/>
          </p:nvPr>
        </p:nvSpPr>
        <p:spPr>
          <a:xfrm>
            <a:off x="3884760" y="8685360"/>
            <a:ext cx="2971440" cy="4582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chemeClr val="dk1"/>
              </a:buClr>
              <a:buSzPts val="1200"/>
              <a:buFont typeface="Times New Roman"/>
              <a:buNone/>
            </a:pPr>
            <a:fld id="{00000000-1234-1234-1234-123412341234}" type="slidenum">
              <a:rPr b="0" i="0" lang="en-US" sz="1200" u="none" cap="none" strike="noStrike">
                <a:solidFill>
                  <a:schemeClr val="dk1"/>
                </a:solidFill>
                <a:latin typeface="Times New Roman"/>
                <a:ea typeface="Times New Roman"/>
                <a:cs typeface="Times New Roman"/>
                <a:sym typeface="Times New Roman"/>
              </a:rPr>
              <a:t>‹#›</a:t>
            </a:fld>
            <a:endParaRPr b="0" i="0" sz="1200" u="none" cap="none" strike="noStrike">
              <a:solidFill>
                <a:schemeClr val="dk1"/>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7" name="Shape 17"/>
        <p:cNvGrpSpPr/>
        <p:nvPr/>
      </p:nvGrpSpPr>
      <p:grpSpPr>
        <a:xfrm>
          <a:off x="0" y="0"/>
          <a:ext cx="0" cy="0"/>
          <a:chOff x="0" y="0"/>
          <a:chExt cx="0" cy="0"/>
        </a:xfrm>
      </p:grpSpPr>
      <p:sp>
        <p:nvSpPr>
          <p:cNvPr id="18" name="Google Shape;18;p2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23"/>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0" name="Google Shape;20;p23"/>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3"/>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2" name="Google Shape;22;p23"/>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74" name="Shape 74"/>
        <p:cNvGrpSpPr/>
        <p:nvPr/>
      </p:nvGrpSpPr>
      <p:grpSpPr>
        <a:xfrm>
          <a:off x="0" y="0"/>
          <a:ext cx="0" cy="0"/>
          <a:chOff x="0" y="0"/>
          <a:chExt cx="0" cy="0"/>
        </a:xfrm>
      </p:grpSpPr>
      <p:sp>
        <p:nvSpPr>
          <p:cNvPr id="75" name="Google Shape;75;p4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2"/>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2"/>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8" name="Google Shape;78;p42"/>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2"/>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80" name="Google Shape;80;p42"/>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81" name="Shape 81"/>
        <p:cNvGrpSpPr/>
        <p:nvPr/>
      </p:nvGrpSpPr>
      <p:grpSpPr>
        <a:xfrm>
          <a:off x="0" y="0"/>
          <a:ext cx="0" cy="0"/>
          <a:chOff x="0" y="0"/>
          <a:chExt cx="0" cy="0"/>
        </a:xfrm>
      </p:grpSpPr>
      <p:sp>
        <p:nvSpPr>
          <p:cNvPr id="82" name="Google Shape;82;p4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3" name="Google Shape;83;p43"/>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4" name="Google Shape;84;p43"/>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5" name="Google Shape;85;p43"/>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6" name="Google Shape;86;p43"/>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7" name="Google Shape;87;p43"/>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43"/>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89" name="Google Shape;89;p43"/>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90" name="Shape 90"/>
        <p:cNvGrpSpPr/>
        <p:nvPr/>
      </p:nvGrpSpPr>
      <p:grpSpPr>
        <a:xfrm>
          <a:off x="0" y="0"/>
          <a:ext cx="0" cy="0"/>
          <a:chOff x="0" y="0"/>
          <a:chExt cx="0" cy="0"/>
        </a:xfrm>
      </p:grpSpPr>
      <p:sp>
        <p:nvSpPr>
          <p:cNvPr id="91" name="Google Shape;91;p4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2" name="Google Shape;92;p44"/>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3" name="Google Shape;93;p44"/>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4" name="Google Shape;94;p44"/>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5" name="Google Shape;95;p44"/>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6" name="Google Shape;96;p44"/>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7" name="Google Shape;97;p44"/>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44"/>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44"/>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00" name="Google Shape;100;p44"/>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9" name="Shape 109"/>
        <p:cNvGrpSpPr/>
        <p:nvPr/>
      </p:nvGrpSpPr>
      <p:grpSpPr>
        <a:xfrm>
          <a:off x="0" y="0"/>
          <a:ext cx="0" cy="0"/>
          <a:chOff x="0" y="0"/>
          <a:chExt cx="0" cy="0"/>
        </a:xfrm>
      </p:grpSpPr>
      <p:sp>
        <p:nvSpPr>
          <p:cNvPr id="110" name="Google Shape;110;p2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1" name="Google Shape;111;p25"/>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2" name="Google Shape;112;p25"/>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13" name="Google Shape;113;p25"/>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14" name="Shape 114"/>
        <p:cNvGrpSpPr/>
        <p:nvPr/>
      </p:nvGrpSpPr>
      <p:grpSpPr>
        <a:xfrm>
          <a:off x="0" y="0"/>
          <a:ext cx="0" cy="0"/>
          <a:chOff x="0" y="0"/>
          <a:chExt cx="0" cy="0"/>
        </a:xfrm>
      </p:grpSpPr>
      <p:sp>
        <p:nvSpPr>
          <p:cNvPr id="115" name="Google Shape;115;p56"/>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6" name="Google Shape;116;p56"/>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17" name="Google Shape;117;p56"/>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18" name="Shape 118"/>
        <p:cNvGrpSpPr/>
        <p:nvPr/>
      </p:nvGrpSpPr>
      <p:grpSpPr>
        <a:xfrm>
          <a:off x="0" y="0"/>
          <a:ext cx="0" cy="0"/>
          <a:chOff x="0" y="0"/>
          <a:chExt cx="0" cy="0"/>
        </a:xfrm>
      </p:grpSpPr>
      <p:sp>
        <p:nvSpPr>
          <p:cNvPr id="119" name="Google Shape;119;p5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p57"/>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21" name="Google Shape;121;p57"/>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p57"/>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23" name="Google Shape;123;p57"/>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24" name="Shape 124"/>
        <p:cNvGrpSpPr/>
        <p:nvPr/>
      </p:nvGrpSpPr>
      <p:grpSpPr>
        <a:xfrm>
          <a:off x="0" y="0"/>
          <a:ext cx="0" cy="0"/>
          <a:chOff x="0" y="0"/>
          <a:chExt cx="0" cy="0"/>
        </a:xfrm>
      </p:grpSpPr>
      <p:sp>
        <p:nvSpPr>
          <p:cNvPr id="125" name="Google Shape;125;p5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6" name="Google Shape;126;p58"/>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27" name="Google Shape;127;p58"/>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p58"/>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29" name="Google Shape;129;p58"/>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30" name="Shape 130"/>
        <p:cNvGrpSpPr/>
        <p:nvPr/>
      </p:nvGrpSpPr>
      <p:grpSpPr>
        <a:xfrm>
          <a:off x="0" y="0"/>
          <a:ext cx="0" cy="0"/>
          <a:chOff x="0" y="0"/>
          <a:chExt cx="0" cy="0"/>
        </a:xfrm>
      </p:grpSpPr>
      <p:sp>
        <p:nvSpPr>
          <p:cNvPr id="131" name="Google Shape;131;p5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2" name="Google Shape;132;p59"/>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3" name="Google Shape;133;p59"/>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4" name="Google Shape;134;p59"/>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59"/>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p59"/>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37" name="Shape 137"/>
        <p:cNvGrpSpPr/>
        <p:nvPr/>
      </p:nvGrpSpPr>
      <p:grpSpPr>
        <a:xfrm>
          <a:off x="0" y="0"/>
          <a:ext cx="0" cy="0"/>
          <a:chOff x="0" y="0"/>
          <a:chExt cx="0" cy="0"/>
        </a:xfrm>
      </p:grpSpPr>
      <p:sp>
        <p:nvSpPr>
          <p:cNvPr id="138" name="Google Shape;138;p60"/>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139" name="Google Shape;139;p60"/>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60"/>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41" name="Google Shape;141;p60"/>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42" name="Shape 142"/>
        <p:cNvGrpSpPr/>
        <p:nvPr/>
      </p:nvGrpSpPr>
      <p:grpSpPr>
        <a:xfrm>
          <a:off x="0" y="0"/>
          <a:ext cx="0" cy="0"/>
          <a:chOff x="0" y="0"/>
          <a:chExt cx="0" cy="0"/>
        </a:xfrm>
      </p:grpSpPr>
      <p:sp>
        <p:nvSpPr>
          <p:cNvPr id="143" name="Google Shape;143;p6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4" name="Google Shape;144;p61"/>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5" name="Google Shape;145;p61"/>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61"/>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7" name="Google Shape;147;p61"/>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61"/>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49" name="Google Shape;149;p61"/>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23" name="Shape 23"/>
        <p:cNvGrpSpPr/>
        <p:nvPr/>
      </p:nvGrpSpPr>
      <p:grpSpPr>
        <a:xfrm>
          <a:off x="0" y="0"/>
          <a:ext cx="0" cy="0"/>
          <a:chOff x="0" y="0"/>
          <a:chExt cx="0" cy="0"/>
        </a:xfrm>
      </p:grpSpPr>
      <p:sp>
        <p:nvSpPr>
          <p:cNvPr id="24" name="Google Shape;24;p34"/>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4"/>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6" name="Google Shape;26;p34"/>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50" name="Shape 150"/>
        <p:cNvGrpSpPr/>
        <p:nvPr/>
      </p:nvGrpSpPr>
      <p:grpSpPr>
        <a:xfrm>
          <a:off x="0" y="0"/>
          <a:ext cx="0" cy="0"/>
          <a:chOff x="0" y="0"/>
          <a:chExt cx="0" cy="0"/>
        </a:xfrm>
      </p:grpSpPr>
      <p:sp>
        <p:nvSpPr>
          <p:cNvPr id="151" name="Google Shape;151;p6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2" name="Google Shape;152;p62"/>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3" name="Google Shape;153;p62"/>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4" name="Google Shape;154;p62"/>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5" name="Google Shape;155;p62"/>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p62"/>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7" name="Google Shape;157;p62"/>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58" name="Shape 158"/>
        <p:cNvGrpSpPr/>
        <p:nvPr/>
      </p:nvGrpSpPr>
      <p:grpSpPr>
        <a:xfrm>
          <a:off x="0" y="0"/>
          <a:ext cx="0" cy="0"/>
          <a:chOff x="0" y="0"/>
          <a:chExt cx="0" cy="0"/>
        </a:xfrm>
      </p:grpSpPr>
      <p:sp>
        <p:nvSpPr>
          <p:cNvPr id="159" name="Google Shape;159;p6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0" name="Google Shape;160;p63"/>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1" name="Google Shape;161;p63"/>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2" name="Google Shape;162;p63"/>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3" name="Google Shape;163;p63"/>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63"/>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65" name="Google Shape;165;p63"/>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66" name="Shape 166"/>
        <p:cNvGrpSpPr/>
        <p:nvPr/>
      </p:nvGrpSpPr>
      <p:grpSpPr>
        <a:xfrm>
          <a:off x="0" y="0"/>
          <a:ext cx="0" cy="0"/>
          <a:chOff x="0" y="0"/>
          <a:chExt cx="0" cy="0"/>
        </a:xfrm>
      </p:grpSpPr>
      <p:sp>
        <p:nvSpPr>
          <p:cNvPr id="167" name="Google Shape;167;p6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8" name="Google Shape;168;p64"/>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69" name="Google Shape;169;p64"/>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0" name="Google Shape;170;p64"/>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p64"/>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72" name="Google Shape;172;p64"/>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73" name="Shape 173"/>
        <p:cNvGrpSpPr/>
        <p:nvPr/>
      </p:nvGrpSpPr>
      <p:grpSpPr>
        <a:xfrm>
          <a:off x="0" y="0"/>
          <a:ext cx="0" cy="0"/>
          <a:chOff x="0" y="0"/>
          <a:chExt cx="0" cy="0"/>
        </a:xfrm>
      </p:grpSpPr>
      <p:sp>
        <p:nvSpPr>
          <p:cNvPr id="174" name="Google Shape;174;p6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p65"/>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p6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7" name="Google Shape;177;p65"/>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8" name="Google Shape;178;p65"/>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9" name="Google Shape;179;p65"/>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0" name="Google Shape;180;p65"/>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81" name="Google Shape;181;p65"/>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82" name="Shape 182"/>
        <p:cNvGrpSpPr/>
        <p:nvPr/>
      </p:nvGrpSpPr>
      <p:grpSpPr>
        <a:xfrm>
          <a:off x="0" y="0"/>
          <a:ext cx="0" cy="0"/>
          <a:chOff x="0" y="0"/>
          <a:chExt cx="0" cy="0"/>
        </a:xfrm>
      </p:grpSpPr>
      <p:sp>
        <p:nvSpPr>
          <p:cNvPr id="183" name="Google Shape;183;p6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84" name="Google Shape;184;p66"/>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5" name="Google Shape;185;p66"/>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6" name="Google Shape;186;p66"/>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7" name="Google Shape;187;p66"/>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8" name="Google Shape;188;p66"/>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9" name="Google Shape;189;p66"/>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90" name="Google Shape;190;p66"/>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66"/>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92" name="Google Shape;192;p66"/>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02" name="Shape 202"/>
        <p:cNvGrpSpPr/>
        <p:nvPr/>
      </p:nvGrpSpPr>
      <p:grpSpPr>
        <a:xfrm>
          <a:off x="0" y="0"/>
          <a:ext cx="0" cy="0"/>
          <a:chOff x="0" y="0"/>
          <a:chExt cx="0" cy="0"/>
        </a:xfrm>
      </p:grpSpPr>
      <p:sp>
        <p:nvSpPr>
          <p:cNvPr id="203" name="Google Shape;203;p2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4" name="Google Shape;204;p27"/>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5" name="Google Shape;205;p27"/>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6" name="Google Shape;206;p27"/>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27"/>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08" name="Google Shape;208;p27"/>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209" name="Shape 209"/>
        <p:cNvGrpSpPr/>
        <p:nvPr/>
      </p:nvGrpSpPr>
      <p:grpSpPr>
        <a:xfrm>
          <a:off x="0" y="0"/>
          <a:ext cx="0" cy="0"/>
          <a:chOff x="0" y="0"/>
          <a:chExt cx="0" cy="0"/>
        </a:xfrm>
      </p:grpSpPr>
      <p:sp>
        <p:nvSpPr>
          <p:cNvPr id="210" name="Google Shape;210;p67"/>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1" name="Google Shape;211;p67"/>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12" name="Google Shape;212;p67"/>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213" name="Shape 213"/>
        <p:cNvGrpSpPr/>
        <p:nvPr/>
      </p:nvGrpSpPr>
      <p:grpSpPr>
        <a:xfrm>
          <a:off x="0" y="0"/>
          <a:ext cx="0" cy="0"/>
          <a:chOff x="0" y="0"/>
          <a:chExt cx="0" cy="0"/>
        </a:xfrm>
      </p:grpSpPr>
      <p:sp>
        <p:nvSpPr>
          <p:cNvPr id="214" name="Google Shape;214;p6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5" name="Google Shape;215;p68"/>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16" name="Google Shape;216;p68"/>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7" name="Google Shape;217;p68"/>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18" name="Google Shape;218;p68"/>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19" name="Shape 219"/>
        <p:cNvGrpSpPr/>
        <p:nvPr/>
      </p:nvGrpSpPr>
      <p:grpSpPr>
        <a:xfrm>
          <a:off x="0" y="0"/>
          <a:ext cx="0" cy="0"/>
          <a:chOff x="0" y="0"/>
          <a:chExt cx="0" cy="0"/>
        </a:xfrm>
      </p:grpSpPr>
      <p:sp>
        <p:nvSpPr>
          <p:cNvPr id="220" name="Google Shape;220;p6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1" name="Google Shape;221;p69"/>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2" name="Google Shape;222;p69"/>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3" name="Google Shape;223;p69"/>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24" name="Google Shape;224;p69"/>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5" name="Shape 225"/>
        <p:cNvGrpSpPr/>
        <p:nvPr/>
      </p:nvGrpSpPr>
      <p:grpSpPr>
        <a:xfrm>
          <a:off x="0" y="0"/>
          <a:ext cx="0" cy="0"/>
          <a:chOff x="0" y="0"/>
          <a:chExt cx="0" cy="0"/>
        </a:xfrm>
      </p:grpSpPr>
      <p:sp>
        <p:nvSpPr>
          <p:cNvPr id="226" name="Google Shape;226;p7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27" name="Google Shape;227;p70"/>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8" name="Google Shape;228;p70"/>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29" name="Google Shape;229;p70"/>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7" name="Shape 27"/>
        <p:cNvGrpSpPr/>
        <p:nvPr/>
      </p:nvGrpSpPr>
      <p:grpSpPr>
        <a:xfrm>
          <a:off x="0" y="0"/>
          <a:ext cx="0" cy="0"/>
          <a:chOff x="0" y="0"/>
          <a:chExt cx="0" cy="0"/>
        </a:xfrm>
      </p:grpSpPr>
      <p:sp>
        <p:nvSpPr>
          <p:cNvPr id="28" name="Google Shape;28;p3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35"/>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35"/>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35"/>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2" name="Google Shape;32;p35"/>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230" name="Shape 230"/>
        <p:cNvGrpSpPr/>
        <p:nvPr/>
      </p:nvGrpSpPr>
      <p:grpSpPr>
        <a:xfrm>
          <a:off x="0" y="0"/>
          <a:ext cx="0" cy="0"/>
          <a:chOff x="0" y="0"/>
          <a:chExt cx="0" cy="0"/>
        </a:xfrm>
      </p:grpSpPr>
      <p:sp>
        <p:nvSpPr>
          <p:cNvPr id="231" name="Google Shape;231;p71"/>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232" name="Google Shape;232;p71"/>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3" name="Google Shape;233;p71"/>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34" name="Google Shape;234;p71"/>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235" name="Shape 235"/>
        <p:cNvGrpSpPr/>
        <p:nvPr/>
      </p:nvGrpSpPr>
      <p:grpSpPr>
        <a:xfrm>
          <a:off x="0" y="0"/>
          <a:ext cx="0" cy="0"/>
          <a:chOff x="0" y="0"/>
          <a:chExt cx="0" cy="0"/>
        </a:xfrm>
      </p:grpSpPr>
      <p:sp>
        <p:nvSpPr>
          <p:cNvPr id="236" name="Google Shape;236;p7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7" name="Google Shape;237;p72"/>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8" name="Google Shape;238;p72"/>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39" name="Google Shape;239;p72"/>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0" name="Google Shape;240;p72"/>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1" name="Google Shape;241;p72"/>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42" name="Google Shape;242;p72"/>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243" name="Shape 243"/>
        <p:cNvGrpSpPr/>
        <p:nvPr/>
      </p:nvGrpSpPr>
      <p:grpSpPr>
        <a:xfrm>
          <a:off x="0" y="0"/>
          <a:ext cx="0" cy="0"/>
          <a:chOff x="0" y="0"/>
          <a:chExt cx="0" cy="0"/>
        </a:xfrm>
      </p:grpSpPr>
      <p:sp>
        <p:nvSpPr>
          <p:cNvPr id="244" name="Google Shape;244;p7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45" name="Google Shape;245;p73"/>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6" name="Google Shape;246;p73"/>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7" name="Google Shape;247;p73"/>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8" name="Google Shape;248;p73"/>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9" name="Google Shape;249;p73"/>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50" name="Google Shape;250;p73"/>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251" name="Shape 251"/>
        <p:cNvGrpSpPr/>
        <p:nvPr/>
      </p:nvGrpSpPr>
      <p:grpSpPr>
        <a:xfrm>
          <a:off x="0" y="0"/>
          <a:ext cx="0" cy="0"/>
          <a:chOff x="0" y="0"/>
          <a:chExt cx="0" cy="0"/>
        </a:xfrm>
      </p:grpSpPr>
      <p:sp>
        <p:nvSpPr>
          <p:cNvPr id="252" name="Google Shape;252;p7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3" name="Google Shape;253;p74"/>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4" name="Google Shape;254;p74"/>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5" name="Google Shape;255;p74"/>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56" name="Google Shape;256;p74"/>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7" name="Google Shape;257;p74"/>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58" name="Google Shape;258;p74"/>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259" name="Shape 259"/>
        <p:cNvGrpSpPr/>
        <p:nvPr/>
      </p:nvGrpSpPr>
      <p:grpSpPr>
        <a:xfrm>
          <a:off x="0" y="0"/>
          <a:ext cx="0" cy="0"/>
          <a:chOff x="0" y="0"/>
          <a:chExt cx="0" cy="0"/>
        </a:xfrm>
      </p:grpSpPr>
      <p:sp>
        <p:nvSpPr>
          <p:cNvPr id="260" name="Google Shape;260;p7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1" name="Google Shape;261;p75"/>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2" name="Google Shape;262;p75"/>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3" name="Google Shape;263;p75"/>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4" name="Google Shape;264;p75"/>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65" name="Google Shape;265;p75"/>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266" name="Shape 266"/>
        <p:cNvGrpSpPr/>
        <p:nvPr/>
      </p:nvGrpSpPr>
      <p:grpSpPr>
        <a:xfrm>
          <a:off x="0" y="0"/>
          <a:ext cx="0" cy="0"/>
          <a:chOff x="0" y="0"/>
          <a:chExt cx="0" cy="0"/>
        </a:xfrm>
      </p:grpSpPr>
      <p:sp>
        <p:nvSpPr>
          <p:cNvPr id="267" name="Google Shape;267;p7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8" name="Google Shape;268;p76"/>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9" name="Google Shape;269;p76"/>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0" name="Google Shape;270;p76"/>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1" name="Google Shape;271;p76"/>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2" name="Google Shape;272;p76"/>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3" name="Google Shape;273;p76"/>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74" name="Google Shape;274;p76"/>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275" name="Shape 275"/>
        <p:cNvGrpSpPr/>
        <p:nvPr/>
      </p:nvGrpSpPr>
      <p:grpSpPr>
        <a:xfrm>
          <a:off x="0" y="0"/>
          <a:ext cx="0" cy="0"/>
          <a:chOff x="0" y="0"/>
          <a:chExt cx="0" cy="0"/>
        </a:xfrm>
      </p:grpSpPr>
      <p:sp>
        <p:nvSpPr>
          <p:cNvPr id="276" name="Google Shape;276;p7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7" name="Google Shape;277;p77"/>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8" name="Google Shape;278;p77"/>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9" name="Google Shape;279;p77"/>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0" name="Google Shape;280;p77"/>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1" name="Google Shape;281;p77"/>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2" name="Google Shape;282;p77"/>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3" name="Google Shape;283;p77"/>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4" name="Google Shape;284;p77"/>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85" name="Google Shape;285;p77"/>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294" name="Shape 294"/>
        <p:cNvGrpSpPr/>
        <p:nvPr/>
      </p:nvGrpSpPr>
      <p:grpSpPr>
        <a:xfrm>
          <a:off x="0" y="0"/>
          <a:ext cx="0" cy="0"/>
          <a:chOff x="0" y="0"/>
          <a:chExt cx="0" cy="0"/>
        </a:xfrm>
      </p:grpSpPr>
      <p:sp>
        <p:nvSpPr>
          <p:cNvPr id="295" name="Google Shape;295;p29"/>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6" name="Google Shape;296;p29"/>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97" name="Google Shape;297;p29"/>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298" name="Shape 298"/>
        <p:cNvGrpSpPr/>
        <p:nvPr/>
      </p:nvGrpSpPr>
      <p:grpSpPr>
        <a:xfrm>
          <a:off x="0" y="0"/>
          <a:ext cx="0" cy="0"/>
          <a:chOff x="0" y="0"/>
          <a:chExt cx="0" cy="0"/>
        </a:xfrm>
      </p:grpSpPr>
      <p:sp>
        <p:nvSpPr>
          <p:cNvPr id="299" name="Google Shape;299;p4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0" name="Google Shape;300;p45"/>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301" name="Google Shape;301;p45"/>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2" name="Google Shape;302;p45"/>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03" name="Google Shape;303;p45"/>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304" name="Shape 304"/>
        <p:cNvGrpSpPr/>
        <p:nvPr/>
      </p:nvGrpSpPr>
      <p:grpSpPr>
        <a:xfrm>
          <a:off x="0" y="0"/>
          <a:ext cx="0" cy="0"/>
          <a:chOff x="0" y="0"/>
          <a:chExt cx="0" cy="0"/>
        </a:xfrm>
      </p:grpSpPr>
      <p:sp>
        <p:nvSpPr>
          <p:cNvPr id="305" name="Google Shape;305;p4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6" name="Google Shape;306;p46"/>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7" name="Google Shape;307;p46"/>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8" name="Google Shape;308;p46"/>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09" name="Google Shape;309;p46"/>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33" name="Shape 33"/>
        <p:cNvGrpSpPr/>
        <p:nvPr/>
      </p:nvGrpSpPr>
      <p:grpSpPr>
        <a:xfrm>
          <a:off x="0" y="0"/>
          <a:ext cx="0" cy="0"/>
          <a:chOff x="0" y="0"/>
          <a:chExt cx="0" cy="0"/>
        </a:xfrm>
      </p:grpSpPr>
      <p:sp>
        <p:nvSpPr>
          <p:cNvPr id="34" name="Google Shape;34;p3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36"/>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36"/>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36"/>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36"/>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9" name="Google Shape;39;p36"/>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310" name="Shape 310"/>
        <p:cNvGrpSpPr/>
        <p:nvPr/>
      </p:nvGrpSpPr>
      <p:grpSpPr>
        <a:xfrm>
          <a:off x="0" y="0"/>
          <a:ext cx="0" cy="0"/>
          <a:chOff x="0" y="0"/>
          <a:chExt cx="0" cy="0"/>
        </a:xfrm>
      </p:grpSpPr>
      <p:sp>
        <p:nvSpPr>
          <p:cNvPr id="311" name="Google Shape;311;p4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2" name="Google Shape;312;p47"/>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3" name="Google Shape;313;p47"/>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4" name="Google Shape;314;p47"/>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5" name="Google Shape;315;p47"/>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16" name="Google Shape;316;p47"/>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7" name="Shape 317"/>
        <p:cNvGrpSpPr/>
        <p:nvPr/>
      </p:nvGrpSpPr>
      <p:grpSpPr>
        <a:xfrm>
          <a:off x="0" y="0"/>
          <a:ext cx="0" cy="0"/>
          <a:chOff x="0" y="0"/>
          <a:chExt cx="0" cy="0"/>
        </a:xfrm>
      </p:grpSpPr>
      <p:sp>
        <p:nvSpPr>
          <p:cNvPr id="318" name="Google Shape;318;p4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9" name="Google Shape;319;p48"/>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0" name="Google Shape;320;p48"/>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21" name="Google Shape;321;p48"/>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322" name="Shape 322"/>
        <p:cNvGrpSpPr/>
        <p:nvPr/>
      </p:nvGrpSpPr>
      <p:grpSpPr>
        <a:xfrm>
          <a:off x="0" y="0"/>
          <a:ext cx="0" cy="0"/>
          <a:chOff x="0" y="0"/>
          <a:chExt cx="0" cy="0"/>
        </a:xfrm>
      </p:grpSpPr>
      <p:sp>
        <p:nvSpPr>
          <p:cNvPr id="323" name="Google Shape;323;p49"/>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324" name="Google Shape;324;p49"/>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5" name="Google Shape;325;p49"/>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26" name="Google Shape;326;p49"/>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327" name="Shape 327"/>
        <p:cNvGrpSpPr/>
        <p:nvPr/>
      </p:nvGrpSpPr>
      <p:grpSpPr>
        <a:xfrm>
          <a:off x="0" y="0"/>
          <a:ext cx="0" cy="0"/>
          <a:chOff x="0" y="0"/>
          <a:chExt cx="0" cy="0"/>
        </a:xfrm>
      </p:grpSpPr>
      <p:sp>
        <p:nvSpPr>
          <p:cNvPr id="328" name="Google Shape;328;p5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29" name="Google Shape;329;p50"/>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0" name="Google Shape;330;p50"/>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1" name="Google Shape;331;p50"/>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2" name="Google Shape;332;p50"/>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3" name="Google Shape;333;p50"/>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34" name="Google Shape;334;p50"/>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335" name="Shape 335"/>
        <p:cNvGrpSpPr/>
        <p:nvPr/>
      </p:nvGrpSpPr>
      <p:grpSpPr>
        <a:xfrm>
          <a:off x="0" y="0"/>
          <a:ext cx="0" cy="0"/>
          <a:chOff x="0" y="0"/>
          <a:chExt cx="0" cy="0"/>
        </a:xfrm>
      </p:grpSpPr>
      <p:sp>
        <p:nvSpPr>
          <p:cNvPr id="336" name="Google Shape;336;p5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7" name="Google Shape;337;p51"/>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8" name="Google Shape;338;p51"/>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9" name="Google Shape;339;p51"/>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0" name="Google Shape;340;p51"/>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1" name="Google Shape;341;p51"/>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42" name="Google Shape;342;p51"/>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343" name="Shape 343"/>
        <p:cNvGrpSpPr/>
        <p:nvPr/>
      </p:nvGrpSpPr>
      <p:grpSpPr>
        <a:xfrm>
          <a:off x="0" y="0"/>
          <a:ext cx="0" cy="0"/>
          <a:chOff x="0" y="0"/>
          <a:chExt cx="0" cy="0"/>
        </a:xfrm>
      </p:grpSpPr>
      <p:sp>
        <p:nvSpPr>
          <p:cNvPr id="344" name="Google Shape;344;p5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5" name="Google Shape;345;p52"/>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6" name="Google Shape;346;p52"/>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7" name="Google Shape;347;p52"/>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48" name="Google Shape;348;p52"/>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9" name="Google Shape;349;p52"/>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50" name="Google Shape;350;p52"/>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351" name="Shape 351"/>
        <p:cNvGrpSpPr/>
        <p:nvPr/>
      </p:nvGrpSpPr>
      <p:grpSpPr>
        <a:xfrm>
          <a:off x="0" y="0"/>
          <a:ext cx="0" cy="0"/>
          <a:chOff x="0" y="0"/>
          <a:chExt cx="0" cy="0"/>
        </a:xfrm>
      </p:grpSpPr>
      <p:sp>
        <p:nvSpPr>
          <p:cNvPr id="352" name="Google Shape;352;p5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3" name="Google Shape;353;p53"/>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4" name="Google Shape;354;p53"/>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55" name="Google Shape;355;p53"/>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6" name="Google Shape;356;p53"/>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57" name="Google Shape;357;p53"/>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358" name="Shape 358"/>
        <p:cNvGrpSpPr/>
        <p:nvPr/>
      </p:nvGrpSpPr>
      <p:grpSpPr>
        <a:xfrm>
          <a:off x="0" y="0"/>
          <a:ext cx="0" cy="0"/>
          <a:chOff x="0" y="0"/>
          <a:chExt cx="0" cy="0"/>
        </a:xfrm>
      </p:grpSpPr>
      <p:sp>
        <p:nvSpPr>
          <p:cNvPr id="359" name="Google Shape;359;p5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0" name="Google Shape;360;p54"/>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1" name="Google Shape;361;p54"/>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2" name="Google Shape;362;p54"/>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3" name="Google Shape;363;p54"/>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4" name="Google Shape;364;p54"/>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5" name="Google Shape;365;p54"/>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66" name="Google Shape;366;p54"/>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367" name="Shape 367"/>
        <p:cNvGrpSpPr/>
        <p:nvPr/>
      </p:nvGrpSpPr>
      <p:grpSpPr>
        <a:xfrm>
          <a:off x="0" y="0"/>
          <a:ext cx="0" cy="0"/>
          <a:chOff x="0" y="0"/>
          <a:chExt cx="0" cy="0"/>
        </a:xfrm>
      </p:grpSpPr>
      <p:sp>
        <p:nvSpPr>
          <p:cNvPr id="368" name="Google Shape;368;p5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9" name="Google Shape;369;p55"/>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0" name="Google Shape;370;p55"/>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1" name="Google Shape;371;p55"/>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2" name="Google Shape;372;p55"/>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3" name="Google Shape;373;p55"/>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4" name="Google Shape;374;p55"/>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5" name="Google Shape;375;p55"/>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6" name="Google Shape;376;p55"/>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377" name="Google Shape;377;p55"/>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385" name="Shape 385"/>
        <p:cNvGrpSpPr/>
        <p:nvPr/>
      </p:nvGrpSpPr>
      <p:grpSpPr>
        <a:xfrm>
          <a:off x="0" y="0"/>
          <a:ext cx="0" cy="0"/>
          <a:chOff x="0" y="0"/>
          <a:chExt cx="0" cy="0"/>
        </a:xfrm>
      </p:grpSpPr>
      <p:sp>
        <p:nvSpPr>
          <p:cNvPr id="386" name="Google Shape;386;p3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7" name="Google Shape;387;p31"/>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8" name="Google Shape;388;p31"/>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9" name="Google Shape;389;p31"/>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 name="Shape 40"/>
        <p:cNvGrpSpPr/>
        <p:nvPr/>
      </p:nvGrpSpPr>
      <p:grpSpPr>
        <a:xfrm>
          <a:off x="0" y="0"/>
          <a:ext cx="0" cy="0"/>
          <a:chOff x="0" y="0"/>
          <a:chExt cx="0" cy="0"/>
        </a:xfrm>
      </p:grpSpPr>
      <p:sp>
        <p:nvSpPr>
          <p:cNvPr id="41" name="Google Shape;41;p3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37"/>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7"/>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4" name="Google Shape;44;p37"/>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390" name="Shape 390"/>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391" name="Shape 391"/>
        <p:cNvGrpSpPr/>
        <p:nvPr/>
      </p:nvGrpSpPr>
      <p:grpSpPr>
        <a:xfrm>
          <a:off x="0" y="0"/>
          <a:ext cx="0" cy="0"/>
          <a:chOff x="0" y="0"/>
          <a:chExt cx="0" cy="0"/>
        </a:xfrm>
      </p:grpSpPr>
      <p:sp>
        <p:nvSpPr>
          <p:cNvPr id="392" name="Google Shape;392;p7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3" name="Google Shape;393;p79"/>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394" name="Shape 394"/>
        <p:cNvGrpSpPr/>
        <p:nvPr/>
      </p:nvGrpSpPr>
      <p:grpSpPr>
        <a:xfrm>
          <a:off x="0" y="0"/>
          <a:ext cx="0" cy="0"/>
          <a:chOff x="0" y="0"/>
          <a:chExt cx="0" cy="0"/>
        </a:xfrm>
      </p:grpSpPr>
      <p:sp>
        <p:nvSpPr>
          <p:cNvPr id="395" name="Google Shape;395;p8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6" name="Google Shape;396;p80"/>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397" name="Shape 397"/>
        <p:cNvGrpSpPr/>
        <p:nvPr/>
      </p:nvGrpSpPr>
      <p:grpSpPr>
        <a:xfrm>
          <a:off x="0" y="0"/>
          <a:ext cx="0" cy="0"/>
          <a:chOff x="0" y="0"/>
          <a:chExt cx="0" cy="0"/>
        </a:xfrm>
      </p:grpSpPr>
      <p:sp>
        <p:nvSpPr>
          <p:cNvPr id="398" name="Google Shape;398;p8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9" name="Google Shape;399;p81"/>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0" name="Google Shape;400;p81"/>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01" name="Shape 401"/>
        <p:cNvGrpSpPr/>
        <p:nvPr/>
      </p:nvGrpSpPr>
      <p:grpSpPr>
        <a:xfrm>
          <a:off x="0" y="0"/>
          <a:ext cx="0" cy="0"/>
          <a:chOff x="0" y="0"/>
          <a:chExt cx="0" cy="0"/>
        </a:xfrm>
      </p:grpSpPr>
      <p:sp>
        <p:nvSpPr>
          <p:cNvPr id="402" name="Google Shape;402;p8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403" name="Shape 403"/>
        <p:cNvGrpSpPr/>
        <p:nvPr/>
      </p:nvGrpSpPr>
      <p:grpSpPr>
        <a:xfrm>
          <a:off x="0" y="0"/>
          <a:ext cx="0" cy="0"/>
          <a:chOff x="0" y="0"/>
          <a:chExt cx="0" cy="0"/>
        </a:xfrm>
      </p:grpSpPr>
      <p:sp>
        <p:nvSpPr>
          <p:cNvPr id="404" name="Google Shape;404;p83"/>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405" name="Shape 405"/>
        <p:cNvGrpSpPr/>
        <p:nvPr/>
      </p:nvGrpSpPr>
      <p:grpSpPr>
        <a:xfrm>
          <a:off x="0" y="0"/>
          <a:ext cx="0" cy="0"/>
          <a:chOff x="0" y="0"/>
          <a:chExt cx="0" cy="0"/>
        </a:xfrm>
      </p:grpSpPr>
      <p:sp>
        <p:nvSpPr>
          <p:cNvPr id="406" name="Google Shape;406;p8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7" name="Google Shape;407;p84"/>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8" name="Google Shape;408;p84"/>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9" name="Google Shape;409;p84"/>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410" name="Shape 410"/>
        <p:cNvGrpSpPr/>
        <p:nvPr/>
      </p:nvGrpSpPr>
      <p:grpSpPr>
        <a:xfrm>
          <a:off x="0" y="0"/>
          <a:ext cx="0" cy="0"/>
          <a:chOff x="0" y="0"/>
          <a:chExt cx="0" cy="0"/>
        </a:xfrm>
      </p:grpSpPr>
      <p:sp>
        <p:nvSpPr>
          <p:cNvPr id="411" name="Google Shape;411;p8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2" name="Google Shape;412;p85"/>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3" name="Google Shape;413;p8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4" name="Google Shape;414;p85"/>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415" name="Shape 415"/>
        <p:cNvGrpSpPr/>
        <p:nvPr/>
      </p:nvGrpSpPr>
      <p:grpSpPr>
        <a:xfrm>
          <a:off x="0" y="0"/>
          <a:ext cx="0" cy="0"/>
          <a:chOff x="0" y="0"/>
          <a:chExt cx="0" cy="0"/>
        </a:xfrm>
      </p:grpSpPr>
      <p:sp>
        <p:nvSpPr>
          <p:cNvPr id="416" name="Google Shape;416;p8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17" name="Google Shape;417;p86"/>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8" name="Google Shape;418;p86"/>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419" name="Shape 419"/>
        <p:cNvGrpSpPr/>
        <p:nvPr/>
      </p:nvGrpSpPr>
      <p:grpSpPr>
        <a:xfrm>
          <a:off x="0" y="0"/>
          <a:ext cx="0" cy="0"/>
          <a:chOff x="0" y="0"/>
          <a:chExt cx="0" cy="0"/>
        </a:xfrm>
      </p:grpSpPr>
      <p:sp>
        <p:nvSpPr>
          <p:cNvPr id="420" name="Google Shape;420;p8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1" name="Google Shape;421;p87"/>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2" name="Google Shape;422;p87"/>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3" name="Google Shape;423;p87"/>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4" name="Google Shape;424;p87"/>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45" name="Shape 45"/>
        <p:cNvGrpSpPr/>
        <p:nvPr/>
      </p:nvGrpSpPr>
      <p:grpSpPr>
        <a:xfrm>
          <a:off x="0" y="0"/>
          <a:ext cx="0" cy="0"/>
          <a:chOff x="0" y="0"/>
          <a:chExt cx="0" cy="0"/>
        </a:xfrm>
      </p:grpSpPr>
      <p:sp>
        <p:nvSpPr>
          <p:cNvPr id="46" name="Google Shape;46;p38"/>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47" name="Google Shape;47;p38"/>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8"/>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9" name="Google Shape;49;p38"/>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425" name="Shape 425"/>
        <p:cNvGrpSpPr/>
        <p:nvPr/>
      </p:nvGrpSpPr>
      <p:grpSpPr>
        <a:xfrm>
          <a:off x="0" y="0"/>
          <a:ext cx="0" cy="0"/>
          <a:chOff x="0" y="0"/>
          <a:chExt cx="0" cy="0"/>
        </a:xfrm>
      </p:grpSpPr>
      <p:sp>
        <p:nvSpPr>
          <p:cNvPr id="426" name="Google Shape;426;p8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7" name="Google Shape;427;p88"/>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8" name="Google Shape;428;p88"/>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9" name="Google Shape;429;p88"/>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0" name="Google Shape;430;p88"/>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1" name="Google Shape;431;p88"/>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2" name="Google Shape;432;p88"/>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441" name="Shape 441"/>
        <p:cNvGrpSpPr/>
        <p:nvPr/>
      </p:nvGrpSpPr>
      <p:grpSpPr>
        <a:xfrm>
          <a:off x="0" y="0"/>
          <a:ext cx="0" cy="0"/>
          <a:chOff x="0" y="0"/>
          <a:chExt cx="0" cy="0"/>
        </a:xfrm>
      </p:grpSpPr>
      <p:sp>
        <p:nvSpPr>
          <p:cNvPr id="442" name="Google Shape;442;p33"/>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3" name="Google Shape;443;p33"/>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44" name="Google Shape;444;p33"/>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445" name="Shape 445"/>
        <p:cNvGrpSpPr/>
        <p:nvPr/>
      </p:nvGrpSpPr>
      <p:grpSpPr>
        <a:xfrm>
          <a:off x="0" y="0"/>
          <a:ext cx="0" cy="0"/>
          <a:chOff x="0" y="0"/>
          <a:chExt cx="0" cy="0"/>
        </a:xfrm>
      </p:grpSpPr>
      <p:sp>
        <p:nvSpPr>
          <p:cNvPr id="446" name="Google Shape;446;p8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47" name="Google Shape;447;p89"/>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448" name="Google Shape;448;p89"/>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9" name="Google Shape;449;p89"/>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50" name="Google Shape;450;p89"/>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451" name="Shape 451"/>
        <p:cNvGrpSpPr/>
        <p:nvPr/>
      </p:nvGrpSpPr>
      <p:grpSpPr>
        <a:xfrm>
          <a:off x="0" y="0"/>
          <a:ext cx="0" cy="0"/>
          <a:chOff x="0" y="0"/>
          <a:chExt cx="0" cy="0"/>
        </a:xfrm>
      </p:grpSpPr>
      <p:sp>
        <p:nvSpPr>
          <p:cNvPr id="452" name="Google Shape;452;p9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3" name="Google Shape;453;p90"/>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4" name="Google Shape;454;p90"/>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55" name="Google Shape;455;p90"/>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56" name="Google Shape;456;p90"/>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457" name="Shape 457"/>
        <p:cNvGrpSpPr/>
        <p:nvPr/>
      </p:nvGrpSpPr>
      <p:grpSpPr>
        <a:xfrm>
          <a:off x="0" y="0"/>
          <a:ext cx="0" cy="0"/>
          <a:chOff x="0" y="0"/>
          <a:chExt cx="0" cy="0"/>
        </a:xfrm>
      </p:grpSpPr>
      <p:sp>
        <p:nvSpPr>
          <p:cNvPr id="458" name="Google Shape;458;p9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9" name="Google Shape;459;p91"/>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0" name="Google Shape;460;p91"/>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1" name="Google Shape;461;p91"/>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2" name="Google Shape;462;p91"/>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63" name="Google Shape;463;p91"/>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64" name="Shape 464"/>
        <p:cNvGrpSpPr/>
        <p:nvPr/>
      </p:nvGrpSpPr>
      <p:grpSpPr>
        <a:xfrm>
          <a:off x="0" y="0"/>
          <a:ext cx="0" cy="0"/>
          <a:chOff x="0" y="0"/>
          <a:chExt cx="0" cy="0"/>
        </a:xfrm>
      </p:grpSpPr>
      <p:sp>
        <p:nvSpPr>
          <p:cNvPr id="465" name="Google Shape;465;p9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6" name="Google Shape;466;p92"/>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67" name="Google Shape;467;p92"/>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68" name="Google Shape;468;p92"/>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469" name="Shape 469"/>
        <p:cNvGrpSpPr/>
        <p:nvPr/>
      </p:nvGrpSpPr>
      <p:grpSpPr>
        <a:xfrm>
          <a:off x="0" y="0"/>
          <a:ext cx="0" cy="0"/>
          <a:chOff x="0" y="0"/>
          <a:chExt cx="0" cy="0"/>
        </a:xfrm>
      </p:grpSpPr>
      <p:sp>
        <p:nvSpPr>
          <p:cNvPr id="470" name="Google Shape;470;p93"/>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lnSpc>
                <a:spcPct val="90000"/>
              </a:lnSpc>
              <a:spcBef>
                <a:spcPts val="1000"/>
              </a:spcBef>
              <a:spcAft>
                <a:spcPts val="0"/>
              </a:spcAft>
              <a:buClr>
                <a:schemeClr val="dk1"/>
              </a:buClr>
              <a:buSzPts val="1800"/>
              <a:buChar char="•"/>
              <a:defRPr/>
            </a:lvl1pPr>
            <a:lvl2pPr lvl="1" algn="l">
              <a:lnSpc>
                <a:spcPct val="90000"/>
              </a:lnSpc>
              <a:spcBef>
                <a:spcPts val="500"/>
              </a:spcBef>
              <a:spcAft>
                <a:spcPts val="0"/>
              </a:spcAft>
              <a:buClr>
                <a:schemeClr val="dk1"/>
              </a:buClr>
              <a:buSzPts val="1800"/>
              <a:buChar char="•"/>
              <a:defRPr/>
            </a:lvl2pPr>
            <a:lvl3pPr lvl="2" algn="l">
              <a:lnSpc>
                <a:spcPct val="90000"/>
              </a:lnSpc>
              <a:spcBef>
                <a:spcPts val="500"/>
              </a:spcBef>
              <a:spcAft>
                <a:spcPts val="0"/>
              </a:spcAft>
              <a:buClr>
                <a:schemeClr val="dk1"/>
              </a:buClr>
              <a:buSzPts val="1800"/>
              <a:buChar char="•"/>
              <a:defRPr/>
            </a:lvl3pPr>
            <a:lvl4pPr lvl="3" algn="l">
              <a:lnSpc>
                <a:spcPct val="90000"/>
              </a:lnSpc>
              <a:spcBef>
                <a:spcPts val="500"/>
              </a:spcBef>
              <a:spcAft>
                <a:spcPts val="0"/>
              </a:spcAft>
              <a:buClr>
                <a:schemeClr val="dk1"/>
              </a:buClr>
              <a:buSzPts val="1800"/>
              <a:buChar char="•"/>
              <a:defRPr/>
            </a:lvl4pPr>
            <a:lvl5pPr lvl="4" algn="l">
              <a:lnSpc>
                <a:spcPct val="90000"/>
              </a:lnSpc>
              <a:spcBef>
                <a:spcPts val="500"/>
              </a:spcBef>
              <a:spcAft>
                <a:spcPts val="0"/>
              </a:spcAft>
              <a:buClr>
                <a:schemeClr val="dk1"/>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p:txBody>
      </p:sp>
      <p:sp>
        <p:nvSpPr>
          <p:cNvPr id="471" name="Google Shape;471;p93"/>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2" name="Google Shape;472;p93"/>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73" name="Google Shape;473;p93"/>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474" name="Shape 474"/>
        <p:cNvGrpSpPr/>
        <p:nvPr/>
      </p:nvGrpSpPr>
      <p:grpSpPr>
        <a:xfrm>
          <a:off x="0" y="0"/>
          <a:ext cx="0" cy="0"/>
          <a:chOff x="0" y="0"/>
          <a:chExt cx="0" cy="0"/>
        </a:xfrm>
      </p:grpSpPr>
      <p:sp>
        <p:nvSpPr>
          <p:cNvPr id="475" name="Google Shape;475;p9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6" name="Google Shape;476;p94"/>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7" name="Google Shape;477;p94"/>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8" name="Google Shape;478;p94"/>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79" name="Google Shape;479;p94"/>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0" name="Google Shape;480;p94"/>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81" name="Google Shape;481;p94"/>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482" name="Shape 482"/>
        <p:cNvGrpSpPr/>
        <p:nvPr/>
      </p:nvGrpSpPr>
      <p:grpSpPr>
        <a:xfrm>
          <a:off x="0" y="0"/>
          <a:ext cx="0" cy="0"/>
          <a:chOff x="0" y="0"/>
          <a:chExt cx="0" cy="0"/>
        </a:xfrm>
      </p:grpSpPr>
      <p:sp>
        <p:nvSpPr>
          <p:cNvPr id="483" name="Google Shape;483;p9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4" name="Google Shape;484;p95"/>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5" name="Google Shape;485;p9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6" name="Google Shape;486;p95"/>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7" name="Google Shape;487;p95"/>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8" name="Google Shape;488;p95"/>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89" name="Google Shape;489;p95"/>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490" name="Shape 490"/>
        <p:cNvGrpSpPr/>
        <p:nvPr/>
      </p:nvGrpSpPr>
      <p:grpSpPr>
        <a:xfrm>
          <a:off x="0" y="0"/>
          <a:ext cx="0" cy="0"/>
          <a:chOff x="0" y="0"/>
          <a:chExt cx="0" cy="0"/>
        </a:xfrm>
      </p:grpSpPr>
      <p:sp>
        <p:nvSpPr>
          <p:cNvPr id="491" name="Google Shape;491;p9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92" name="Google Shape;492;p96"/>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3" name="Google Shape;493;p96"/>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4" name="Google Shape;494;p96"/>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5" name="Google Shape;495;p96"/>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6" name="Google Shape;496;p96"/>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497" name="Google Shape;497;p96"/>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50" name="Shape 50"/>
        <p:cNvGrpSpPr/>
        <p:nvPr/>
      </p:nvGrpSpPr>
      <p:grpSpPr>
        <a:xfrm>
          <a:off x="0" y="0"/>
          <a:ext cx="0" cy="0"/>
          <a:chOff x="0" y="0"/>
          <a:chExt cx="0" cy="0"/>
        </a:xfrm>
      </p:grpSpPr>
      <p:sp>
        <p:nvSpPr>
          <p:cNvPr id="51" name="Google Shape;51;p3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39"/>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39"/>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39"/>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39"/>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9"/>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7" name="Google Shape;57;p39"/>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498" name="Shape 498"/>
        <p:cNvGrpSpPr/>
        <p:nvPr/>
      </p:nvGrpSpPr>
      <p:grpSpPr>
        <a:xfrm>
          <a:off x="0" y="0"/>
          <a:ext cx="0" cy="0"/>
          <a:chOff x="0" y="0"/>
          <a:chExt cx="0" cy="0"/>
        </a:xfrm>
      </p:grpSpPr>
      <p:sp>
        <p:nvSpPr>
          <p:cNvPr id="499" name="Google Shape;499;p9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0" name="Google Shape;500;p97"/>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1" name="Google Shape;501;p97"/>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2" name="Google Shape;502;p97"/>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3" name="Google Shape;503;p97"/>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04" name="Google Shape;504;p97"/>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505" name="Shape 505"/>
        <p:cNvGrpSpPr/>
        <p:nvPr/>
      </p:nvGrpSpPr>
      <p:grpSpPr>
        <a:xfrm>
          <a:off x="0" y="0"/>
          <a:ext cx="0" cy="0"/>
          <a:chOff x="0" y="0"/>
          <a:chExt cx="0" cy="0"/>
        </a:xfrm>
      </p:grpSpPr>
      <p:sp>
        <p:nvSpPr>
          <p:cNvPr id="506" name="Google Shape;506;p9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07" name="Google Shape;507;p98"/>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8" name="Google Shape;508;p98"/>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9" name="Google Shape;509;p98"/>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0" name="Google Shape;510;p98"/>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1" name="Google Shape;511;p98"/>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2" name="Google Shape;512;p98"/>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13" name="Google Shape;513;p98"/>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514" name="Shape 514"/>
        <p:cNvGrpSpPr/>
        <p:nvPr/>
      </p:nvGrpSpPr>
      <p:grpSpPr>
        <a:xfrm>
          <a:off x="0" y="0"/>
          <a:ext cx="0" cy="0"/>
          <a:chOff x="0" y="0"/>
          <a:chExt cx="0" cy="0"/>
        </a:xfrm>
      </p:grpSpPr>
      <p:sp>
        <p:nvSpPr>
          <p:cNvPr id="515" name="Google Shape;515;p9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6" name="Google Shape;516;p99"/>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7" name="Google Shape;517;p99"/>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8" name="Google Shape;518;p99"/>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9" name="Google Shape;519;p99"/>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0" name="Google Shape;520;p99"/>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1" name="Google Shape;521;p99"/>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22" name="Google Shape;522;p99"/>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3" name="Google Shape;523;p99"/>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524" name="Google Shape;524;p99"/>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58" name="Shape 58"/>
        <p:cNvGrpSpPr/>
        <p:nvPr/>
      </p:nvGrpSpPr>
      <p:grpSpPr>
        <a:xfrm>
          <a:off x="0" y="0"/>
          <a:ext cx="0" cy="0"/>
          <a:chOff x="0" y="0"/>
          <a:chExt cx="0" cy="0"/>
        </a:xfrm>
      </p:grpSpPr>
      <p:sp>
        <p:nvSpPr>
          <p:cNvPr id="59" name="Google Shape;59;p4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40"/>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40"/>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40"/>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40"/>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40"/>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65" name="Google Shape;65;p40"/>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66" name="Shape 66"/>
        <p:cNvGrpSpPr/>
        <p:nvPr/>
      </p:nvGrpSpPr>
      <p:grpSpPr>
        <a:xfrm>
          <a:off x="0" y="0"/>
          <a:ext cx="0" cy="0"/>
          <a:chOff x="0" y="0"/>
          <a:chExt cx="0" cy="0"/>
        </a:xfrm>
      </p:grpSpPr>
      <p:sp>
        <p:nvSpPr>
          <p:cNvPr id="67" name="Google Shape;67;p4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41"/>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41"/>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41"/>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1"/>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Clr>
                <a:schemeClr val="dk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1"/>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1pPr>
            <a:lvl2pPr indent="0" lvl="1"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2pPr>
            <a:lvl3pPr indent="0" lvl="2"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3pPr>
            <a:lvl4pPr indent="0" lvl="3"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4pPr>
            <a:lvl5pPr indent="0" lvl="4"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5pPr>
            <a:lvl6pPr indent="0" lvl="5"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6pPr>
            <a:lvl7pPr indent="0" lvl="6"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7pPr>
            <a:lvl8pPr indent="0" lvl="7"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8pPr>
            <a:lvl9pPr indent="0" lvl="8" marL="0" algn="r">
              <a:lnSpc>
                <a:spcPct val="100000"/>
              </a:lnSpc>
              <a:spcBef>
                <a:spcPts val="0"/>
              </a:spcBef>
              <a:buClr>
                <a:srgbClr val="8B8B8B"/>
              </a:buClr>
              <a:buSzPts val="1200"/>
              <a:buFont typeface="Calibri"/>
              <a:buNone/>
              <a:defRPr b="0" sz="1200"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73" name="Google Shape;73;p41"/>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8B8B8B"/>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theme" Target="../theme/theme2.xml"/><Relationship Id="rId14" Type="http://schemas.openxmlformats.org/officeDocument/2006/relationships/slideLayout" Target="../slideLayouts/slideLayout1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slideLayout" Target="../slideLayouts/slideLayout23.xml"/><Relationship Id="rId12" Type="http://schemas.openxmlformats.org/officeDocument/2006/relationships/slideLayout" Target="../slideLayouts/slideLayout22.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5" Type="http://schemas.openxmlformats.org/officeDocument/2006/relationships/theme" Target="../theme/theme6.xml"/><Relationship Id="rId14" Type="http://schemas.openxmlformats.org/officeDocument/2006/relationships/slideLayout" Target="../slideLayouts/slideLayout2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slideLayout" Target="../slideLayouts/slideLayout35.xml"/><Relationship Id="rId12" Type="http://schemas.openxmlformats.org/officeDocument/2006/relationships/slideLayout" Target="../slideLayouts/slideLayout34.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5" Type="http://schemas.openxmlformats.org/officeDocument/2006/relationships/theme" Target="../theme/theme3.xml"/><Relationship Id="rId14" Type="http://schemas.openxmlformats.org/officeDocument/2006/relationships/slideLayout" Target="../slideLayouts/slideLayout3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0" Type="http://schemas.openxmlformats.org/officeDocument/2006/relationships/slideLayout" Target="../slideLayouts/slideLayout44.xml"/><Relationship Id="rId13" Type="http://schemas.openxmlformats.org/officeDocument/2006/relationships/slideLayout" Target="../slideLayouts/slideLayout47.xml"/><Relationship Id="rId12" Type="http://schemas.openxmlformats.org/officeDocument/2006/relationships/slideLayout" Target="../slideLayouts/slideLayout46.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37.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5" Type="http://schemas.openxmlformats.org/officeDocument/2006/relationships/theme" Target="../theme/theme4.xml"/><Relationship Id="rId14" Type="http://schemas.openxmlformats.org/officeDocument/2006/relationships/slideLayout" Target="../slideLayouts/slideLayout4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7.xml"/><Relationship Id="rId10" Type="http://schemas.openxmlformats.org/officeDocument/2006/relationships/slideLayout" Target="../slideLayouts/slideLayout56.xml"/><Relationship Id="rId13" Type="http://schemas.openxmlformats.org/officeDocument/2006/relationships/slideLayout" Target="../slideLayouts/slideLayout59.xml"/><Relationship Id="rId12" Type="http://schemas.openxmlformats.org/officeDocument/2006/relationships/slideLayout" Target="../slideLayouts/slideLayout58.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49.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5" Type="http://schemas.openxmlformats.org/officeDocument/2006/relationships/theme" Target="../theme/theme7.xml"/><Relationship Id="rId14" Type="http://schemas.openxmlformats.org/officeDocument/2006/relationships/slideLayout" Target="../slideLayouts/slideLayout60.xml"/><Relationship Id="rId5" Type="http://schemas.openxmlformats.org/officeDocument/2006/relationships/slideLayout" Target="../slideLayouts/slideLayout51.xml"/><Relationship Id="rId6" Type="http://schemas.openxmlformats.org/officeDocument/2006/relationships/slideLayout" Target="../slideLayouts/slideLayout52.xml"/><Relationship Id="rId7" Type="http://schemas.openxmlformats.org/officeDocument/2006/relationships/slideLayout" Target="../slideLayouts/slideLayout53.xml"/><Relationship Id="rId8"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0" Type="http://schemas.openxmlformats.org/officeDocument/2006/relationships/slideLayout" Target="../slideLayouts/slideLayout68.xml"/><Relationship Id="rId13" Type="http://schemas.openxmlformats.org/officeDocument/2006/relationships/slideLayout" Target="../slideLayouts/slideLayout71.xml"/><Relationship Id="rId12" Type="http://schemas.openxmlformats.org/officeDocument/2006/relationships/slideLayout" Target="../slideLayouts/slideLayout70.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61.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5" Type="http://schemas.openxmlformats.org/officeDocument/2006/relationships/theme" Target="../theme/theme5.xml"/><Relationship Id="rId14" Type="http://schemas.openxmlformats.org/officeDocument/2006/relationships/slideLayout" Target="../slideLayouts/slideLayout7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 name="Shape 9"/>
        <p:cNvGrpSpPr/>
        <p:nvPr/>
      </p:nvGrpSpPr>
      <p:grpSpPr>
        <a:xfrm>
          <a:off x="0" y="0"/>
          <a:ext cx="0" cy="0"/>
          <a:chOff x="0" y="0"/>
          <a:chExt cx="0" cy="0"/>
        </a:xfrm>
      </p:grpSpPr>
      <p:pic>
        <p:nvPicPr>
          <p:cNvPr id="10" name="Google Shape;10;p22"/>
          <p:cNvPicPr preferRelativeResize="0"/>
          <p:nvPr/>
        </p:nvPicPr>
        <p:blipFill rotWithShape="1">
          <a:blip r:embed="rId1">
            <a:alphaModFix/>
          </a:blip>
          <a:srcRect b="0" l="0" r="0" t="0"/>
          <a:stretch/>
        </p:blipFill>
        <p:spPr>
          <a:xfrm>
            <a:off x="0" y="6171120"/>
            <a:ext cx="1333440" cy="686520"/>
          </a:xfrm>
          <a:prstGeom prst="rect">
            <a:avLst/>
          </a:prstGeom>
          <a:noFill/>
          <a:ln>
            <a:noFill/>
          </a:ln>
        </p:spPr>
      </p:pic>
      <p:pic>
        <p:nvPicPr>
          <p:cNvPr descr="Calendar&#10;&#10;Description automatically generated" id="11" name="Google Shape;11;p22"/>
          <p:cNvPicPr preferRelativeResize="0"/>
          <p:nvPr/>
        </p:nvPicPr>
        <p:blipFill rotWithShape="1">
          <a:blip r:embed="rId2">
            <a:alphaModFix/>
          </a:blip>
          <a:srcRect b="0" l="0" r="0" t="0"/>
          <a:stretch/>
        </p:blipFill>
        <p:spPr>
          <a:xfrm>
            <a:off x="10793880" y="6203880"/>
            <a:ext cx="1397520" cy="653760"/>
          </a:xfrm>
          <a:prstGeom prst="rect">
            <a:avLst/>
          </a:prstGeom>
          <a:noFill/>
          <a:ln>
            <a:noFill/>
          </a:ln>
        </p:spPr>
      </p:pic>
      <p:sp>
        <p:nvSpPr>
          <p:cNvPr id="12" name="Google Shape;12;p22"/>
          <p:cNvSpPr txBox="1"/>
          <p:nvPr>
            <p:ph type="title"/>
          </p:nvPr>
        </p:nvSpPr>
        <p:spPr>
          <a:xfrm>
            <a:off x="1523880" y="1122480"/>
            <a:ext cx="9143640" cy="2387160"/>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22"/>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22"/>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5" name="Google Shape;15;p22"/>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16" name="Google Shape;16;p22"/>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1" name="Shape 101"/>
        <p:cNvGrpSpPr/>
        <p:nvPr/>
      </p:nvGrpSpPr>
      <p:grpSpPr>
        <a:xfrm>
          <a:off x="0" y="0"/>
          <a:ext cx="0" cy="0"/>
          <a:chOff x="0" y="0"/>
          <a:chExt cx="0" cy="0"/>
        </a:xfrm>
      </p:grpSpPr>
      <p:pic>
        <p:nvPicPr>
          <p:cNvPr id="102" name="Google Shape;102;p24"/>
          <p:cNvPicPr preferRelativeResize="0"/>
          <p:nvPr/>
        </p:nvPicPr>
        <p:blipFill rotWithShape="1">
          <a:blip r:embed="rId1">
            <a:alphaModFix/>
          </a:blip>
          <a:srcRect b="0" l="0" r="0" t="0"/>
          <a:stretch/>
        </p:blipFill>
        <p:spPr>
          <a:xfrm>
            <a:off x="0" y="6171120"/>
            <a:ext cx="1333440" cy="686520"/>
          </a:xfrm>
          <a:prstGeom prst="rect">
            <a:avLst/>
          </a:prstGeom>
          <a:noFill/>
          <a:ln>
            <a:noFill/>
          </a:ln>
        </p:spPr>
      </p:pic>
      <p:pic>
        <p:nvPicPr>
          <p:cNvPr descr="Calendar&#10;&#10;Description automatically generated" id="103" name="Google Shape;103;p24"/>
          <p:cNvPicPr preferRelativeResize="0"/>
          <p:nvPr/>
        </p:nvPicPr>
        <p:blipFill rotWithShape="1">
          <a:blip r:embed="rId2">
            <a:alphaModFix/>
          </a:blip>
          <a:srcRect b="0" l="0" r="0" t="0"/>
          <a:stretch/>
        </p:blipFill>
        <p:spPr>
          <a:xfrm>
            <a:off x="10793880" y="6203880"/>
            <a:ext cx="1397520" cy="653760"/>
          </a:xfrm>
          <a:prstGeom prst="rect">
            <a:avLst/>
          </a:prstGeom>
          <a:noFill/>
          <a:ln>
            <a:noFill/>
          </a:ln>
        </p:spPr>
      </p:pic>
      <p:sp>
        <p:nvSpPr>
          <p:cNvPr id="104" name="Google Shape;104;p24"/>
          <p:cNvSpPr txBox="1"/>
          <p:nvPr>
            <p:ph type="title"/>
          </p:nvPr>
        </p:nvSpPr>
        <p:spPr>
          <a:xfrm>
            <a:off x="838080" y="365040"/>
            <a:ext cx="10515240" cy="132516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05" name="Google Shape;105;p24"/>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6" name="Google Shape;106;p24"/>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7" name="Google Shape;107;p24"/>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108" name="Google Shape;108;p24"/>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3" name="Shape 193"/>
        <p:cNvGrpSpPr/>
        <p:nvPr/>
      </p:nvGrpSpPr>
      <p:grpSpPr>
        <a:xfrm>
          <a:off x="0" y="0"/>
          <a:ext cx="0" cy="0"/>
          <a:chOff x="0" y="0"/>
          <a:chExt cx="0" cy="0"/>
        </a:xfrm>
      </p:grpSpPr>
      <p:pic>
        <p:nvPicPr>
          <p:cNvPr id="194" name="Google Shape;194;p26"/>
          <p:cNvPicPr preferRelativeResize="0"/>
          <p:nvPr/>
        </p:nvPicPr>
        <p:blipFill rotWithShape="1">
          <a:blip r:embed="rId1">
            <a:alphaModFix/>
          </a:blip>
          <a:srcRect b="0" l="0" r="0" t="0"/>
          <a:stretch/>
        </p:blipFill>
        <p:spPr>
          <a:xfrm>
            <a:off x="0" y="6171120"/>
            <a:ext cx="1333440" cy="686520"/>
          </a:xfrm>
          <a:prstGeom prst="rect">
            <a:avLst/>
          </a:prstGeom>
          <a:noFill/>
          <a:ln>
            <a:noFill/>
          </a:ln>
        </p:spPr>
      </p:pic>
      <p:pic>
        <p:nvPicPr>
          <p:cNvPr descr="Calendar&#10;&#10;Description automatically generated" id="195" name="Google Shape;195;p26"/>
          <p:cNvPicPr preferRelativeResize="0"/>
          <p:nvPr/>
        </p:nvPicPr>
        <p:blipFill rotWithShape="1">
          <a:blip r:embed="rId2">
            <a:alphaModFix/>
          </a:blip>
          <a:srcRect b="0" l="0" r="0" t="0"/>
          <a:stretch/>
        </p:blipFill>
        <p:spPr>
          <a:xfrm>
            <a:off x="10793880" y="6203880"/>
            <a:ext cx="1397520" cy="653760"/>
          </a:xfrm>
          <a:prstGeom prst="rect">
            <a:avLst/>
          </a:prstGeom>
          <a:noFill/>
          <a:ln>
            <a:noFill/>
          </a:ln>
        </p:spPr>
      </p:pic>
      <p:sp>
        <p:nvSpPr>
          <p:cNvPr id="196" name="Google Shape;196;p26"/>
          <p:cNvSpPr txBox="1"/>
          <p:nvPr>
            <p:ph type="title"/>
          </p:nvPr>
        </p:nvSpPr>
        <p:spPr>
          <a:xfrm>
            <a:off x="838080" y="365040"/>
            <a:ext cx="10515240" cy="132516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97" name="Google Shape;197;p26"/>
          <p:cNvSpPr txBox="1"/>
          <p:nvPr>
            <p:ph idx="1" type="body"/>
          </p:nvPr>
        </p:nvSpPr>
        <p:spPr>
          <a:xfrm>
            <a:off x="838080" y="1825560"/>
            <a:ext cx="5181120" cy="435096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8" name="Google Shape;198;p26"/>
          <p:cNvSpPr txBox="1"/>
          <p:nvPr>
            <p:ph idx="2" type="body"/>
          </p:nvPr>
        </p:nvSpPr>
        <p:spPr>
          <a:xfrm>
            <a:off x="6172200" y="1825560"/>
            <a:ext cx="5181120" cy="435096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99" name="Google Shape;199;p26"/>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0" name="Google Shape;200;p26"/>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01" name="Google Shape;201;p26"/>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6" name="Shape 286"/>
        <p:cNvGrpSpPr/>
        <p:nvPr/>
      </p:nvGrpSpPr>
      <p:grpSpPr>
        <a:xfrm>
          <a:off x="0" y="0"/>
          <a:ext cx="0" cy="0"/>
          <a:chOff x="0" y="0"/>
          <a:chExt cx="0" cy="0"/>
        </a:xfrm>
      </p:grpSpPr>
      <p:pic>
        <p:nvPicPr>
          <p:cNvPr id="287" name="Google Shape;287;p28"/>
          <p:cNvPicPr preferRelativeResize="0"/>
          <p:nvPr/>
        </p:nvPicPr>
        <p:blipFill rotWithShape="1">
          <a:blip r:embed="rId1">
            <a:alphaModFix/>
          </a:blip>
          <a:srcRect b="0" l="0" r="0" t="0"/>
          <a:stretch/>
        </p:blipFill>
        <p:spPr>
          <a:xfrm>
            <a:off x="0" y="6171120"/>
            <a:ext cx="1333440" cy="686520"/>
          </a:xfrm>
          <a:prstGeom prst="rect">
            <a:avLst/>
          </a:prstGeom>
          <a:noFill/>
          <a:ln>
            <a:noFill/>
          </a:ln>
        </p:spPr>
      </p:pic>
      <p:pic>
        <p:nvPicPr>
          <p:cNvPr descr="Calendar&#10;&#10;Description automatically generated" id="288" name="Google Shape;288;p28"/>
          <p:cNvPicPr preferRelativeResize="0"/>
          <p:nvPr/>
        </p:nvPicPr>
        <p:blipFill rotWithShape="1">
          <a:blip r:embed="rId2">
            <a:alphaModFix/>
          </a:blip>
          <a:srcRect b="0" l="0" r="0" t="0"/>
          <a:stretch/>
        </p:blipFill>
        <p:spPr>
          <a:xfrm>
            <a:off x="10793880" y="6203880"/>
            <a:ext cx="1397520" cy="653760"/>
          </a:xfrm>
          <a:prstGeom prst="rect">
            <a:avLst/>
          </a:prstGeom>
          <a:noFill/>
          <a:ln>
            <a:noFill/>
          </a:ln>
        </p:spPr>
      </p:pic>
      <p:sp>
        <p:nvSpPr>
          <p:cNvPr id="289" name="Google Shape;289;p28"/>
          <p:cNvSpPr txBox="1"/>
          <p:nvPr>
            <p:ph type="title"/>
          </p:nvPr>
        </p:nvSpPr>
        <p:spPr>
          <a:xfrm>
            <a:off x="838080" y="365040"/>
            <a:ext cx="10515240" cy="132516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290" name="Google Shape;290;p28"/>
          <p:cNvSpPr txBox="1"/>
          <p:nvPr>
            <p:ph idx="1" type="body"/>
          </p:nvPr>
        </p:nvSpPr>
        <p:spPr>
          <a:xfrm>
            <a:off x="838080" y="1825560"/>
            <a:ext cx="10515240" cy="435096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291" name="Google Shape;291;p28"/>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92" name="Google Shape;292;p28"/>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293" name="Google Shape;293;p28"/>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8" name="Shape 378"/>
        <p:cNvGrpSpPr/>
        <p:nvPr/>
      </p:nvGrpSpPr>
      <p:grpSpPr>
        <a:xfrm>
          <a:off x="0" y="0"/>
          <a:ext cx="0" cy="0"/>
          <a:chOff x="0" y="0"/>
          <a:chExt cx="0" cy="0"/>
        </a:xfrm>
      </p:grpSpPr>
      <p:pic>
        <p:nvPicPr>
          <p:cNvPr id="379" name="Google Shape;379;p30"/>
          <p:cNvPicPr preferRelativeResize="0"/>
          <p:nvPr/>
        </p:nvPicPr>
        <p:blipFill rotWithShape="1">
          <a:blip r:embed="rId1">
            <a:alphaModFix/>
          </a:blip>
          <a:srcRect b="0" l="0" r="0" t="0"/>
          <a:stretch/>
        </p:blipFill>
        <p:spPr>
          <a:xfrm>
            <a:off x="0" y="6171120"/>
            <a:ext cx="1333440" cy="686520"/>
          </a:xfrm>
          <a:prstGeom prst="rect">
            <a:avLst/>
          </a:prstGeom>
          <a:noFill/>
          <a:ln>
            <a:noFill/>
          </a:ln>
        </p:spPr>
      </p:pic>
      <p:pic>
        <p:nvPicPr>
          <p:cNvPr descr="Calendar&#10;&#10;Description automatically generated" id="380" name="Google Shape;380;p30"/>
          <p:cNvPicPr preferRelativeResize="0"/>
          <p:nvPr/>
        </p:nvPicPr>
        <p:blipFill rotWithShape="1">
          <a:blip r:embed="rId2">
            <a:alphaModFix/>
          </a:blip>
          <a:srcRect b="0" l="0" r="0" t="0"/>
          <a:stretch/>
        </p:blipFill>
        <p:spPr>
          <a:xfrm>
            <a:off x="10793880" y="6203880"/>
            <a:ext cx="1397520" cy="653760"/>
          </a:xfrm>
          <a:prstGeom prst="rect">
            <a:avLst/>
          </a:prstGeom>
          <a:noFill/>
          <a:ln>
            <a:noFill/>
          </a:ln>
        </p:spPr>
      </p:pic>
      <p:sp>
        <p:nvSpPr>
          <p:cNvPr id="381" name="Google Shape;381;p30"/>
          <p:cNvSpPr txBox="1"/>
          <p:nvPr>
            <p:ph type="title"/>
          </p:nvPr>
        </p:nvSpPr>
        <p:spPr>
          <a:xfrm>
            <a:off x="1117440" y="152280"/>
            <a:ext cx="9956520" cy="914040"/>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382" name="Google Shape;382;p30"/>
          <p:cNvSpPr txBox="1"/>
          <p:nvPr>
            <p:ph idx="1" type="body"/>
          </p:nvPr>
        </p:nvSpPr>
        <p:spPr>
          <a:xfrm>
            <a:off x="711360" y="1371600"/>
            <a:ext cx="5231880" cy="510516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83" name="Google Shape;383;p30"/>
          <p:cNvSpPr txBox="1"/>
          <p:nvPr>
            <p:ph idx="2" type="body"/>
          </p:nvPr>
        </p:nvSpPr>
        <p:spPr>
          <a:xfrm>
            <a:off x="6146640" y="1371600"/>
            <a:ext cx="5231880" cy="247608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84" name="Google Shape;384;p30"/>
          <p:cNvSpPr txBox="1"/>
          <p:nvPr>
            <p:ph idx="3" type="body"/>
          </p:nvPr>
        </p:nvSpPr>
        <p:spPr>
          <a:xfrm>
            <a:off x="6146640" y="4000680"/>
            <a:ext cx="5231880" cy="247608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33" name="Shape 433"/>
        <p:cNvGrpSpPr/>
        <p:nvPr/>
      </p:nvGrpSpPr>
      <p:grpSpPr>
        <a:xfrm>
          <a:off x="0" y="0"/>
          <a:ext cx="0" cy="0"/>
          <a:chOff x="0" y="0"/>
          <a:chExt cx="0" cy="0"/>
        </a:xfrm>
      </p:grpSpPr>
      <p:pic>
        <p:nvPicPr>
          <p:cNvPr id="434" name="Google Shape;434;p32"/>
          <p:cNvPicPr preferRelativeResize="0"/>
          <p:nvPr/>
        </p:nvPicPr>
        <p:blipFill rotWithShape="1">
          <a:blip r:embed="rId1">
            <a:alphaModFix/>
          </a:blip>
          <a:srcRect b="0" l="0" r="0" t="0"/>
          <a:stretch/>
        </p:blipFill>
        <p:spPr>
          <a:xfrm>
            <a:off x="0" y="6171120"/>
            <a:ext cx="1333440" cy="686520"/>
          </a:xfrm>
          <a:prstGeom prst="rect">
            <a:avLst/>
          </a:prstGeom>
          <a:noFill/>
          <a:ln>
            <a:noFill/>
          </a:ln>
        </p:spPr>
      </p:pic>
      <p:pic>
        <p:nvPicPr>
          <p:cNvPr descr="Calendar&#10;&#10;Description automatically generated" id="435" name="Google Shape;435;p32"/>
          <p:cNvPicPr preferRelativeResize="0"/>
          <p:nvPr/>
        </p:nvPicPr>
        <p:blipFill rotWithShape="1">
          <a:blip r:embed="rId2">
            <a:alphaModFix/>
          </a:blip>
          <a:srcRect b="0" l="0" r="0" t="0"/>
          <a:stretch/>
        </p:blipFill>
        <p:spPr>
          <a:xfrm>
            <a:off x="10793880" y="6203880"/>
            <a:ext cx="1397520" cy="653760"/>
          </a:xfrm>
          <a:prstGeom prst="rect">
            <a:avLst/>
          </a:prstGeom>
          <a:noFill/>
          <a:ln>
            <a:noFill/>
          </a:ln>
        </p:spPr>
      </p:pic>
      <p:sp>
        <p:nvSpPr>
          <p:cNvPr id="436" name="Google Shape;436;p32"/>
          <p:cNvSpPr txBox="1"/>
          <p:nvPr>
            <p:ph idx="10" type="dt"/>
          </p:nvPr>
        </p:nvSpPr>
        <p:spPr>
          <a:xfrm>
            <a:off x="838080" y="6356520"/>
            <a:ext cx="2742840" cy="36468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37" name="Google Shape;437;p32"/>
          <p:cNvSpPr txBox="1"/>
          <p:nvPr>
            <p:ph idx="11" type="ftr"/>
          </p:nvPr>
        </p:nvSpPr>
        <p:spPr>
          <a:xfrm>
            <a:off x="4038480" y="6356520"/>
            <a:ext cx="4114440" cy="364680"/>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438" name="Google Shape;438;p32"/>
          <p:cNvSpPr txBox="1"/>
          <p:nvPr>
            <p:ph idx="12" type="sldNum"/>
          </p:nvPr>
        </p:nvSpPr>
        <p:spPr>
          <a:xfrm>
            <a:off x="8610480" y="6356520"/>
            <a:ext cx="2742840" cy="36468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1pPr>
            <a:lvl2pPr indent="0" lvl="1"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2pPr>
            <a:lvl3pPr indent="0" lvl="2"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3pPr>
            <a:lvl4pPr indent="0" lvl="3"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4pPr>
            <a:lvl5pPr indent="0" lvl="4"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5pPr>
            <a:lvl6pPr indent="0" lvl="5"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6pPr>
            <a:lvl7pPr indent="0" lvl="6"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7pPr>
            <a:lvl8pPr indent="0" lvl="7"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8pPr>
            <a:lvl9pPr indent="0" lvl="8" marL="0" marR="0" rtl="0" algn="r">
              <a:lnSpc>
                <a:spcPct val="100000"/>
              </a:lnSpc>
              <a:spcBef>
                <a:spcPts val="0"/>
              </a:spcBef>
              <a:buClr>
                <a:srgbClr val="8B8B8B"/>
              </a:buClr>
              <a:buSzPts val="1200"/>
              <a:buFont typeface="Calibri"/>
              <a:buNone/>
              <a:defRPr b="0" i="0" sz="1200" u="none" cap="none" strike="noStrike">
                <a:solidFill>
                  <a:srgbClr val="8B8B8B"/>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latin typeface="Times New Roman"/>
              <a:ea typeface="Times New Roman"/>
              <a:cs typeface="Times New Roman"/>
              <a:sym typeface="Times New Roman"/>
            </a:endParaRPr>
          </a:p>
        </p:txBody>
      </p:sp>
      <p:sp>
        <p:nvSpPr>
          <p:cNvPr id="439" name="Google Shape;439;p3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lnSpc>
                <a:spcPct val="90000"/>
              </a:lnSpc>
              <a:spcBef>
                <a:spcPts val="0"/>
              </a:spcBef>
              <a:spcAft>
                <a:spcPts val="0"/>
              </a:spcAft>
              <a:buClr>
                <a:schemeClr val="dk1"/>
              </a:buClr>
              <a:buSzPts val="4400"/>
              <a:buFont typeface="Arial"/>
              <a:buNone/>
              <a:defRPr b="0" i="0" sz="4400" u="none" cap="none" strike="noStrik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440" name="Google Shape;440;p32"/>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0" Type="http://schemas.openxmlformats.org/officeDocument/2006/relationships/image" Target="../media/image37.png"/><Relationship Id="rId22" Type="http://schemas.openxmlformats.org/officeDocument/2006/relationships/image" Target="../media/image42.png"/><Relationship Id="rId21" Type="http://schemas.openxmlformats.org/officeDocument/2006/relationships/image" Target="../media/image45.png"/><Relationship Id="rId24" Type="http://schemas.openxmlformats.org/officeDocument/2006/relationships/image" Target="../media/image61.png"/><Relationship Id="rId23" Type="http://schemas.openxmlformats.org/officeDocument/2006/relationships/image" Target="../media/image41.png"/><Relationship Id="rId1" Type="http://schemas.openxmlformats.org/officeDocument/2006/relationships/slideLayout" Target="../slideLayouts/slideLayout61.xml"/><Relationship Id="rId2" Type="http://schemas.openxmlformats.org/officeDocument/2006/relationships/notesSlide" Target="../notesSlides/notesSlide11.xml"/><Relationship Id="rId3"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5.png"/><Relationship Id="rId26" Type="http://schemas.openxmlformats.org/officeDocument/2006/relationships/image" Target="../media/image68.png"/><Relationship Id="rId25" Type="http://schemas.openxmlformats.org/officeDocument/2006/relationships/image" Target="../media/image46.png"/><Relationship Id="rId28" Type="http://schemas.openxmlformats.org/officeDocument/2006/relationships/image" Target="../media/image63.png"/><Relationship Id="rId27" Type="http://schemas.openxmlformats.org/officeDocument/2006/relationships/image" Target="../media/image62.png"/><Relationship Id="rId5" Type="http://schemas.openxmlformats.org/officeDocument/2006/relationships/image" Target="../media/image32.png"/><Relationship Id="rId6" Type="http://schemas.openxmlformats.org/officeDocument/2006/relationships/image" Target="../media/image26.png"/><Relationship Id="rId29" Type="http://schemas.openxmlformats.org/officeDocument/2006/relationships/image" Target="../media/image48.png"/><Relationship Id="rId7" Type="http://schemas.openxmlformats.org/officeDocument/2006/relationships/image" Target="../media/image29.png"/><Relationship Id="rId8" Type="http://schemas.openxmlformats.org/officeDocument/2006/relationships/image" Target="../media/image30.png"/><Relationship Id="rId31" Type="http://schemas.openxmlformats.org/officeDocument/2006/relationships/image" Target="../media/image52.png"/><Relationship Id="rId30" Type="http://schemas.openxmlformats.org/officeDocument/2006/relationships/image" Target="../media/image50.png"/><Relationship Id="rId11" Type="http://schemas.openxmlformats.org/officeDocument/2006/relationships/image" Target="../media/image27.png"/><Relationship Id="rId10" Type="http://schemas.openxmlformats.org/officeDocument/2006/relationships/image" Target="../media/image43.png"/><Relationship Id="rId32" Type="http://schemas.openxmlformats.org/officeDocument/2006/relationships/image" Target="../media/image49.png"/><Relationship Id="rId13" Type="http://schemas.openxmlformats.org/officeDocument/2006/relationships/image" Target="../media/image44.png"/><Relationship Id="rId12" Type="http://schemas.openxmlformats.org/officeDocument/2006/relationships/image" Target="../media/image51.png"/><Relationship Id="rId15" Type="http://schemas.openxmlformats.org/officeDocument/2006/relationships/image" Target="../media/image31.png"/><Relationship Id="rId14" Type="http://schemas.openxmlformats.org/officeDocument/2006/relationships/image" Target="../media/image38.png"/><Relationship Id="rId17" Type="http://schemas.openxmlformats.org/officeDocument/2006/relationships/image" Target="../media/image34.png"/><Relationship Id="rId16" Type="http://schemas.openxmlformats.org/officeDocument/2006/relationships/image" Target="../media/image40.png"/><Relationship Id="rId19" Type="http://schemas.openxmlformats.org/officeDocument/2006/relationships/image" Target="../media/image36.png"/><Relationship Id="rId18" Type="http://schemas.openxmlformats.org/officeDocument/2006/relationships/image" Target="../media/image39.png"/></Relationships>
</file>

<file path=ppt/slides/_rels/slide12.xml.rels><?xml version="1.0" encoding="UTF-8" standalone="yes"?><Relationships xmlns="http://schemas.openxmlformats.org/package/2006/relationships"><Relationship Id="rId20" Type="http://schemas.openxmlformats.org/officeDocument/2006/relationships/image" Target="../media/image37.png"/><Relationship Id="rId22" Type="http://schemas.openxmlformats.org/officeDocument/2006/relationships/image" Target="../media/image42.png"/><Relationship Id="rId21" Type="http://schemas.openxmlformats.org/officeDocument/2006/relationships/image" Target="../media/image45.png"/><Relationship Id="rId24" Type="http://schemas.openxmlformats.org/officeDocument/2006/relationships/image" Target="../media/image61.png"/><Relationship Id="rId23" Type="http://schemas.openxmlformats.org/officeDocument/2006/relationships/image" Target="../media/image41.png"/><Relationship Id="rId1" Type="http://schemas.openxmlformats.org/officeDocument/2006/relationships/slideLayout" Target="../slideLayouts/slideLayout61.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5.png"/><Relationship Id="rId26" Type="http://schemas.openxmlformats.org/officeDocument/2006/relationships/image" Target="../media/image68.png"/><Relationship Id="rId25" Type="http://schemas.openxmlformats.org/officeDocument/2006/relationships/image" Target="../media/image46.png"/><Relationship Id="rId28" Type="http://schemas.openxmlformats.org/officeDocument/2006/relationships/image" Target="../media/image48.png"/><Relationship Id="rId27" Type="http://schemas.openxmlformats.org/officeDocument/2006/relationships/image" Target="../media/image63.png"/><Relationship Id="rId5" Type="http://schemas.openxmlformats.org/officeDocument/2006/relationships/image" Target="../media/image32.png"/><Relationship Id="rId6" Type="http://schemas.openxmlformats.org/officeDocument/2006/relationships/image" Target="../media/image26.png"/><Relationship Id="rId29" Type="http://schemas.openxmlformats.org/officeDocument/2006/relationships/image" Target="../media/image50.png"/><Relationship Id="rId7" Type="http://schemas.openxmlformats.org/officeDocument/2006/relationships/image" Target="../media/image29.png"/><Relationship Id="rId8" Type="http://schemas.openxmlformats.org/officeDocument/2006/relationships/image" Target="../media/image30.png"/><Relationship Id="rId31" Type="http://schemas.openxmlformats.org/officeDocument/2006/relationships/image" Target="../media/image49.png"/><Relationship Id="rId30" Type="http://schemas.openxmlformats.org/officeDocument/2006/relationships/image" Target="../media/image52.png"/><Relationship Id="rId11" Type="http://schemas.openxmlformats.org/officeDocument/2006/relationships/image" Target="../media/image27.png"/><Relationship Id="rId10" Type="http://schemas.openxmlformats.org/officeDocument/2006/relationships/image" Target="../media/image43.png"/><Relationship Id="rId13" Type="http://schemas.openxmlformats.org/officeDocument/2006/relationships/image" Target="../media/image44.png"/><Relationship Id="rId12" Type="http://schemas.openxmlformats.org/officeDocument/2006/relationships/image" Target="../media/image51.png"/><Relationship Id="rId15" Type="http://schemas.openxmlformats.org/officeDocument/2006/relationships/image" Target="../media/image31.png"/><Relationship Id="rId14" Type="http://schemas.openxmlformats.org/officeDocument/2006/relationships/image" Target="../media/image38.png"/><Relationship Id="rId17" Type="http://schemas.openxmlformats.org/officeDocument/2006/relationships/image" Target="../media/image34.png"/><Relationship Id="rId16" Type="http://schemas.openxmlformats.org/officeDocument/2006/relationships/image" Target="../media/image40.png"/><Relationship Id="rId19" Type="http://schemas.openxmlformats.org/officeDocument/2006/relationships/image" Target="../media/image36.png"/><Relationship Id="rId18" Type="http://schemas.openxmlformats.org/officeDocument/2006/relationships/image" Target="../media/image39.png"/></Relationships>
</file>

<file path=ppt/slides/_rels/slide13.xml.rels><?xml version="1.0" encoding="UTF-8" standalone="yes"?><Relationships xmlns="http://schemas.openxmlformats.org/package/2006/relationships"><Relationship Id="rId20" Type="http://schemas.openxmlformats.org/officeDocument/2006/relationships/image" Target="../media/image37.png"/><Relationship Id="rId22" Type="http://schemas.openxmlformats.org/officeDocument/2006/relationships/image" Target="../media/image42.png"/><Relationship Id="rId21" Type="http://schemas.openxmlformats.org/officeDocument/2006/relationships/image" Target="../media/image45.png"/><Relationship Id="rId24" Type="http://schemas.openxmlformats.org/officeDocument/2006/relationships/image" Target="../media/image61.png"/><Relationship Id="rId23" Type="http://schemas.openxmlformats.org/officeDocument/2006/relationships/image" Target="../media/image41.png"/><Relationship Id="rId1" Type="http://schemas.openxmlformats.org/officeDocument/2006/relationships/slideLayout" Target="../slideLayouts/slideLayout61.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5.png"/><Relationship Id="rId26" Type="http://schemas.openxmlformats.org/officeDocument/2006/relationships/image" Target="../media/image68.png"/><Relationship Id="rId25" Type="http://schemas.openxmlformats.org/officeDocument/2006/relationships/image" Target="../media/image46.png"/><Relationship Id="rId28" Type="http://schemas.openxmlformats.org/officeDocument/2006/relationships/image" Target="../media/image48.png"/><Relationship Id="rId27" Type="http://schemas.openxmlformats.org/officeDocument/2006/relationships/image" Target="../media/image63.png"/><Relationship Id="rId5" Type="http://schemas.openxmlformats.org/officeDocument/2006/relationships/image" Target="../media/image32.png"/><Relationship Id="rId6" Type="http://schemas.openxmlformats.org/officeDocument/2006/relationships/image" Target="../media/image26.png"/><Relationship Id="rId29" Type="http://schemas.openxmlformats.org/officeDocument/2006/relationships/image" Target="../media/image50.png"/><Relationship Id="rId7" Type="http://schemas.openxmlformats.org/officeDocument/2006/relationships/image" Target="../media/image29.png"/><Relationship Id="rId8" Type="http://schemas.openxmlformats.org/officeDocument/2006/relationships/image" Target="../media/image30.png"/><Relationship Id="rId31" Type="http://schemas.openxmlformats.org/officeDocument/2006/relationships/image" Target="../media/image49.png"/><Relationship Id="rId30" Type="http://schemas.openxmlformats.org/officeDocument/2006/relationships/image" Target="../media/image52.png"/><Relationship Id="rId11" Type="http://schemas.openxmlformats.org/officeDocument/2006/relationships/image" Target="../media/image27.png"/><Relationship Id="rId10" Type="http://schemas.openxmlformats.org/officeDocument/2006/relationships/image" Target="../media/image43.png"/><Relationship Id="rId13" Type="http://schemas.openxmlformats.org/officeDocument/2006/relationships/image" Target="../media/image44.png"/><Relationship Id="rId12" Type="http://schemas.openxmlformats.org/officeDocument/2006/relationships/image" Target="../media/image51.png"/><Relationship Id="rId15" Type="http://schemas.openxmlformats.org/officeDocument/2006/relationships/image" Target="../media/image31.png"/><Relationship Id="rId14" Type="http://schemas.openxmlformats.org/officeDocument/2006/relationships/image" Target="../media/image38.png"/><Relationship Id="rId17" Type="http://schemas.openxmlformats.org/officeDocument/2006/relationships/image" Target="../media/image34.png"/><Relationship Id="rId16" Type="http://schemas.openxmlformats.org/officeDocument/2006/relationships/image" Target="../media/image40.png"/><Relationship Id="rId19" Type="http://schemas.openxmlformats.org/officeDocument/2006/relationships/image" Target="../media/image36.png"/><Relationship Id="rId18" Type="http://schemas.openxmlformats.org/officeDocument/2006/relationships/image" Target="../media/image39.png"/></Relationships>
</file>

<file path=ppt/slides/_rels/slide14.xml.rels><?xml version="1.0" encoding="UTF-8" standalone="yes"?><Relationships xmlns="http://schemas.openxmlformats.org/package/2006/relationships"><Relationship Id="rId20" Type="http://schemas.openxmlformats.org/officeDocument/2006/relationships/image" Target="../media/image37.png"/><Relationship Id="rId22" Type="http://schemas.openxmlformats.org/officeDocument/2006/relationships/image" Target="../media/image42.png"/><Relationship Id="rId21" Type="http://schemas.openxmlformats.org/officeDocument/2006/relationships/image" Target="../media/image45.png"/><Relationship Id="rId24" Type="http://schemas.openxmlformats.org/officeDocument/2006/relationships/image" Target="../media/image61.png"/><Relationship Id="rId23" Type="http://schemas.openxmlformats.org/officeDocument/2006/relationships/image" Target="../media/image41.png"/><Relationship Id="rId1" Type="http://schemas.openxmlformats.org/officeDocument/2006/relationships/slideLayout" Target="../slideLayouts/slideLayout61.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5.png"/><Relationship Id="rId26" Type="http://schemas.openxmlformats.org/officeDocument/2006/relationships/image" Target="../media/image68.png"/><Relationship Id="rId25" Type="http://schemas.openxmlformats.org/officeDocument/2006/relationships/image" Target="../media/image46.png"/><Relationship Id="rId28" Type="http://schemas.openxmlformats.org/officeDocument/2006/relationships/image" Target="../media/image48.png"/><Relationship Id="rId27" Type="http://schemas.openxmlformats.org/officeDocument/2006/relationships/image" Target="../media/image63.png"/><Relationship Id="rId5" Type="http://schemas.openxmlformats.org/officeDocument/2006/relationships/image" Target="../media/image32.png"/><Relationship Id="rId6" Type="http://schemas.openxmlformats.org/officeDocument/2006/relationships/image" Target="../media/image26.png"/><Relationship Id="rId29" Type="http://schemas.openxmlformats.org/officeDocument/2006/relationships/image" Target="../media/image50.png"/><Relationship Id="rId7" Type="http://schemas.openxmlformats.org/officeDocument/2006/relationships/image" Target="../media/image29.png"/><Relationship Id="rId8" Type="http://schemas.openxmlformats.org/officeDocument/2006/relationships/image" Target="../media/image30.png"/><Relationship Id="rId31" Type="http://schemas.openxmlformats.org/officeDocument/2006/relationships/image" Target="../media/image49.png"/><Relationship Id="rId30" Type="http://schemas.openxmlformats.org/officeDocument/2006/relationships/image" Target="../media/image52.png"/><Relationship Id="rId11" Type="http://schemas.openxmlformats.org/officeDocument/2006/relationships/image" Target="../media/image27.png"/><Relationship Id="rId10" Type="http://schemas.openxmlformats.org/officeDocument/2006/relationships/image" Target="../media/image43.png"/><Relationship Id="rId13" Type="http://schemas.openxmlformats.org/officeDocument/2006/relationships/image" Target="../media/image44.png"/><Relationship Id="rId12" Type="http://schemas.openxmlformats.org/officeDocument/2006/relationships/image" Target="../media/image51.png"/><Relationship Id="rId15" Type="http://schemas.openxmlformats.org/officeDocument/2006/relationships/image" Target="../media/image31.png"/><Relationship Id="rId14" Type="http://schemas.openxmlformats.org/officeDocument/2006/relationships/image" Target="../media/image38.png"/><Relationship Id="rId17" Type="http://schemas.openxmlformats.org/officeDocument/2006/relationships/image" Target="../media/image34.png"/><Relationship Id="rId16" Type="http://schemas.openxmlformats.org/officeDocument/2006/relationships/image" Target="../media/image40.png"/><Relationship Id="rId19" Type="http://schemas.openxmlformats.org/officeDocument/2006/relationships/image" Target="../media/image36.png"/><Relationship Id="rId18" Type="http://schemas.openxmlformats.org/officeDocument/2006/relationships/image" Target="../media/image39.png"/></Relationships>
</file>

<file path=ppt/slides/_rels/slide15.xml.rels><?xml version="1.0" encoding="UTF-8" standalone="yes"?><Relationships xmlns="http://schemas.openxmlformats.org/package/2006/relationships"><Relationship Id="rId20" Type="http://schemas.openxmlformats.org/officeDocument/2006/relationships/image" Target="../media/image37.png"/><Relationship Id="rId22" Type="http://schemas.openxmlformats.org/officeDocument/2006/relationships/image" Target="../media/image42.png"/><Relationship Id="rId21" Type="http://schemas.openxmlformats.org/officeDocument/2006/relationships/image" Target="../media/image45.png"/><Relationship Id="rId24" Type="http://schemas.openxmlformats.org/officeDocument/2006/relationships/image" Target="../media/image61.png"/><Relationship Id="rId23" Type="http://schemas.openxmlformats.org/officeDocument/2006/relationships/image" Target="../media/image41.png"/><Relationship Id="rId1" Type="http://schemas.openxmlformats.org/officeDocument/2006/relationships/slideLayout" Target="../slideLayouts/slideLayout61.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5.png"/><Relationship Id="rId26" Type="http://schemas.openxmlformats.org/officeDocument/2006/relationships/image" Target="../media/image68.png"/><Relationship Id="rId25" Type="http://schemas.openxmlformats.org/officeDocument/2006/relationships/image" Target="../media/image46.png"/><Relationship Id="rId28" Type="http://schemas.openxmlformats.org/officeDocument/2006/relationships/image" Target="../media/image48.png"/><Relationship Id="rId27" Type="http://schemas.openxmlformats.org/officeDocument/2006/relationships/image" Target="../media/image63.png"/><Relationship Id="rId5" Type="http://schemas.openxmlformats.org/officeDocument/2006/relationships/image" Target="../media/image32.png"/><Relationship Id="rId6" Type="http://schemas.openxmlformats.org/officeDocument/2006/relationships/image" Target="../media/image26.png"/><Relationship Id="rId29" Type="http://schemas.openxmlformats.org/officeDocument/2006/relationships/image" Target="../media/image50.png"/><Relationship Id="rId7" Type="http://schemas.openxmlformats.org/officeDocument/2006/relationships/image" Target="../media/image29.png"/><Relationship Id="rId8" Type="http://schemas.openxmlformats.org/officeDocument/2006/relationships/image" Target="../media/image30.png"/><Relationship Id="rId31" Type="http://schemas.openxmlformats.org/officeDocument/2006/relationships/image" Target="../media/image49.png"/><Relationship Id="rId30" Type="http://schemas.openxmlformats.org/officeDocument/2006/relationships/image" Target="../media/image52.png"/><Relationship Id="rId11" Type="http://schemas.openxmlformats.org/officeDocument/2006/relationships/image" Target="../media/image27.png"/><Relationship Id="rId10" Type="http://schemas.openxmlformats.org/officeDocument/2006/relationships/image" Target="../media/image43.png"/><Relationship Id="rId13" Type="http://schemas.openxmlformats.org/officeDocument/2006/relationships/image" Target="../media/image44.png"/><Relationship Id="rId12" Type="http://schemas.openxmlformats.org/officeDocument/2006/relationships/image" Target="../media/image51.png"/><Relationship Id="rId15" Type="http://schemas.openxmlformats.org/officeDocument/2006/relationships/image" Target="../media/image31.png"/><Relationship Id="rId14" Type="http://schemas.openxmlformats.org/officeDocument/2006/relationships/image" Target="../media/image38.png"/><Relationship Id="rId17" Type="http://schemas.openxmlformats.org/officeDocument/2006/relationships/image" Target="../media/image34.png"/><Relationship Id="rId16" Type="http://schemas.openxmlformats.org/officeDocument/2006/relationships/image" Target="../media/image40.png"/><Relationship Id="rId19" Type="http://schemas.openxmlformats.org/officeDocument/2006/relationships/image" Target="../media/image36.png"/><Relationship Id="rId18" Type="http://schemas.openxmlformats.org/officeDocument/2006/relationships/image" Target="../media/image39.png"/></Relationships>
</file>

<file path=ppt/slides/_rels/slide16.xml.rels><?xml version="1.0" encoding="UTF-8" standalone="yes"?><Relationships xmlns="http://schemas.openxmlformats.org/package/2006/relationships"><Relationship Id="rId20" Type="http://schemas.openxmlformats.org/officeDocument/2006/relationships/image" Target="../media/image37.png"/><Relationship Id="rId22" Type="http://schemas.openxmlformats.org/officeDocument/2006/relationships/image" Target="../media/image42.png"/><Relationship Id="rId21" Type="http://schemas.openxmlformats.org/officeDocument/2006/relationships/image" Target="../media/image45.png"/><Relationship Id="rId24" Type="http://schemas.openxmlformats.org/officeDocument/2006/relationships/image" Target="../media/image61.png"/><Relationship Id="rId23" Type="http://schemas.openxmlformats.org/officeDocument/2006/relationships/image" Target="../media/image41.png"/><Relationship Id="rId1" Type="http://schemas.openxmlformats.org/officeDocument/2006/relationships/slideLayout" Target="../slideLayouts/slideLayout61.xml"/><Relationship Id="rId2" Type="http://schemas.openxmlformats.org/officeDocument/2006/relationships/notesSlide" Target="../notesSlides/notesSlide16.xml"/><Relationship Id="rId3" Type="http://schemas.openxmlformats.org/officeDocument/2006/relationships/image" Target="../media/image33.png"/><Relationship Id="rId4" Type="http://schemas.openxmlformats.org/officeDocument/2006/relationships/image" Target="../media/image28.png"/><Relationship Id="rId9" Type="http://schemas.openxmlformats.org/officeDocument/2006/relationships/image" Target="../media/image35.png"/><Relationship Id="rId26" Type="http://schemas.openxmlformats.org/officeDocument/2006/relationships/image" Target="../media/image68.png"/><Relationship Id="rId25" Type="http://schemas.openxmlformats.org/officeDocument/2006/relationships/image" Target="../media/image46.png"/><Relationship Id="rId28" Type="http://schemas.openxmlformats.org/officeDocument/2006/relationships/image" Target="../media/image48.png"/><Relationship Id="rId27" Type="http://schemas.openxmlformats.org/officeDocument/2006/relationships/image" Target="../media/image63.png"/><Relationship Id="rId5" Type="http://schemas.openxmlformats.org/officeDocument/2006/relationships/image" Target="../media/image32.png"/><Relationship Id="rId6" Type="http://schemas.openxmlformats.org/officeDocument/2006/relationships/image" Target="../media/image26.png"/><Relationship Id="rId29" Type="http://schemas.openxmlformats.org/officeDocument/2006/relationships/image" Target="../media/image50.png"/><Relationship Id="rId7" Type="http://schemas.openxmlformats.org/officeDocument/2006/relationships/image" Target="../media/image29.png"/><Relationship Id="rId8" Type="http://schemas.openxmlformats.org/officeDocument/2006/relationships/image" Target="../media/image30.png"/><Relationship Id="rId31" Type="http://schemas.openxmlformats.org/officeDocument/2006/relationships/image" Target="../media/image49.png"/><Relationship Id="rId30" Type="http://schemas.openxmlformats.org/officeDocument/2006/relationships/image" Target="../media/image52.png"/><Relationship Id="rId11" Type="http://schemas.openxmlformats.org/officeDocument/2006/relationships/image" Target="../media/image27.png"/><Relationship Id="rId10" Type="http://schemas.openxmlformats.org/officeDocument/2006/relationships/image" Target="../media/image43.png"/><Relationship Id="rId32" Type="http://schemas.openxmlformats.org/officeDocument/2006/relationships/image" Target="../media/image62.png"/><Relationship Id="rId13" Type="http://schemas.openxmlformats.org/officeDocument/2006/relationships/image" Target="../media/image44.png"/><Relationship Id="rId12" Type="http://schemas.openxmlformats.org/officeDocument/2006/relationships/image" Target="../media/image51.png"/><Relationship Id="rId15" Type="http://schemas.openxmlformats.org/officeDocument/2006/relationships/image" Target="../media/image31.png"/><Relationship Id="rId14" Type="http://schemas.openxmlformats.org/officeDocument/2006/relationships/image" Target="../media/image38.png"/><Relationship Id="rId17" Type="http://schemas.openxmlformats.org/officeDocument/2006/relationships/image" Target="../media/image34.png"/><Relationship Id="rId16" Type="http://schemas.openxmlformats.org/officeDocument/2006/relationships/image" Target="../media/image40.png"/><Relationship Id="rId19" Type="http://schemas.openxmlformats.org/officeDocument/2006/relationships/image" Target="../media/image36.png"/><Relationship Id="rId18" Type="http://schemas.openxmlformats.org/officeDocument/2006/relationships/image" Target="../media/image39.png"/></Relationships>
</file>

<file path=ppt/slides/_rels/slide17.xml.rels><?xml version="1.0" encoding="UTF-8" standalone="yes"?><Relationships xmlns="http://schemas.openxmlformats.org/package/2006/relationships"><Relationship Id="rId20" Type="http://schemas.openxmlformats.org/officeDocument/2006/relationships/image" Target="../media/image153.png"/><Relationship Id="rId22" Type="http://schemas.openxmlformats.org/officeDocument/2006/relationships/image" Target="../media/image166.png"/><Relationship Id="rId21" Type="http://schemas.openxmlformats.org/officeDocument/2006/relationships/image" Target="../media/image164.png"/><Relationship Id="rId24" Type="http://schemas.openxmlformats.org/officeDocument/2006/relationships/image" Target="../media/image180.png"/><Relationship Id="rId23" Type="http://schemas.openxmlformats.org/officeDocument/2006/relationships/image" Target="../media/image165.png"/><Relationship Id="rId1" Type="http://schemas.openxmlformats.org/officeDocument/2006/relationships/slideLayout" Target="../slideLayouts/slideLayout61.xml"/><Relationship Id="rId2" Type="http://schemas.openxmlformats.org/officeDocument/2006/relationships/notesSlide" Target="../notesSlides/notesSlide17.xml"/><Relationship Id="rId3" Type="http://schemas.openxmlformats.org/officeDocument/2006/relationships/image" Target="../media/image149.png"/><Relationship Id="rId4" Type="http://schemas.openxmlformats.org/officeDocument/2006/relationships/image" Target="../media/image146.png"/><Relationship Id="rId9" Type="http://schemas.openxmlformats.org/officeDocument/2006/relationships/image" Target="../media/image151.png"/><Relationship Id="rId26" Type="http://schemas.openxmlformats.org/officeDocument/2006/relationships/image" Target="../media/image171.png"/><Relationship Id="rId25" Type="http://schemas.openxmlformats.org/officeDocument/2006/relationships/image" Target="../media/image173.png"/><Relationship Id="rId28" Type="http://schemas.openxmlformats.org/officeDocument/2006/relationships/image" Target="../media/image186.png"/><Relationship Id="rId27" Type="http://schemas.openxmlformats.org/officeDocument/2006/relationships/image" Target="../media/image168.png"/><Relationship Id="rId5" Type="http://schemas.openxmlformats.org/officeDocument/2006/relationships/image" Target="../media/image144.png"/><Relationship Id="rId6" Type="http://schemas.openxmlformats.org/officeDocument/2006/relationships/image" Target="../media/image148.png"/><Relationship Id="rId29" Type="http://schemas.openxmlformats.org/officeDocument/2006/relationships/image" Target="../media/image172.png"/><Relationship Id="rId7" Type="http://schemas.openxmlformats.org/officeDocument/2006/relationships/image" Target="../media/image160.png"/><Relationship Id="rId8" Type="http://schemas.openxmlformats.org/officeDocument/2006/relationships/image" Target="../media/image147.png"/><Relationship Id="rId31" Type="http://schemas.openxmlformats.org/officeDocument/2006/relationships/image" Target="../media/image177.png"/><Relationship Id="rId30" Type="http://schemas.openxmlformats.org/officeDocument/2006/relationships/image" Target="../media/image179.png"/><Relationship Id="rId11" Type="http://schemas.openxmlformats.org/officeDocument/2006/relationships/image" Target="../media/image154.png"/><Relationship Id="rId10" Type="http://schemas.openxmlformats.org/officeDocument/2006/relationships/image" Target="../media/image150.png"/><Relationship Id="rId13" Type="http://schemas.openxmlformats.org/officeDocument/2006/relationships/image" Target="../media/image155.png"/><Relationship Id="rId12" Type="http://schemas.openxmlformats.org/officeDocument/2006/relationships/image" Target="../media/image152.png"/><Relationship Id="rId15" Type="http://schemas.openxmlformats.org/officeDocument/2006/relationships/image" Target="../media/image162.png"/><Relationship Id="rId14" Type="http://schemas.openxmlformats.org/officeDocument/2006/relationships/image" Target="../media/image163.png"/><Relationship Id="rId17" Type="http://schemas.openxmlformats.org/officeDocument/2006/relationships/image" Target="../media/image167.png"/><Relationship Id="rId16" Type="http://schemas.openxmlformats.org/officeDocument/2006/relationships/image" Target="../media/image158.png"/><Relationship Id="rId19" Type="http://schemas.openxmlformats.org/officeDocument/2006/relationships/image" Target="../media/image157.png"/><Relationship Id="rId18" Type="http://schemas.openxmlformats.org/officeDocument/2006/relationships/image" Target="../media/image16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8.xml"/><Relationship Id="rId3" Type="http://schemas.openxmlformats.org/officeDocument/2006/relationships/image" Target="../media/image175.png"/><Relationship Id="rId4" Type="http://schemas.openxmlformats.org/officeDocument/2006/relationships/image" Target="../media/image178.png"/><Relationship Id="rId5" Type="http://schemas.openxmlformats.org/officeDocument/2006/relationships/image" Target="../media/image177.png"/><Relationship Id="rId6" Type="http://schemas.openxmlformats.org/officeDocument/2006/relationships/image" Target="../media/image155.png"/><Relationship Id="rId7" Type="http://schemas.openxmlformats.org/officeDocument/2006/relationships/image" Target="../media/image1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9.xml"/><Relationship Id="rId3" Type="http://schemas.openxmlformats.org/officeDocument/2006/relationships/image" Target="../media/image175.png"/><Relationship Id="rId4" Type="http://schemas.openxmlformats.org/officeDocument/2006/relationships/image" Target="../media/image178.png"/><Relationship Id="rId5" Type="http://schemas.openxmlformats.org/officeDocument/2006/relationships/image" Target="../media/image177.png"/><Relationship Id="rId6" Type="http://schemas.openxmlformats.org/officeDocument/2006/relationships/image" Target="../media/image15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0.xml"/><Relationship Id="rId3" Type="http://schemas.openxmlformats.org/officeDocument/2006/relationships/image" Target="../media/image175.png"/><Relationship Id="rId4" Type="http://schemas.openxmlformats.org/officeDocument/2006/relationships/image" Target="../media/image178.png"/><Relationship Id="rId5" Type="http://schemas.openxmlformats.org/officeDocument/2006/relationships/image" Target="../media/image177.png"/><Relationship Id="rId6" Type="http://schemas.openxmlformats.org/officeDocument/2006/relationships/image" Target="../media/image155.png"/><Relationship Id="rId7" Type="http://schemas.openxmlformats.org/officeDocument/2006/relationships/image" Target="../media/image15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21.xml"/><Relationship Id="rId3" Type="http://schemas.openxmlformats.org/officeDocument/2006/relationships/image" Target="../media/image18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5.xml"/><Relationship Id="rId3" Type="http://schemas.openxmlformats.org/officeDocument/2006/relationships/vmlDrawing" Target="../drawings/vmlDrawing1.vml"/><Relationship Id="rId4" Type="http://schemas.openxmlformats.org/officeDocument/2006/relationships/oleObject" Target="../embeddings/oleObject1.bin"/><Relationship Id="rId5" Type="http://schemas.openxmlformats.org/officeDocument/2006/relationships/oleObject" Target="../embeddings/oleObject1.bin"/><Relationship Id="rId6" Type="http://schemas.openxmlformats.org/officeDocument/2006/relationships/image" Target="../media/image6.png"/><Relationship Id="rId7" Type="http://schemas.openxmlformats.org/officeDocument/2006/relationships/image" Target="../media/image7.png"/></Relationships>
</file>

<file path=ppt/slides/_rels/slide6.xml.rels><?xml version="1.0" encoding="UTF-8" standalone="yes"?><Relationships xmlns="http://schemas.openxmlformats.org/package/2006/relationships"><Relationship Id="rId11" Type="http://schemas.openxmlformats.org/officeDocument/2006/relationships/image" Target="../media/image8.png"/><Relationship Id="rId10" Type="http://schemas.openxmlformats.org/officeDocument/2006/relationships/oleObject" Target="../embeddings/oleObject2.bin"/><Relationship Id="rId13" Type="http://schemas.openxmlformats.org/officeDocument/2006/relationships/image" Target="../media/image9.png"/><Relationship Id="rId12" Type="http://schemas.openxmlformats.org/officeDocument/2006/relationships/image" Target="../media/image22.png"/><Relationship Id="rId1" Type="http://schemas.openxmlformats.org/officeDocument/2006/relationships/slideLayout" Target="../slideLayouts/slideLayout37.xml"/><Relationship Id="rId2" Type="http://schemas.openxmlformats.org/officeDocument/2006/relationships/notesSlide" Target="../notesSlides/notesSlide6.xml"/><Relationship Id="rId3" Type="http://schemas.openxmlformats.org/officeDocument/2006/relationships/vmlDrawing" Target="../drawings/vmlDrawing2.vml"/><Relationship Id="rId4" Type="http://schemas.openxmlformats.org/officeDocument/2006/relationships/image" Target="../media/image19.png"/><Relationship Id="rId9" Type="http://schemas.openxmlformats.org/officeDocument/2006/relationships/oleObject" Target="../embeddings/oleObject2.bin"/><Relationship Id="rId15" Type="http://schemas.openxmlformats.org/officeDocument/2006/relationships/image" Target="../media/image16.png"/><Relationship Id="rId14" Type="http://schemas.openxmlformats.org/officeDocument/2006/relationships/hyperlink" Target="about:blank" TargetMode="External"/><Relationship Id="rId5" Type="http://schemas.openxmlformats.org/officeDocument/2006/relationships/hyperlink" Target="about:blank" TargetMode="External"/><Relationship Id="rId6" Type="http://schemas.openxmlformats.org/officeDocument/2006/relationships/image" Target="../media/image13.png"/><Relationship Id="rId7" Type="http://schemas.openxmlformats.org/officeDocument/2006/relationships/hyperlink" Target="about:blank" TargetMode="External"/><Relationship Id="rId8"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18.png"/><Relationship Id="rId7" Type="http://schemas.openxmlformats.org/officeDocument/2006/relationships/image" Target="../media/image12.png"/><Relationship Id="rId8"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8.xml"/><Relationship Id="rId3" Type="http://schemas.openxmlformats.org/officeDocument/2006/relationships/image" Target="../media/image6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9.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id="530" name="Google Shape;530;p1"/>
          <p:cNvSpPr txBox="1"/>
          <p:nvPr>
            <p:ph type="title"/>
          </p:nvPr>
        </p:nvSpPr>
        <p:spPr>
          <a:xfrm>
            <a:off x="533520" y="286200"/>
            <a:ext cx="11124720" cy="1999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Clr>
                <a:srgbClr val="000000"/>
              </a:buClr>
              <a:buSzPts val="4400"/>
              <a:buFont typeface="Calibri"/>
              <a:buNone/>
            </a:pPr>
            <a:r>
              <a:rPr b="1" lang="en-US" sz="4400" strike="noStrike">
                <a:solidFill>
                  <a:srgbClr val="000000"/>
                </a:solidFill>
                <a:latin typeface="Calibri"/>
                <a:ea typeface="Calibri"/>
                <a:cs typeface="Calibri"/>
                <a:sym typeface="Calibri"/>
              </a:rPr>
              <a:t>Publishing NASA’s Multi-Petabytes of Climate Datasets </a:t>
            </a:r>
            <a:endParaRPr b="0" sz="4400" strike="noStrike">
              <a:solidFill>
                <a:srgbClr val="000000"/>
              </a:solidFill>
              <a:latin typeface="Calibri"/>
              <a:ea typeface="Calibri"/>
              <a:cs typeface="Calibri"/>
              <a:sym typeface="Calibri"/>
            </a:endParaRPr>
          </a:p>
        </p:txBody>
      </p:sp>
      <p:pic>
        <p:nvPicPr>
          <p:cNvPr descr="title-slide-image-13.png" id="531" name="Google Shape;531;p1"/>
          <p:cNvPicPr preferRelativeResize="0"/>
          <p:nvPr/>
        </p:nvPicPr>
        <p:blipFill rotWithShape="1">
          <a:blip r:embed="rId3">
            <a:alphaModFix/>
          </a:blip>
          <a:srcRect b="0" l="0" r="0" t="0"/>
          <a:stretch/>
        </p:blipFill>
        <p:spPr>
          <a:xfrm>
            <a:off x="6370200" y="2971800"/>
            <a:ext cx="5683680" cy="3200040"/>
          </a:xfrm>
          <a:prstGeom prst="rect">
            <a:avLst/>
          </a:prstGeom>
          <a:noFill/>
          <a:ln>
            <a:noFill/>
          </a:ln>
        </p:spPr>
      </p:pic>
      <p:sp>
        <p:nvSpPr>
          <p:cNvPr id="532" name="Google Shape;532;p1"/>
          <p:cNvSpPr/>
          <p:nvPr/>
        </p:nvSpPr>
        <p:spPr>
          <a:xfrm>
            <a:off x="355320" y="3886200"/>
            <a:ext cx="5740560" cy="118764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Duong Hoang, </a:t>
            </a:r>
            <a:r>
              <a:rPr b="0" i="0" lang="en-US" sz="2400" u="none" cap="none" strike="noStrike">
                <a:solidFill>
                  <a:srgbClr val="202124"/>
                </a:solidFill>
                <a:latin typeface="Arial"/>
                <a:ea typeface="Arial"/>
                <a:cs typeface="Arial"/>
                <a:sym typeface="Arial"/>
              </a:rPr>
              <a:t>Aashish Panta, </a:t>
            </a:r>
            <a:r>
              <a:rPr b="0" i="0" lang="en-US" sz="2400" u="none" cap="none" strike="noStrike">
                <a:solidFill>
                  <a:srgbClr val="000000"/>
                </a:solidFill>
                <a:latin typeface="Calibri"/>
                <a:ea typeface="Calibri"/>
                <a:cs typeface="Calibri"/>
                <a:sym typeface="Calibri"/>
              </a:rPr>
              <a:t>Giorgio Scorzelli, Philip Davis, Manish Parashar, Valerio Pascucci</a:t>
            </a:r>
            <a:endParaRPr b="0" i="0" sz="2400" u="none" cap="none" strike="noStrike">
              <a:solidFill>
                <a:schemeClr val="dk1"/>
              </a:solidFill>
              <a:latin typeface="Arial"/>
              <a:ea typeface="Arial"/>
              <a:cs typeface="Arial"/>
              <a:sym typeface="Arial"/>
            </a:endParaRPr>
          </a:p>
        </p:txBody>
      </p:sp>
      <p:pic>
        <p:nvPicPr>
          <p:cNvPr id="533" name="Google Shape;533;p1"/>
          <p:cNvPicPr preferRelativeResize="0"/>
          <p:nvPr/>
        </p:nvPicPr>
        <p:blipFill rotWithShape="1">
          <a:blip r:embed="rId4">
            <a:alphaModFix/>
          </a:blip>
          <a:srcRect b="0" l="0" r="0" t="0"/>
          <a:stretch/>
        </p:blipFill>
        <p:spPr>
          <a:xfrm>
            <a:off x="11064600" y="0"/>
            <a:ext cx="1126800" cy="77652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pic>
        <p:nvPicPr>
          <p:cNvPr id="889" name="Google Shape;889;p10"/>
          <p:cNvPicPr preferRelativeResize="0"/>
          <p:nvPr/>
        </p:nvPicPr>
        <p:blipFill rotWithShape="1">
          <a:blip r:embed="rId3">
            <a:alphaModFix/>
          </a:blip>
          <a:srcRect b="0" l="0" r="0" t="0"/>
          <a:stretch/>
        </p:blipFill>
        <p:spPr>
          <a:xfrm>
            <a:off x="6449760" y="2223720"/>
            <a:ext cx="4831200" cy="3076560"/>
          </a:xfrm>
          <a:prstGeom prst="rect">
            <a:avLst/>
          </a:prstGeom>
          <a:noFill/>
          <a:ln>
            <a:noFill/>
          </a:ln>
        </p:spPr>
      </p:pic>
      <p:pic>
        <p:nvPicPr>
          <p:cNvPr id="890" name="Google Shape;890;p10"/>
          <p:cNvPicPr preferRelativeResize="0"/>
          <p:nvPr/>
        </p:nvPicPr>
        <p:blipFill rotWithShape="1">
          <a:blip r:embed="rId4">
            <a:alphaModFix/>
          </a:blip>
          <a:srcRect b="0" l="0" r="0" t="0"/>
          <a:stretch/>
        </p:blipFill>
        <p:spPr>
          <a:xfrm>
            <a:off x="394200" y="2223720"/>
            <a:ext cx="5639040" cy="2975400"/>
          </a:xfrm>
          <a:prstGeom prst="rect">
            <a:avLst/>
          </a:prstGeom>
          <a:noFill/>
          <a:ln>
            <a:noFill/>
          </a:ln>
        </p:spPr>
      </p:pic>
      <p:sp>
        <p:nvSpPr>
          <p:cNvPr id="891" name="Google Shape;891;p10"/>
          <p:cNvSpPr/>
          <p:nvPr/>
        </p:nvSpPr>
        <p:spPr>
          <a:xfrm>
            <a:off x="326880" y="141480"/>
            <a:ext cx="11413080" cy="91404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Our Data Reduction Approach is Very Fast and Uses Little Memory</a:t>
            </a:r>
            <a:endParaRPr b="0" i="0" sz="32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Compared to State-of-the-Art Compressors </a:t>
            </a:r>
            <a:endParaRPr b="0" i="0" sz="32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9"/>
                                        </p:tgtEl>
                                        <p:attrNameLst>
                                          <p:attrName>style.visibility</p:attrName>
                                        </p:attrNameLst>
                                      </p:cBhvr>
                                      <p:to>
                                        <p:strVal val="visible"/>
                                      </p:to>
                                    </p:set>
                                    <p:animEffect filter="fade" transition="in">
                                      <p:cBhvr>
                                        <p:cTn dur="500"/>
                                        <p:tgtEl>
                                          <p:spTgt spid="889"/>
                                        </p:tgtEl>
                                      </p:cBhvr>
                                    </p:animEffect>
                                  </p:childTnLst>
                                </p:cTn>
                              </p:par>
                              <p:par>
                                <p:cTn fill="hold" nodeType="withEffect" presetClass="exit" presetID="10" presetSubtype="0">
                                  <p:stCondLst>
                                    <p:cond delay="0"/>
                                  </p:stCondLst>
                                  <p:childTnLst>
                                    <p:animEffect filter="fade" transition="out">
                                      <p:cBhvr>
                                        <p:cTn dur="500"/>
                                        <p:tgtEl>
                                          <p:spTgt spid="890"/>
                                        </p:tgtEl>
                                      </p:cBhvr>
                                    </p:animEffect>
                                    <p:set>
                                      <p:cBhvr>
                                        <p:cTn dur="1" fill="hold">
                                          <p:stCondLst>
                                            <p:cond delay="500"/>
                                          </p:stCondLst>
                                        </p:cTn>
                                        <p:tgtEl>
                                          <p:spTgt spid="89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11"/>
          <p:cNvSpPr/>
          <p:nvPr/>
        </p:nvSpPr>
        <p:spPr>
          <a:xfrm>
            <a:off x="-618840" y="-87480"/>
            <a:ext cx="13447440" cy="7205400"/>
          </a:xfrm>
          <a:prstGeom prst="rect">
            <a:avLst/>
          </a:prstGeom>
          <a:solidFill>
            <a:schemeClr val="lt1"/>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7" name="Google Shape;897;p11"/>
          <p:cNvPicPr preferRelativeResize="0"/>
          <p:nvPr/>
        </p:nvPicPr>
        <p:blipFill rotWithShape="1">
          <a:blip r:embed="rId3">
            <a:alphaModFix/>
          </a:blip>
          <a:srcRect b="0" l="0" r="0" t="0"/>
          <a:stretch/>
        </p:blipFill>
        <p:spPr>
          <a:xfrm>
            <a:off x="10230840" y="53280"/>
            <a:ext cx="1876680" cy="1406160"/>
          </a:xfrm>
          <a:prstGeom prst="rect">
            <a:avLst/>
          </a:prstGeom>
          <a:noFill/>
          <a:ln>
            <a:noFill/>
          </a:ln>
        </p:spPr>
      </p:pic>
      <p:pic>
        <p:nvPicPr>
          <p:cNvPr id="898" name="Google Shape;898;p11"/>
          <p:cNvPicPr preferRelativeResize="0"/>
          <p:nvPr/>
        </p:nvPicPr>
        <p:blipFill rotWithShape="1">
          <a:blip r:embed="rId4">
            <a:alphaModFix/>
          </a:blip>
          <a:srcRect b="0" l="0" r="0" t="0"/>
          <a:stretch/>
        </p:blipFill>
        <p:spPr>
          <a:xfrm>
            <a:off x="537120" y="37440"/>
            <a:ext cx="1876680" cy="1406160"/>
          </a:xfrm>
          <a:prstGeom prst="rect">
            <a:avLst/>
          </a:prstGeom>
          <a:noFill/>
          <a:ln>
            <a:noFill/>
          </a:ln>
        </p:spPr>
      </p:pic>
      <p:pic>
        <p:nvPicPr>
          <p:cNvPr id="899" name="Google Shape;899;p11"/>
          <p:cNvPicPr preferRelativeResize="0"/>
          <p:nvPr/>
        </p:nvPicPr>
        <p:blipFill rotWithShape="1">
          <a:blip r:embed="rId5">
            <a:alphaModFix/>
          </a:blip>
          <a:srcRect b="0" l="0" r="0" t="0"/>
          <a:stretch/>
        </p:blipFill>
        <p:spPr>
          <a:xfrm>
            <a:off x="2466360" y="37440"/>
            <a:ext cx="1876680" cy="1405800"/>
          </a:xfrm>
          <a:prstGeom prst="rect">
            <a:avLst/>
          </a:prstGeom>
          <a:noFill/>
          <a:ln>
            <a:noFill/>
          </a:ln>
        </p:spPr>
      </p:pic>
      <p:pic>
        <p:nvPicPr>
          <p:cNvPr id="900" name="Google Shape;900;p11"/>
          <p:cNvPicPr preferRelativeResize="0"/>
          <p:nvPr/>
        </p:nvPicPr>
        <p:blipFill rotWithShape="1">
          <a:blip r:embed="rId6">
            <a:alphaModFix/>
          </a:blip>
          <a:srcRect b="0" l="0" r="0" t="0"/>
          <a:stretch/>
        </p:blipFill>
        <p:spPr>
          <a:xfrm>
            <a:off x="4395600" y="60480"/>
            <a:ext cx="1876680" cy="1405800"/>
          </a:xfrm>
          <a:prstGeom prst="rect">
            <a:avLst/>
          </a:prstGeom>
          <a:noFill/>
          <a:ln>
            <a:noFill/>
          </a:ln>
        </p:spPr>
      </p:pic>
      <p:pic>
        <p:nvPicPr>
          <p:cNvPr id="901" name="Google Shape;901;p11"/>
          <p:cNvPicPr preferRelativeResize="0"/>
          <p:nvPr/>
        </p:nvPicPr>
        <p:blipFill rotWithShape="1">
          <a:blip r:embed="rId7">
            <a:alphaModFix/>
          </a:blip>
          <a:srcRect b="0" l="0" r="0" t="0"/>
          <a:stretch/>
        </p:blipFill>
        <p:spPr>
          <a:xfrm>
            <a:off x="6325200" y="53280"/>
            <a:ext cx="1923840" cy="1441080"/>
          </a:xfrm>
          <a:prstGeom prst="rect">
            <a:avLst/>
          </a:prstGeom>
          <a:noFill/>
          <a:ln>
            <a:noFill/>
          </a:ln>
        </p:spPr>
      </p:pic>
      <p:pic>
        <p:nvPicPr>
          <p:cNvPr id="902" name="Google Shape;902;p11"/>
          <p:cNvPicPr preferRelativeResize="0"/>
          <p:nvPr/>
        </p:nvPicPr>
        <p:blipFill rotWithShape="1">
          <a:blip r:embed="rId8">
            <a:alphaModFix/>
          </a:blip>
          <a:srcRect b="0" l="0" r="0" t="0"/>
          <a:stretch/>
        </p:blipFill>
        <p:spPr>
          <a:xfrm>
            <a:off x="8301240" y="72000"/>
            <a:ext cx="1876680" cy="1406160"/>
          </a:xfrm>
          <a:prstGeom prst="rect">
            <a:avLst/>
          </a:prstGeom>
          <a:noFill/>
          <a:ln>
            <a:noFill/>
          </a:ln>
        </p:spPr>
      </p:pic>
      <p:pic>
        <p:nvPicPr>
          <p:cNvPr id="903" name="Google Shape;903;p11"/>
          <p:cNvPicPr preferRelativeResize="0"/>
          <p:nvPr/>
        </p:nvPicPr>
        <p:blipFill rotWithShape="1">
          <a:blip r:embed="rId9">
            <a:alphaModFix/>
          </a:blip>
          <a:srcRect b="0" l="0" r="0" t="0"/>
          <a:stretch/>
        </p:blipFill>
        <p:spPr>
          <a:xfrm>
            <a:off x="537120" y="1366920"/>
            <a:ext cx="1876680" cy="1406160"/>
          </a:xfrm>
          <a:prstGeom prst="rect">
            <a:avLst/>
          </a:prstGeom>
          <a:noFill/>
          <a:ln>
            <a:noFill/>
          </a:ln>
        </p:spPr>
      </p:pic>
      <p:pic>
        <p:nvPicPr>
          <p:cNvPr id="904" name="Google Shape;904;p11"/>
          <p:cNvPicPr preferRelativeResize="0"/>
          <p:nvPr/>
        </p:nvPicPr>
        <p:blipFill rotWithShape="1">
          <a:blip r:embed="rId10">
            <a:alphaModFix/>
          </a:blip>
          <a:srcRect b="0" l="0" r="0" t="0"/>
          <a:stretch/>
        </p:blipFill>
        <p:spPr>
          <a:xfrm>
            <a:off x="2465280" y="1366920"/>
            <a:ext cx="1876680" cy="1406160"/>
          </a:xfrm>
          <a:prstGeom prst="rect">
            <a:avLst/>
          </a:prstGeom>
          <a:noFill/>
          <a:ln>
            <a:noFill/>
          </a:ln>
        </p:spPr>
      </p:pic>
      <p:pic>
        <p:nvPicPr>
          <p:cNvPr id="905" name="Google Shape;905;p11"/>
          <p:cNvPicPr preferRelativeResize="0"/>
          <p:nvPr/>
        </p:nvPicPr>
        <p:blipFill rotWithShape="1">
          <a:blip r:embed="rId11">
            <a:alphaModFix/>
          </a:blip>
          <a:srcRect b="0" l="0" r="0" t="0"/>
          <a:stretch/>
        </p:blipFill>
        <p:spPr>
          <a:xfrm>
            <a:off x="4393080" y="1352160"/>
            <a:ext cx="1876680" cy="1405800"/>
          </a:xfrm>
          <a:prstGeom prst="rect">
            <a:avLst/>
          </a:prstGeom>
          <a:noFill/>
          <a:ln>
            <a:noFill/>
          </a:ln>
        </p:spPr>
      </p:pic>
      <p:pic>
        <p:nvPicPr>
          <p:cNvPr id="906" name="Google Shape;906;p11"/>
          <p:cNvPicPr preferRelativeResize="0"/>
          <p:nvPr/>
        </p:nvPicPr>
        <p:blipFill rotWithShape="1">
          <a:blip r:embed="rId12">
            <a:alphaModFix/>
          </a:blip>
          <a:srcRect b="0" l="0" r="0" t="0"/>
          <a:stretch/>
        </p:blipFill>
        <p:spPr>
          <a:xfrm>
            <a:off x="6321240" y="1348560"/>
            <a:ext cx="1913400" cy="1433520"/>
          </a:xfrm>
          <a:prstGeom prst="rect">
            <a:avLst/>
          </a:prstGeom>
          <a:noFill/>
          <a:ln>
            <a:noFill/>
          </a:ln>
        </p:spPr>
      </p:pic>
      <p:pic>
        <p:nvPicPr>
          <p:cNvPr id="907" name="Google Shape;907;p11"/>
          <p:cNvPicPr preferRelativeResize="0"/>
          <p:nvPr/>
        </p:nvPicPr>
        <p:blipFill rotWithShape="1">
          <a:blip r:embed="rId13">
            <a:alphaModFix/>
          </a:blip>
          <a:srcRect b="0" l="0" r="0" t="0"/>
          <a:stretch/>
        </p:blipFill>
        <p:spPr>
          <a:xfrm>
            <a:off x="8285760" y="1365120"/>
            <a:ext cx="1885320" cy="1412280"/>
          </a:xfrm>
          <a:prstGeom prst="rect">
            <a:avLst/>
          </a:prstGeom>
          <a:noFill/>
          <a:ln>
            <a:noFill/>
          </a:ln>
        </p:spPr>
      </p:pic>
      <p:pic>
        <p:nvPicPr>
          <p:cNvPr id="908" name="Google Shape;908;p11"/>
          <p:cNvPicPr preferRelativeResize="0"/>
          <p:nvPr/>
        </p:nvPicPr>
        <p:blipFill rotWithShape="1">
          <a:blip r:embed="rId14">
            <a:alphaModFix/>
          </a:blip>
          <a:srcRect b="0" l="0" r="0" t="0"/>
          <a:stretch/>
        </p:blipFill>
        <p:spPr>
          <a:xfrm>
            <a:off x="10222200" y="1362600"/>
            <a:ext cx="1885320" cy="1412280"/>
          </a:xfrm>
          <a:prstGeom prst="rect">
            <a:avLst/>
          </a:prstGeom>
          <a:noFill/>
          <a:ln>
            <a:noFill/>
          </a:ln>
        </p:spPr>
      </p:pic>
      <p:pic>
        <p:nvPicPr>
          <p:cNvPr id="909" name="Google Shape;909;p11"/>
          <p:cNvPicPr preferRelativeResize="0"/>
          <p:nvPr/>
        </p:nvPicPr>
        <p:blipFill rotWithShape="1">
          <a:blip r:embed="rId15">
            <a:alphaModFix/>
          </a:blip>
          <a:srcRect b="0" l="0" r="0" t="0"/>
          <a:stretch/>
        </p:blipFill>
        <p:spPr>
          <a:xfrm>
            <a:off x="558360" y="2673360"/>
            <a:ext cx="1876680" cy="1406160"/>
          </a:xfrm>
          <a:prstGeom prst="rect">
            <a:avLst/>
          </a:prstGeom>
          <a:noFill/>
          <a:ln>
            <a:noFill/>
          </a:ln>
        </p:spPr>
      </p:pic>
      <p:pic>
        <p:nvPicPr>
          <p:cNvPr id="910" name="Google Shape;910;p11"/>
          <p:cNvPicPr preferRelativeResize="0"/>
          <p:nvPr/>
        </p:nvPicPr>
        <p:blipFill rotWithShape="1">
          <a:blip r:embed="rId16">
            <a:alphaModFix/>
          </a:blip>
          <a:srcRect b="0" l="0" r="0" t="0"/>
          <a:stretch/>
        </p:blipFill>
        <p:spPr>
          <a:xfrm>
            <a:off x="2481840" y="2673360"/>
            <a:ext cx="1876680" cy="1406160"/>
          </a:xfrm>
          <a:prstGeom prst="rect">
            <a:avLst/>
          </a:prstGeom>
          <a:noFill/>
          <a:ln>
            <a:noFill/>
          </a:ln>
        </p:spPr>
      </p:pic>
      <p:pic>
        <p:nvPicPr>
          <p:cNvPr id="911" name="Google Shape;911;p11"/>
          <p:cNvPicPr preferRelativeResize="0"/>
          <p:nvPr/>
        </p:nvPicPr>
        <p:blipFill rotWithShape="1">
          <a:blip r:embed="rId17">
            <a:alphaModFix/>
          </a:blip>
          <a:srcRect b="0" l="0" r="0" t="0"/>
          <a:stretch/>
        </p:blipFill>
        <p:spPr>
          <a:xfrm>
            <a:off x="4405320" y="2657520"/>
            <a:ext cx="1876680" cy="1406160"/>
          </a:xfrm>
          <a:prstGeom prst="rect">
            <a:avLst/>
          </a:prstGeom>
          <a:noFill/>
          <a:ln>
            <a:noFill/>
          </a:ln>
        </p:spPr>
      </p:pic>
      <p:pic>
        <p:nvPicPr>
          <p:cNvPr id="912" name="Google Shape;912;p11"/>
          <p:cNvPicPr preferRelativeResize="0"/>
          <p:nvPr/>
        </p:nvPicPr>
        <p:blipFill rotWithShape="1">
          <a:blip r:embed="rId18">
            <a:alphaModFix/>
          </a:blip>
          <a:srcRect b="0" l="0" r="0" t="0"/>
          <a:stretch/>
        </p:blipFill>
        <p:spPr>
          <a:xfrm>
            <a:off x="6328440" y="2666520"/>
            <a:ext cx="1923840" cy="1441080"/>
          </a:xfrm>
          <a:prstGeom prst="rect">
            <a:avLst/>
          </a:prstGeom>
          <a:noFill/>
          <a:ln>
            <a:noFill/>
          </a:ln>
        </p:spPr>
      </p:pic>
      <p:pic>
        <p:nvPicPr>
          <p:cNvPr id="913" name="Google Shape;913;p11"/>
          <p:cNvPicPr preferRelativeResize="0"/>
          <p:nvPr/>
        </p:nvPicPr>
        <p:blipFill rotWithShape="1">
          <a:blip r:embed="rId19">
            <a:alphaModFix/>
          </a:blip>
          <a:srcRect b="0" l="0" r="0" t="0"/>
          <a:stretch/>
        </p:blipFill>
        <p:spPr>
          <a:xfrm>
            <a:off x="8299080" y="2669400"/>
            <a:ext cx="1876680" cy="1406160"/>
          </a:xfrm>
          <a:prstGeom prst="rect">
            <a:avLst/>
          </a:prstGeom>
          <a:noFill/>
          <a:ln>
            <a:noFill/>
          </a:ln>
        </p:spPr>
      </p:pic>
      <p:pic>
        <p:nvPicPr>
          <p:cNvPr id="914" name="Google Shape;914;p11"/>
          <p:cNvPicPr preferRelativeResize="0"/>
          <p:nvPr/>
        </p:nvPicPr>
        <p:blipFill rotWithShape="1">
          <a:blip r:embed="rId20">
            <a:alphaModFix/>
          </a:blip>
          <a:srcRect b="0" l="0" r="0" t="0"/>
          <a:stretch/>
        </p:blipFill>
        <p:spPr>
          <a:xfrm>
            <a:off x="10222200" y="2666520"/>
            <a:ext cx="1885320" cy="1412280"/>
          </a:xfrm>
          <a:prstGeom prst="rect">
            <a:avLst/>
          </a:prstGeom>
          <a:noFill/>
          <a:ln>
            <a:noFill/>
          </a:ln>
        </p:spPr>
      </p:pic>
      <p:pic>
        <p:nvPicPr>
          <p:cNvPr id="915" name="Google Shape;915;p11"/>
          <p:cNvPicPr preferRelativeResize="0"/>
          <p:nvPr/>
        </p:nvPicPr>
        <p:blipFill rotWithShape="1">
          <a:blip r:embed="rId21">
            <a:alphaModFix/>
          </a:blip>
          <a:srcRect b="0" l="0" r="0" t="0"/>
          <a:stretch/>
        </p:blipFill>
        <p:spPr>
          <a:xfrm>
            <a:off x="537480" y="3979440"/>
            <a:ext cx="1876680" cy="1406160"/>
          </a:xfrm>
          <a:prstGeom prst="rect">
            <a:avLst/>
          </a:prstGeom>
          <a:noFill/>
          <a:ln>
            <a:noFill/>
          </a:ln>
        </p:spPr>
      </p:pic>
      <p:pic>
        <p:nvPicPr>
          <p:cNvPr id="916" name="Google Shape;916;p11"/>
          <p:cNvPicPr preferRelativeResize="0"/>
          <p:nvPr/>
        </p:nvPicPr>
        <p:blipFill rotWithShape="1">
          <a:blip r:embed="rId22">
            <a:alphaModFix/>
          </a:blip>
          <a:srcRect b="0" l="0" r="0" t="0"/>
          <a:stretch/>
        </p:blipFill>
        <p:spPr>
          <a:xfrm>
            <a:off x="2472120" y="3979800"/>
            <a:ext cx="1876680" cy="1406160"/>
          </a:xfrm>
          <a:prstGeom prst="rect">
            <a:avLst/>
          </a:prstGeom>
          <a:noFill/>
          <a:ln>
            <a:noFill/>
          </a:ln>
        </p:spPr>
      </p:pic>
      <p:pic>
        <p:nvPicPr>
          <p:cNvPr id="917" name="Google Shape;917;p11"/>
          <p:cNvPicPr preferRelativeResize="0"/>
          <p:nvPr/>
        </p:nvPicPr>
        <p:blipFill rotWithShape="1">
          <a:blip r:embed="rId23">
            <a:alphaModFix/>
          </a:blip>
          <a:srcRect b="0" l="0" r="0" t="0"/>
          <a:stretch/>
        </p:blipFill>
        <p:spPr>
          <a:xfrm>
            <a:off x="4406760" y="3979440"/>
            <a:ext cx="1876680" cy="1406160"/>
          </a:xfrm>
          <a:prstGeom prst="rect">
            <a:avLst/>
          </a:prstGeom>
          <a:noFill/>
          <a:ln>
            <a:noFill/>
          </a:ln>
        </p:spPr>
      </p:pic>
      <p:pic>
        <p:nvPicPr>
          <p:cNvPr id="918" name="Google Shape;918;p11"/>
          <p:cNvPicPr preferRelativeResize="0"/>
          <p:nvPr/>
        </p:nvPicPr>
        <p:blipFill rotWithShape="1">
          <a:blip r:embed="rId24">
            <a:alphaModFix/>
          </a:blip>
          <a:srcRect b="0" l="0" r="0" t="0"/>
          <a:stretch/>
        </p:blipFill>
        <p:spPr>
          <a:xfrm>
            <a:off x="6341760" y="3975480"/>
            <a:ext cx="1885320" cy="1412280"/>
          </a:xfrm>
          <a:prstGeom prst="rect">
            <a:avLst/>
          </a:prstGeom>
          <a:noFill/>
          <a:ln>
            <a:noFill/>
          </a:ln>
        </p:spPr>
      </p:pic>
      <p:pic>
        <p:nvPicPr>
          <p:cNvPr id="919" name="Google Shape;919;p11"/>
          <p:cNvPicPr preferRelativeResize="0"/>
          <p:nvPr/>
        </p:nvPicPr>
        <p:blipFill rotWithShape="1">
          <a:blip r:embed="rId25">
            <a:alphaModFix/>
          </a:blip>
          <a:srcRect b="0" l="0" r="0" t="0"/>
          <a:stretch/>
        </p:blipFill>
        <p:spPr>
          <a:xfrm>
            <a:off x="8284680" y="3978000"/>
            <a:ext cx="1879560" cy="1408320"/>
          </a:xfrm>
          <a:prstGeom prst="rect">
            <a:avLst/>
          </a:prstGeom>
          <a:noFill/>
          <a:ln>
            <a:noFill/>
          </a:ln>
        </p:spPr>
      </p:pic>
      <p:pic>
        <p:nvPicPr>
          <p:cNvPr id="920" name="Google Shape;920;p11"/>
          <p:cNvPicPr preferRelativeResize="0"/>
          <p:nvPr/>
        </p:nvPicPr>
        <p:blipFill rotWithShape="1">
          <a:blip r:embed="rId26">
            <a:alphaModFix/>
          </a:blip>
          <a:srcRect b="0" l="0" r="0" t="0"/>
          <a:stretch/>
        </p:blipFill>
        <p:spPr>
          <a:xfrm>
            <a:off x="10222200" y="3970080"/>
            <a:ext cx="1885320" cy="1412280"/>
          </a:xfrm>
          <a:prstGeom prst="rect">
            <a:avLst/>
          </a:prstGeom>
          <a:noFill/>
          <a:ln>
            <a:noFill/>
          </a:ln>
        </p:spPr>
      </p:pic>
      <p:pic>
        <p:nvPicPr>
          <p:cNvPr id="921" name="Google Shape;921;p11"/>
          <p:cNvPicPr preferRelativeResize="0"/>
          <p:nvPr/>
        </p:nvPicPr>
        <p:blipFill rotWithShape="1">
          <a:blip r:embed="rId27">
            <a:alphaModFix/>
          </a:blip>
          <a:srcRect b="0" l="0" r="0" t="0"/>
          <a:stretch/>
        </p:blipFill>
        <p:spPr>
          <a:xfrm>
            <a:off x="537480" y="5285880"/>
            <a:ext cx="1876320" cy="1405440"/>
          </a:xfrm>
          <a:prstGeom prst="rect">
            <a:avLst/>
          </a:prstGeom>
          <a:noFill/>
          <a:ln>
            <a:noFill/>
          </a:ln>
        </p:spPr>
      </p:pic>
      <p:pic>
        <p:nvPicPr>
          <p:cNvPr id="922" name="Google Shape;922;p11"/>
          <p:cNvPicPr preferRelativeResize="0"/>
          <p:nvPr/>
        </p:nvPicPr>
        <p:blipFill rotWithShape="1">
          <a:blip r:embed="rId28">
            <a:alphaModFix/>
          </a:blip>
          <a:srcRect b="0" l="0" r="0" t="0"/>
          <a:stretch/>
        </p:blipFill>
        <p:spPr>
          <a:xfrm>
            <a:off x="2470680" y="5285880"/>
            <a:ext cx="1876680" cy="1406160"/>
          </a:xfrm>
          <a:prstGeom prst="rect">
            <a:avLst/>
          </a:prstGeom>
          <a:noFill/>
          <a:ln>
            <a:noFill/>
          </a:ln>
        </p:spPr>
      </p:pic>
      <p:pic>
        <p:nvPicPr>
          <p:cNvPr id="923" name="Google Shape;923;p11"/>
          <p:cNvPicPr preferRelativeResize="0"/>
          <p:nvPr/>
        </p:nvPicPr>
        <p:blipFill rotWithShape="1">
          <a:blip r:embed="rId29">
            <a:alphaModFix/>
          </a:blip>
          <a:srcRect b="0" l="0" r="0" t="0"/>
          <a:stretch/>
        </p:blipFill>
        <p:spPr>
          <a:xfrm>
            <a:off x="4404240" y="5284800"/>
            <a:ext cx="1876680" cy="1406160"/>
          </a:xfrm>
          <a:prstGeom prst="rect">
            <a:avLst/>
          </a:prstGeom>
          <a:noFill/>
          <a:ln>
            <a:noFill/>
          </a:ln>
        </p:spPr>
      </p:pic>
      <p:pic>
        <p:nvPicPr>
          <p:cNvPr id="924" name="Google Shape;924;p11"/>
          <p:cNvPicPr preferRelativeResize="0"/>
          <p:nvPr/>
        </p:nvPicPr>
        <p:blipFill rotWithShape="1">
          <a:blip r:embed="rId30">
            <a:alphaModFix/>
          </a:blip>
          <a:srcRect b="0" l="0" r="0" t="0"/>
          <a:stretch/>
        </p:blipFill>
        <p:spPr>
          <a:xfrm>
            <a:off x="6338160" y="5285520"/>
            <a:ext cx="1885320" cy="1412280"/>
          </a:xfrm>
          <a:prstGeom prst="rect">
            <a:avLst/>
          </a:prstGeom>
          <a:noFill/>
          <a:ln>
            <a:noFill/>
          </a:ln>
        </p:spPr>
      </p:pic>
      <p:pic>
        <p:nvPicPr>
          <p:cNvPr id="925" name="Google Shape;925;p11"/>
          <p:cNvPicPr preferRelativeResize="0"/>
          <p:nvPr/>
        </p:nvPicPr>
        <p:blipFill rotWithShape="1">
          <a:blip r:embed="rId31">
            <a:alphaModFix/>
          </a:blip>
          <a:srcRect b="0" l="0" r="0" t="0"/>
          <a:stretch/>
        </p:blipFill>
        <p:spPr>
          <a:xfrm>
            <a:off x="8280000" y="5280480"/>
            <a:ext cx="1885320" cy="1412280"/>
          </a:xfrm>
          <a:prstGeom prst="rect">
            <a:avLst/>
          </a:prstGeom>
          <a:noFill/>
          <a:ln>
            <a:noFill/>
          </a:ln>
        </p:spPr>
      </p:pic>
      <p:pic>
        <p:nvPicPr>
          <p:cNvPr id="926" name="Google Shape;926;p11"/>
          <p:cNvPicPr preferRelativeResize="0"/>
          <p:nvPr/>
        </p:nvPicPr>
        <p:blipFill rotWithShape="1">
          <a:blip r:embed="rId32">
            <a:alphaModFix/>
          </a:blip>
          <a:srcRect b="0" l="0" r="0" t="0"/>
          <a:stretch/>
        </p:blipFill>
        <p:spPr>
          <a:xfrm>
            <a:off x="10222200" y="5274000"/>
            <a:ext cx="1885320" cy="1412280"/>
          </a:xfrm>
          <a:prstGeom prst="rect">
            <a:avLst/>
          </a:prstGeom>
          <a:noFill/>
          <a:ln>
            <a:noFill/>
          </a:ln>
        </p:spPr>
      </p:pic>
      <p:graphicFrame>
        <p:nvGraphicFramePr>
          <p:cNvPr id="927" name="Google Shape;927;p11"/>
          <p:cNvGraphicFramePr/>
          <p:nvPr/>
        </p:nvGraphicFramePr>
        <p:xfrm>
          <a:off x="537120" y="53280"/>
          <a:ext cx="3000000" cy="3000000"/>
        </p:xfrm>
        <a:graphic>
          <a:graphicData uri="http://schemas.openxmlformats.org/drawingml/2006/table">
            <a:tbl>
              <a:tblPr>
                <a:noFill/>
                <a:tableStyleId>{29FB3FD5-DB58-4EAA-8B46-0DEAA092C384}</a:tableStyleId>
              </a:tblPr>
              <a:tblGrid>
                <a:gridCol w="1929600"/>
                <a:gridCol w="1929600"/>
                <a:gridCol w="1929600"/>
                <a:gridCol w="1929600"/>
                <a:gridCol w="1929600"/>
                <a:gridCol w="1930675"/>
              </a:tblGrid>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1/3,603</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1/972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1/6,465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1/1,513</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1/204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1/76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1/18,727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1/4,045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1/332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1/221</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1/86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1/45,298</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1/9,314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1/2,548</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1/1,550</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1/1,107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1/470</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1/87,895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1/24,494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1/9,855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1/6,484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1/4,785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1/2,127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bl>
          </a:graphicData>
        </a:graphic>
      </p:graphicFrame>
      <p:sp>
        <p:nvSpPr>
          <p:cNvPr id="928" name="Google Shape;928;p11"/>
          <p:cNvSpPr/>
          <p:nvPr/>
        </p:nvSpPr>
        <p:spPr>
          <a:xfrm rot="-5400000">
            <a:off x="-569160" y="473760"/>
            <a:ext cx="1433520" cy="4557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resolution</a:t>
            </a:r>
            <a:endParaRPr b="0" i="0" sz="2400" u="none" cap="none" strike="noStrike">
              <a:solidFill>
                <a:schemeClr val="dk1"/>
              </a:solidFill>
              <a:latin typeface="Arial"/>
              <a:ea typeface="Arial"/>
              <a:cs typeface="Arial"/>
              <a:sym typeface="Arial"/>
            </a:endParaRPr>
          </a:p>
        </p:txBody>
      </p:sp>
      <p:sp>
        <p:nvSpPr>
          <p:cNvPr id="929" name="Google Shape;929;p11"/>
          <p:cNvSpPr/>
          <p:nvPr/>
        </p:nvSpPr>
        <p:spPr>
          <a:xfrm>
            <a:off x="10763280" y="6426000"/>
            <a:ext cx="1261440" cy="456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accuracy</a:t>
            </a:r>
            <a:endParaRPr b="0" i="0" sz="2400" u="none" cap="none" strike="noStrike">
              <a:solidFill>
                <a:schemeClr val="dk1"/>
              </a:solidFill>
              <a:latin typeface="Arial"/>
              <a:ea typeface="Arial"/>
              <a:cs typeface="Arial"/>
              <a:sym typeface="Arial"/>
            </a:endParaRPr>
          </a:p>
        </p:txBody>
      </p:sp>
      <p:sp>
        <p:nvSpPr>
          <p:cNvPr id="930" name="Google Shape;930;p11"/>
          <p:cNvSpPr/>
          <p:nvPr/>
        </p:nvSpPr>
        <p:spPr>
          <a:xfrm>
            <a:off x="489600" y="6533640"/>
            <a:ext cx="11702160" cy="360"/>
          </a:xfrm>
          <a:custGeom>
            <a:rect b="b" l="l" r="r" t="t"/>
            <a:pathLst>
              <a:path extrusionOk="0" h="21600" w="21600">
                <a:moveTo>
                  <a:pt x="0" y="0"/>
                </a:moveTo>
                <a:lnTo>
                  <a:pt x="21600" y="21600"/>
                </a:lnTo>
              </a:path>
            </a:pathLst>
          </a:custGeom>
          <a:noFill/>
          <a:ln cap="flat" cmpd="sng" w="38100">
            <a:solidFill>
              <a:srgbClr val="4472C4"/>
            </a:solidFill>
            <a:prstDash val="solid"/>
            <a:miter lim="8000"/>
            <a:headEnd len="sm" w="sm" type="none"/>
            <a:tailEnd len="med" w="med" type="stealth"/>
          </a:ln>
        </p:spPr>
      </p:sp>
      <p:sp>
        <p:nvSpPr>
          <p:cNvPr id="931" name="Google Shape;931;p11"/>
          <p:cNvSpPr/>
          <p:nvPr/>
        </p:nvSpPr>
        <p:spPr>
          <a:xfrm flipH="1" rot="10800000">
            <a:off x="524520" y="-26280"/>
            <a:ext cx="360" cy="6546960"/>
          </a:xfrm>
          <a:custGeom>
            <a:rect b="b" l="l" r="r" t="t"/>
            <a:pathLst>
              <a:path extrusionOk="0" h="21600" w="21600">
                <a:moveTo>
                  <a:pt x="0" y="0"/>
                </a:moveTo>
                <a:lnTo>
                  <a:pt x="21600" y="21600"/>
                </a:lnTo>
              </a:path>
            </a:pathLst>
          </a:custGeom>
          <a:noFill/>
          <a:ln cap="flat" cmpd="sng" w="38100">
            <a:solidFill>
              <a:srgbClr val="4472C4"/>
            </a:solidFill>
            <a:prstDash val="solid"/>
            <a:miter lim="8000"/>
            <a:headEnd len="sm" w="sm" type="none"/>
            <a:tailEnd len="med" w="med" type="stealth"/>
          </a:ln>
        </p:spPr>
      </p:sp>
      <p:graphicFrame>
        <p:nvGraphicFramePr>
          <p:cNvPr id="932" name="Google Shape;932;p11"/>
          <p:cNvGraphicFramePr/>
          <p:nvPr/>
        </p:nvGraphicFramePr>
        <p:xfrm>
          <a:off x="1275840" y="72000"/>
          <a:ext cx="3000000" cy="3000000"/>
        </p:xfrm>
        <a:graphic>
          <a:graphicData uri="http://schemas.openxmlformats.org/drawingml/2006/table">
            <a:tbl>
              <a:tblPr>
                <a:noFill/>
                <a:tableStyleId>{29FB3FD5-DB58-4EAA-8B46-0DEAA092C384}</a:tableStyleId>
              </a:tblPr>
              <a:tblGrid>
                <a:gridCol w="1960200"/>
                <a:gridCol w="1823050"/>
                <a:gridCol w="1938250"/>
                <a:gridCol w="1921675"/>
                <a:gridCol w="1921675"/>
                <a:gridCol w="2217950"/>
              </a:tblGrid>
              <a:tr h="1283400">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56GB)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206GB)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1.5TB)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6TB)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17TB)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77TB)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83400">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31GB)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132GB)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980GB)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2.6TB)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4.5TB)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14TB)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83400">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11GB)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49GB)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311GB)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602GB)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905GB)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2,326GB)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83400">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4GB)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21GB)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78GB)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129GB)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181GB)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426GB)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1284475">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2GB)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8GB)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20GB)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31GB)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42GB)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100"/>
                        <a:buFont typeface="Calibri"/>
                        <a:buNone/>
                      </a:pPr>
                      <a:r>
                        <a:rPr b="0" lang="en-US" sz="1100" u="none" cap="none" strike="noStrike">
                          <a:solidFill>
                            <a:srgbClr val="000000"/>
                          </a:solidFill>
                          <a:latin typeface="Calibri"/>
                          <a:ea typeface="Calibri"/>
                          <a:cs typeface="Calibri"/>
                          <a:sym typeface="Calibri"/>
                        </a:rPr>
                        <a:t>(200TB -&gt; 94GB)</a:t>
                      </a:r>
                      <a:endParaRPr b="0" sz="1100" u="none" cap="none" strike="noStrike">
                        <a:latin typeface="Arial"/>
                        <a:ea typeface="Arial"/>
                        <a:cs typeface="Arial"/>
                        <a:sym typeface="Arial"/>
                      </a:endParaRPr>
                    </a:p>
                  </a:txBody>
                  <a:tcPr marT="45725" marB="45725" marR="6125" marL="6125" anchor="b">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12"/>
          <p:cNvSpPr/>
          <p:nvPr/>
        </p:nvSpPr>
        <p:spPr>
          <a:xfrm>
            <a:off x="-618840" y="-87480"/>
            <a:ext cx="13447440" cy="7205400"/>
          </a:xfrm>
          <a:prstGeom prst="rect">
            <a:avLst/>
          </a:prstGeom>
          <a:solidFill>
            <a:schemeClr val="lt1"/>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38" name="Google Shape;938;p12"/>
          <p:cNvPicPr preferRelativeResize="0"/>
          <p:nvPr/>
        </p:nvPicPr>
        <p:blipFill rotWithShape="1">
          <a:blip r:embed="rId3">
            <a:alphaModFix/>
          </a:blip>
          <a:srcRect b="0" l="0" r="0" t="0"/>
          <a:stretch/>
        </p:blipFill>
        <p:spPr>
          <a:xfrm>
            <a:off x="10230840" y="53280"/>
            <a:ext cx="1876680" cy="1406160"/>
          </a:xfrm>
          <a:prstGeom prst="rect">
            <a:avLst/>
          </a:prstGeom>
          <a:noFill/>
          <a:ln>
            <a:noFill/>
          </a:ln>
        </p:spPr>
      </p:pic>
      <p:pic>
        <p:nvPicPr>
          <p:cNvPr id="939" name="Google Shape;939;p12"/>
          <p:cNvPicPr preferRelativeResize="0"/>
          <p:nvPr/>
        </p:nvPicPr>
        <p:blipFill rotWithShape="1">
          <a:blip r:embed="rId4">
            <a:alphaModFix/>
          </a:blip>
          <a:srcRect b="0" l="0" r="0" t="0"/>
          <a:stretch/>
        </p:blipFill>
        <p:spPr>
          <a:xfrm>
            <a:off x="537120" y="37440"/>
            <a:ext cx="1876680" cy="1406160"/>
          </a:xfrm>
          <a:prstGeom prst="rect">
            <a:avLst/>
          </a:prstGeom>
          <a:noFill/>
          <a:ln>
            <a:noFill/>
          </a:ln>
        </p:spPr>
      </p:pic>
      <p:pic>
        <p:nvPicPr>
          <p:cNvPr id="940" name="Google Shape;940;p12"/>
          <p:cNvPicPr preferRelativeResize="0"/>
          <p:nvPr/>
        </p:nvPicPr>
        <p:blipFill rotWithShape="1">
          <a:blip r:embed="rId5">
            <a:alphaModFix/>
          </a:blip>
          <a:srcRect b="0" l="0" r="0" t="0"/>
          <a:stretch/>
        </p:blipFill>
        <p:spPr>
          <a:xfrm>
            <a:off x="2466360" y="37440"/>
            <a:ext cx="1876680" cy="1405800"/>
          </a:xfrm>
          <a:prstGeom prst="rect">
            <a:avLst/>
          </a:prstGeom>
          <a:noFill/>
          <a:ln>
            <a:noFill/>
          </a:ln>
        </p:spPr>
      </p:pic>
      <p:pic>
        <p:nvPicPr>
          <p:cNvPr id="941" name="Google Shape;941;p12"/>
          <p:cNvPicPr preferRelativeResize="0"/>
          <p:nvPr/>
        </p:nvPicPr>
        <p:blipFill rotWithShape="1">
          <a:blip r:embed="rId6">
            <a:alphaModFix/>
          </a:blip>
          <a:srcRect b="0" l="0" r="0" t="0"/>
          <a:stretch/>
        </p:blipFill>
        <p:spPr>
          <a:xfrm>
            <a:off x="4395600" y="60480"/>
            <a:ext cx="1876680" cy="1405800"/>
          </a:xfrm>
          <a:prstGeom prst="rect">
            <a:avLst/>
          </a:prstGeom>
          <a:noFill/>
          <a:ln>
            <a:noFill/>
          </a:ln>
        </p:spPr>
      </p:pic>
      <p:pic>
        <p:nvPicPr>
          <p:cNvPr id="942" name="Google Shape;942;p12"/>
          <p:cNvPicPr preferRelativeResize="0"/>
          <p:nvPr/>
        </p:nvPicPr>
        <p:blipFill rotWithShape="1">
          <a:blip r:embed="rId7">
            <a:alphaModFix/>
          </a:blip>
          <a:srcRect b="0" l="0" r="0" t="0"/>
          <a:stretch/>
        </p:blipFill>
        <p:spPr>
          <a:xfrm>
            <a:off x="6325200" y="53280"/>
            <a:ext cx="1923840" cy="1441080"/>
          </a:xfrm>
          <a:prstGeom prst="rect">
            <a:avLst/>
          </a:prstGeom>
          <a:noFill/>
          <a:ln>
            <a:noFill/>
          </a:ln>
        </p:spPr>
      </p:pic>
      <p:pic>
        <p:nvPicPr>
          <p:cNvPr id="943" name="Google Shape;943;p12"/>
          <p:cNvPicPr preferRelativeResize="0"/>
          <p:nvPr/>
        </p:nvPicPr>
        <p:blipFill rotWithShape="1">
          <a:blip r:embed="rId8">
            <a:alphaModFix/>
          </a:blip>
          <a:srcRect b="0" l="0" r="0" t="0"/>
          <a:stretch/>
        </p:blipFill>
        <p:spPr>
          <a:xfrm>
            <a:off x="8301240" y="72000"/>
            <a:ext cx="1876680" cy="1406160"/>
          </a:xfrm>
          <a:prstGeom prst="rect">
            <a:avLst/>
          </a:prstGeom>
          <a:noFill/>
          <a:ln>
            <a:noFill/>
          </a:ln>
        </p:spPr>
      </p:pic>
      <p:pic>
        <p:nvPicPr>
          <p:cNvPr id="944" name="Google Shape;944;p12"/>
          <p:cNvPicPr preferRelativeResize="0"/>
          <p:nvPr/>
        </p:nvPicPr>
        <p:blipFill rotWithShape="1">
          <a:blip r:embed="rId9">
            <a:alphaModFix/>
          </a:blip>
          <a:srcRect b="0" l="0" r="0" t="0"/>
          <a:stretch/>
        </p:blipFill>
        <p:spPr>
          <a:xfrm>
            <a:off x="537120" y="1366920"/>
            <a:ext cx="1876680" cy="1406160"/>
          </a:xfrm>
          <a:prstGeom prst="rect">
            <a:avLst/>
          </a:prstGeom>
          <a:noFill/>
          <a:ln>
            <a:noFill/>
          </a:ln>
        </p:spPr>
      </p:pic>
      <p:pic>
        <p:nvPicPr>
          <p:cNvPr id="945" name="Google Shape;945;p12"/>
          <p:cNvPicPr preferRelativeResize="0"/>
          <p:nvPr/>
        </p:nvPicPr>
        <p:blipFill rotWithShape="1">
          <a:blip r:embed="rId10">
            <a:alphaModFix/>
          </a:blip>
          <a:srcRect b="0" l="0" r="0" t="0"/>
          <a:stretch/>
        </p:blipFill>
        <p:spPr>
          <a:xfrm>
            <a:off x="2465280" y="1366920"/>
            <a:ext cx="1876680" cy="1406160"/>
          </a:xfrm>
          <a:prstGeom prst="rect">
            <a:avLst/>
          </a:prstGeom>
          <a:noFill/>
          <a:ln>
            <a:noFill/>
          </a:ln>
        </p:spPr>
      </p:pic>
      <p:pic>
        <p:nvPicPr>
          <p:cNvPr id="946" name="Google Shape;946;p12"/>
          <p:cNvPicPr preferRelativeResize="0"/>
          <p:nvPr/>
        </p:nvPicPr>
        <p:blipFill rotWithShape="1">
          <a:blip r:embed="rId11">
            <a:alphaModFix/>
          </a:blip>
          <a:srcRect b="0" l="0" r="0" t="0"/>
          <a:stretch/>
        </p:blipFill>
        <p:spPr>
          <a:xfrm>
            <a:off x="4393080" y="1352160"/>
            <a:ext cx="1876680" cy="1405800"/>
          </a:xfrm>
          <a:prstGeom prst="rect">
            <a:avLst/>
          </a:prstGeom>
          <a:noFill/>
          <a:ln>
            <a:noFill/>
          </a:ln>
        </p:spPr>
      </p:pic>
      <p:pic>
        <p:nvPicPr>
          <p:cNvPr id="947" name="Google Shape;947;p12"/>
          <p:cNvPicPr preferRelativeResize="0"/>
          <p:nvPr/>
        </p:nvPicPr>
        <p:blipFill rotWithShape="1">
          <a:blip r:embed="rId12">
            <a:alphaModFix/>
          </a:blip>
          <a:srcRect b="0" l="0" r="0" t="0"/>
          <a:stretch/>
        </p:blipFill>
        <p:spPr>
          <a:xfrm>
            <a:off x="6321240" y="1348560"/>
            <a:ext cx="1913400" cy="1433520"/>
          </a:xfrm>
          <a:prstGeom prst="rect">
            <a:avLst/>
          </a:prstGeom>
          <a:noFill/>
          <a:ln>
            <a:noFill/>
          </a:ln>
        </p:spPr>
      </p:pic>
      <p:pic>
        <p:nvPicPr>
          <p:cNvPr id="948" name="Google Shape;948;p12"/>
          <p:cNvPicPr preferRelativeResize="0"/>
          <p:nvPr/>
        </p:nvPicPr>
        <p:blipFill rotWithShape="1">
          <a:blip r:embed="rId13">
            <a:alphaModFix/>
          </a:blip>
          <a:srcRect b="0" l="0" r="0" t="0"/>
          <a:stretch/>
        </p:blipFill>
        <p:spPr>
          <a:xfrm>
            <a:off x="8285760" y="1365120"/>
            <a:ext cx="1885320" cy="1412280"/>
          </a:xfrm>
          <a:prstGeom prst="rect">
            <a:avLst/>
          </a:prstGeom>
          <a:noFill/>
          <a:ln>
            <a:noFill/>
          </a:ln>
        </p:spPr>
      </p:pic>
      <p:pic>
        <p:nvPicPr>
          <p:cNvPr id="949" name="Google Shape;949;p12"/>
          <p:cNvPicPr preferRelativeResize="0"/>
          <p:nvPr/>
        </p:nvPicPr>
        <p:blipFill rotWithShape="1">
          <a:blip r:embed="rId14">
            <a:alphaModFix/>
          </a:blip>
          <a:srcRect b="0" l="0" r="0" t="0"/>
          <a:stretch/>
        </p:blipFill>
        <p:spPr>
          <a:xfrm>
            <a:off x="10222200" y="1362600"/>
            <a:ext cx="1885320" cy="1412280"/>
          </a:xfrm>
          <a:prstGeom prst="rect">
            <a:avLst/>
          </a:prstGeom>
          <a:noFill/>
          <a:ln>
            <a:noFill/>
          </a:ln>
        </p:spPr>
      </p:pic>
      <p:pic>
        <p:nvPicPr>
          <p:cNvPr id="950" name="Google Shape;950;p12"/>
          <p:cNvPicPr preferRelativeResize="0"/>
          <p:nvPr/>
        </p:nvPicPr>
        <p:blipFill rotWithShape="1">
          <a:blip r:embed="rId15">
            <a:alphaModFix/>
          </a:blip>
          <a:srcRect b="0" l="0" r="0" t="0"/>
          <a:stretch/>
        </p:blipFill>
        <p:spPr>
          <a:xfrm>
            <a:off x="558360" y="2673360"/>
            <a:ext cx="1876680" cy="1406160"/>
          </a:xfrm>
          <a:prstGeom prst="rect">
            <a:avLst/>
          </a:prstGeom>
          <a:noFill/>
          <a:ln>
            <a:noFill/>
          </a:ln>
        </p:spPr>
      </p:pic>
      <p:pic>
        <p:nvPicPr>
          <p:cNvPr id="951" name="Google Shape;951;p12"/>
          <p:cNvPicPr preferRelativeResize="0"/>
          <p:nvPr/>
        </p:nvPicPr>
        <p:blipFill rotWithShape="1">
          <a:blip r:embed="rId16">
            <a:alphaModFix/>
          </a:blip>
          <a:srcRect b="0" l="0" r="0" t="0"/>
          <a:stretch/>
        </p:blipFill>
        <p:spPr>
          <a:xfrm>
            <a:off x="2481840" y="2673360"/>
            <a:ext cx="1876680" cy="1406160"/>
          </a:xfrm>
          <a:prstGeom prst="rect">
            <a:avLst/>
          </a:prstGeom>
          <a:noFill/>
          <a:ln>
            <a:noFill/>
          </a:ln>
        </p:spPr>
      </p:pic>
      <p:pic>
        <p:nvPicPr>
          <p:cNvPr id="952" name="Google Shape;952;p12"/>
          <p:cNvPicPr preferRelativeResize="0"/>
          <p:nvPr/>
        </p:nvPicPr>
        <p:blipFill rotWithShape="1">
          <a:blip r:embed="rId17">
            <a:alphaModFix/>
          </a:blip>
          <a:srcRect b="0" l="0" r="0" t="0"/>
          <a:stretch/>
        </p:blipFill>
        <p:spPr>
          <a:xfrm>
            <a:off x="4405320" y="2657520"/>
            <a:ext cx="1876680" cy="1406160"/>
          </a:xfrm>
          <a:prstGeom prst="rect">
            <a:avLst/>
          </a:prstGeom>
          <a:noFill/>
          <a:ln>
            <a:noFill/>
          </a:ln>
        </p:spPr>
      </p:pic>
      <p:pic>
        <p:nvPicPr>
          <p:cNvPr id="953" name="Google Shape;953;p12"/>
          <p:cNvPicPr preferRelativeResize="0"/>
          <p:nvPr/>
        </p:nvPicPr>
        <p:blipFill rotWithShape="1">
          <a:blip r:embed="rId18">
            <a:alphaModFix/>
          </a:blip>
          <a:srcRect b="0" l="0" r="0" t="0"/>
          <a:stretch/>
        </p:blipFill>
        <p:spPr>
          <a:xfrm>
            <a:off x="6328440" y="2666520"/>
            <a:ext cx="1923840" cy="1441080"/>
          </a:xfrm>
          <a:prstGeom prst="rect">
            <a:avLst/>
          </a:prstGeom>
          <a:noFill/>
          <a:ln>
            <a:noFill/>
          </a:ln>
        </p:spPr>
      </p:pic>
      <p:pic>
        <p:nvPicPr>
          <p:cNvPr id="954" name="Google Shape;954;p12"/>
          <p:cNvPicPr preferRelativeResize="0"/>
          <p:nvPr/>
        </p:nvPicPr>
        <p:blipFill rotWithShape="1">
          <a:blip r:embed="rId19">
            <a:alphaModFix/>
          </a:blip>
          <a:srcRect b="0" l="0" r="0" t="0"/>
          <a:stretch/>
        </p:blipFill>
        <p:spPr>
          <a:xfrm>
            <a:off x="8299080" y="2669400"/>
            <a:ext cx="1876680" cy="1406160"/>
          </a:xfrm>
          <a:prstGeom prst="rect">
            <a:avLst/>
          </a:prstGeom>
          <a:noFill/>
          <a:ln>
            <a:noFill/>
          </a:ln>
        </p:spPr>
      </p:pic>
      <p:pic>
        <p:nvPicPr>
          <p:cNvPr id="955" name="Google Shape;955;p12"/>
          <p:cNvPicPr preferRelativeResize="0"/>
          <p:nvPr/>
        </p:nvPicPr>
        <p:blipFill rotWithShape="1">
          <a:blip r:embed="rId20">
            <a:alphaModFix/>
          </a:blip>
          <a:srcRect b="0" l="0" r="0" t="0"/>
          <a:stretch/>
        </p:blipFill>
        <p:spPr>
          <a:xfrm>
            <a:off x="10222200" y="2666520"/>
            <a:ext cx="1885320" cy="1412280"/>
          </a:xfrm>
          <a:prstGeom prst="rect">
            <a:avLst/>
          </a:prstGeom>
          <a:noFill/>
          <a:ln>
            <a:noFill/>
          </a:ln>
        </p:spPr>
      </p:pic>
      <p:pic>
        <p:nvPicPr>
          <p:cNvPr id="956" name="Google Shape;956;p12"/>
          <p:cNvPicPr preferRelativeResize="0"/>
          <p:nvPr/>
        </p:nvPicPr>
        <p:blipFill rotWithShape="1">
          <a:blip r:embed="rId21">
            <a:alphaModFix/>
          </a:blip>
          <a:srcRect b="0" l="0" r="0" t="0"/>
          <a:stretch/>
        </p:blipFill>
        <p:spPr>
          <a:xfrm>
            <a:off x="537480" y="3979440"/>
            <a:ext cx="1876680" cy="1406160"/>
          </a:xfrm>
          <a:prstGeom prst="rect">
            <a:avLst/>
          </a:prstGeom>
          <a:noFill/>
          <a:ln>
            <a:noFill/>
          </a:ln>
        </p:spPr>
      </p:pic>
      <p:pic>
        <p:nvPicPr>
          <p:cNvPr id="957" name="Google Shape;957;p12"/>
          <p:cNvPicPr preferRelativeResize="0"/>
          <p:nvPr/>
        </p:nvPicPr>
        <p:blipFill rotWithShape="1">
          <a:blip r:embed="rId22">
            <a:alphaModFix/>
          </a:blip>
          <a:srcRect b="0" l="0" r="0" t="0"/>
          <a:stretch/>
        </p:blipFill>
        <p:spPr>
          <a:xfrm>
            <a:off x="2472120" y="3979800"/>
            <a:ext cx="1876680" cy="1406160"/>
          </a:xfrm>
          <a:prstGeom prst="rect">
            <a:avLst/>
          </a:prstGeom>
          <a:noFill/>
          <a:ln>
            <a:noFill/>
          </a:ln>
        </p:spPr>
      </p:pic>
      <p:pic>
        <p:nvPicPr>
          <p:cNvPr id="958" name="Google Shape;958;p12"/>
          <p:cNvPicPr preferRelativeResize="0"/>
          <p:nvPr/>
        </p:nvPicPr>
        <p:blipFill rotWithShape="1">
          <a:blip r:embed="rId23">
            <a:alphaModFix/>
          </a:blip>
          <a:srcRect b="0" l="0" r="0" t="0"/>
          <a:stretch/>
        </p:blipFill>
        <p:spPr>
          <a:xfrm>
            <a:off x="4406760" y="3979440"/>
            <a:ext cx="1876680" cy="1406160"/>
          </a:xfrm>
          <a:prstGeom prst="rect">
            <a:avLst/>
          </a:prstGeom>
          <a:noFill/>
          <a:ln>
            <a:noFill/>
          </a:ln>
        </p:spPr>
      </p:pic>
      <p:pic>
        <p:nvPicPr>
          <p:cNvPr id="959" name="Google Shape;959;p12"/>
          <p:cNvPicPr preferRelativeResize="0"/>
          <p:nvPr/>
        </p:nvPicPr>
        <p:blipFill rotWithShape="1">
          <a:blip r:embed="rId24">
            <a:alphaModFix/>
          </a:blip>
          <a:srcRect b="0" l="0" r="0" t="0"/>
          <a:stretch/>
        </p:blipFill>
        <p:spPr>
          <a:xfrm>
            <a:off x="6341760" y="3975480"/>
            <a:ext cx="1885320" cy="1412280"/>
          </a:xfrm>
          <a:prstGeom prst="rect">
            <a:avLst/>
          </a:prstGeom>
          <a:noFill/>
          <a:ln>
            <a:noFill/>
          </a:ln>
        </p:spPr>
      </p:pic>
      <p:pic>
        <p:nvPicPr>
          <p:cNvPr id="960" name="Google Shape;960;p12"/>
          <p:cNvPicPr preferRelativeResize="0"/>
          <p:nvPr/>
        </p:nvPicPr>
        <p:blipFill rotWithShape="1">
          <a:blip r:embed="rId25">
            <a:alphaModFix/>
          </a:blip>
          <a:srcRect b="0" l="0" r="0" t="0"/>
          <a:stretch/>
        </p:blipFill>
        <p:spPr>
          <a:xfrm>
            <a:off x="8284680" y="3978000"/>
            <a:ext cx="1879560" cy="1408320"/>
          </a:xfrm>
          <a:prstGeom prst="rect">
            <a:avLst/>
          </a:prstGeom>
          <a:noFill/>
          <a:ln>
            <a:noFill/>
          </a:ln>
        </p:spPr>
      </p:pic>
      <p:pic>
        <p:nvPicPr>
          <p:cNvPr id="961" name="Google Shape;961;p12"/>
          <p:cNvPicPr preferRelativeResize="0"/>
          <p:nvPr/>
        </p:nvPicPr>
        <p:blipFill rotWithShape="1">
          <a:blip r:embed="rId26">
            <a:alphaModFix/>
          </a:blip>
          <a:srcRect b="0" l="0" r="0" t="0"/>
          <a:stretch/>
        </p:blipFill>
        <p:spPr>
          <a:xfrm>
            <a:off x="10222200" y="3970080"/>
            <a:ext cx="1885320" cy="1412280"/>
          </a:xfrm>
          <a:prstGeom prst="rect">
            <a:avLst/>
          </a:prstGeom>
          <a:noFill/>
          <a:ln>
            <a:noFill/>
          </a:ln>
        </p:spPr>
      </p:pic>
      <p:pic>
        <p:nvPicPr>
          <p:cNvPr id="962" name="Google Shape;962;p12"/>
          <p:cNvPicPr preferRelativeResize="0"/>
          <p:nvPr/>
        </p:nvPicPr>
        <p:blipFill rotWithShape="1">
          <a:blip r:embed="rId27">
            <a:alphaModFix/>
          </a:blip>
          <a:srcRect b="0" l="0" r="0" t="0"/>
          <a:stretch/>
        </p:blipFill>
        <p:spPr>
          <a:xfrm>
            <a:off x="2470680" y="5285880"/>
            <a:ext cx="1876680" cy="1406160"/>
          </a:xfrm>
          <a:prstGeom prst="rect">
            <a:avLst/>
          </a:prstGeom>
          <a:noFill/>
          <a:ln>
            <a:noFill/>
          </a:ln>
        </p:spPr>
      </p:pic>
      <p:pic>
        <p:nvPicPr>
          <p:cNvPr id="963" name="Google Shape;963;p12"/>
          <p:cNvPicPr preferRelativeResize="0"/>
          <p:nvPr/>
        </p:nvPicPr>
        <p:blipFill rotWithShape="1">
          <a:blip r:embed="rId28">
            <a:alphaModFix/>
          </a:blip>
          <a:srcRect b="0" l="0" r="0" t="0"/>
          <a:stretch/>
        </p:blipFill>
        <p:spPr>
          <a:xfrm>
            <a:off x="4404240" y="5284800"/>
            <a:ext cx="1876680" cy="1406160"/>
          </a:xfrm>
          <a:prstGeom prst="rect">
            <a:avLst/>
          </a:prstGeom>
          <a:noFill/>
          <a:ln>
            <a:noFill/>
          </a:ln>
        </p:spPr>
      </p:pic>
      <p:pic>
        <p:nvPicPr>
          <p:cNvPr id="964" name="Google Shape;964;p12"/>
          <p:cNvPicPr preferRelativeResize="0"/>
          <p:nvPr/>
        </p:nvPicPr>
        <p:blipFill rotWithShape="1">
          <a:blip r:embed="rId29">
            <a:alphaModFix/>
          </a:blip>
          <a:srcRect b="0" l="0" r="0" t="0"/>
          <a:stretch/>
        </p:blipFill>
        <p:spPr>
          <a:xfrm>
            <a:off x="6338160" y="5285520"/>
            <a:ext cx="1885320" cy="1412280"/>
          </a:xfrm>
          <a:prstGeom prst="rect">
            <a:avLst/>
          </a:prstGeom>
          <a:noFill/>
          <a:ln>
            <a:noFill/>
          </a:ln>
        </p:spPr>
      </p:pic>
      <p:pic>
        <p:nvPicPr>
          <p:cNvPr id="965" name="Google Shape;965;p12"/>
          <p:cNvPicPr preferRelativeResize="0"/>
          <p:nvPr/>
        </p:nvPicPr>
        <p:blipFill rotWithShape="1">
          <a:blip r:embed="rId30">
            <a:alphaModFix/>
          </a:blip>
          <a:srcRect b="0" l="0" r="0" t="0"/>
          <a:stretch/>
        </p:blipFill>
        <p:spPr>
          <a:xfrm>
            <a:off x="8280000" y="5280480"/>
            <a:ext cx="1885320" cy="1412280"/>
          </a:xfrm>
          <a:prstGeom prst="rect">
            <a:avLst/>
          </a:prstGeom>
          <a:noFill/>
          <a:ln>
            <a:noFill/>
          </a:ln>
        </p:spPr>
      </p:pic>
      <p:pic>
        <p:nvPicPr>
          <p:cNvPr id="966" name="Google Shape;966;p12"/>
          <p:cNvPicPr preferRelativeResize="0"/>
          <p:nvPr/>
        </p:nvPicPr>
        <p:blipFill rotWithShape="1">
          <a:blip r:embed="rId31">
            <a:alphaModFix/>
          </a:blip>
          <a:srcRect b="0" l="0" r="0" t="0"/>
          <a:stretch/>
        </p:blipFill>
        <p:spPr>
          <a:xfrm>
            <a:off x="10222200" y="5274000"/>
            <a:ext cx="1885320" cy="1412280"/>
          </a:xfrm>
          <a:prstGeom prst="rect">
            <a:avLst/>
          </a:prstGeom>
          <a:noFill/>
          <a:ln>
            <a:noFill/>
          </a:ln>
        </p:spPr>
      </p:pic>
      <p:graphicFrame>
        <p:nvGraphicFramePr>
          <p:cNvPr id="967" name="Google Shape;967;p12"/>
          <p:cNvGraphicFramePr/>
          <p:nvPr/>
        </p:nvGraphicFramePr>
        <p:xfrm>
          <a:off x="537120" y="53280"/>
          <a:ext cx="3000000" cy="3000000"/>
        </p:xfrm>
        <a:graphic>
          <a:graphicData uri="http://schemas.openxmlformats.org/drawingml/2006/table">
            <a:tbl>
              <a:tblPr>
                <a:noFill/>
                <a:tableStyleId>{29FB3FD5-DB58-4EAA-8B46-0DEAA092C384}</a:tableStyleId>
              </a:tblPr>
              <a:tblGrid>
                <a:gridCol w="1929600"/>
                <a:gridCol w="1929600"/>
                <a:gridCol w="1929600"/>
                <a:gridCol w="1929600"/>
                <a:gridCol w="1929600"/>
                <a:gridCol w="1930675"/>
              </a:tblGrid>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1/3,603</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1/972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1/6,465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1/1,513</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1/204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1/76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1/18,727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1/4,045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1/332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1/221</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1/86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1/45,298</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1/9,314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1/2,548</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1/1,550</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1/1,107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1/470</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1/87,895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1/24,494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1/9,855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1/6,484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1/4,785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1/2,127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bl>
          </a:graphicData>
        </a:graphic>
      </p:graphicFrame>
      <p:sp>
        <p:nvSpPr>
          <p:cNvPr id="968" name="Google Shape;968;p12"/>
          <p:cNvSpPr/>
          <p:nvPr/>
        </p:nvSpPr>
        <p:spPr>
          <a:xfrm rot="-5400000">
            <a:off x="-569160" y="473760"/>
            <a:ext cx="1433520" cy="4557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resolution</a:t>
            </a:r>
            <a:endParaRPr b="0" i="0" sz="2400" u="none" cap="none" strike="noStrike">
              <a:solidFill>
                <a:schemeClr val="dk1"/>
              </a:solidFill>
              <a:latin typeface="Arial"/>
              <a:ea typeface="Arial"/>
              <a:cs typeface="Arial"/>
              <a:sym typeface="Arial"/>
            </a:endParaRPr>
          </a:p>
        </p:txBody>
      </p:sp>
      <p:sp>
        <p:nvSpPr>
          <p:cNvPr id="969" name="Google Shape;969;p12"/>
          <p:cNvSpPr/>
          <p:nvPr/>
        </p:nvSpPr>
        <p:spPr>
          <a:xfrm>
            <a:off x="10763280" y="6426000"/>
            <a:ext cx="1261440" cy="456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accuracy</a:t>
            </a:r>
            <a:endParaRPr b="0" i="0" sz="2400" u="none" cap="none" strike="noStrike">
              <a:solidFill>
                <a:schemeClr val="dk1"/>
              </a:solidFill>
              <a:latin typeface="Arial"/>
              <a:ea typeface="Arial"/>
              <a:cs typeface="Arial"/>
              <a:sym typeface="Arial"/>
            </a:endParaRPr>
          </a:p>
        </p:txBody>
      </p:sp>
      <p:sp>
        <p:nvSpPr>
          <p:cNvPr id="970" name="Google Shape;970;p12"/>
          <p:cNvSpPr/>
          <p:nvPr/>
        </p:nvSpPr>
        <p:spPr>
          <a:xfrm>
            <a:off x="489600" y="6533640"/>
            <a:ext cx="11702160" cy="360"/>
          </a:xfrm>
          <a:custGeom>
            <a:rect b="b" l="l" r="r" t="t"/>
            <a:pathLst>
              <a:path extrusionOk="0" h="21600" w="21600">
                <a:moveTo>
                  <a:pt x="0" y="0"/>
                </a:moveTo>
                <a:lnTo>
                  <a:pt x="21600" y="21600"/>
                </a:lnTo>
              </a:path>
            </a:pathLst>
          </a:custGeom>
          <a:noFill/>
          <a:ln cap="flat" cmpd="sng" w="38100">
            <a:solidFill>
              <a:srgbClr val="4472C4"/>
            </a:solidFill>
            <a:prstDash val="solid"/>
            <a:miter lim="8000"/>
            <a:headEnd len="sm" w="sm" type="none"/>
            <a:tailEnd len="med" w="med" type="stealth"/>
          </a:ln>
        </p:spPr>
      </p:sp>
      <p:sp>
        <p:nvSpPr>
          <p:cNvPr id="971" name="Google Shape;971;p12"/>
          <p:cNvSpPr/>
          <p:nvPr/>
        </p:nvSpPr>
        <p:spPr>
          <a:xfrm flipH="1" rot="10800000">
            <a:off x="524520" y="-26280"/>
            <a:ext cx="360" cy="6546960"/>
          </a:xfrm>
          <a:custGeom>
            <a:rect b="b" l="l" r="r" t="t"/>
            <a:pathLst>
              <a:path extrusionOk="0" h="21600" w="21600">
                <a:moveTo>
                  <a:pt x="0" y="0"/>
                </a:moveTo>
                <a:lnTo>
                  <a:pt x="21600" y="21600"/>
                </a:lnTo>
              </a:path>
            </a:pathLst>
          </a:custGeom>
          <a:noFill/>
          <a:ln cap="flat" cmpd="sng" w="38100">
            <a:solidFill>
              <a:srgbClr val="4472C4"/>
            </a:solidFill>
            <a:prstDash val="solid"/>
            <a:miter lim="8000"/>
            <a:headEnd len="sm" w="sm" type="none"/>
            <a:tailEnd len="med" w="med" type="stealth"/>
          </a:ln>
        </p:spPr>
      </p:sp>
      <p:pic>
        <p:nvPicPr>
          <p:cNvPr id="972" name="Google Shape;972;p12"/>
          <p:cNvPicPr preferRelativeResize="0"/>
          <p:nvPr/>
        </p:nvPicPr>
        <p:blipFill rotWithShape="1">
          <a:blip r:embed="rId22">
            <a:alphaModFix/>
          </a:blip>
          <a:srcRect b="0" l="0" r="0" t="0"/>
          <a:stretch/>
        </p:blipFill>
        <p:spPr>
          <a:xfrm>
            <a:off x="1640520" y="147600"/>
            <a:ext cx="8759520" cy="6562440"/>
          </a:xfrm>
          <a:prstGeom prst="rect">
            <a:avLst/>
          </a:prstGeom>
          <a:noFill/>
          <a:ln>
            <a:noFill/>
          </a:ln>
        </p:spPr>
      </p:pic>
      <p:pic>
        <p:nvPicPr>
          <p:cNvPr id="973" name="Google Shape;973;p12"/>
          <p:cNvPicPr preferRelativeResize="0"/>
          <p:nvPr/>
        </p:nvPicPr>
        <p:blipFill rotWithShape="1">
          <a:blip r:embed="rId3">
            <a:alphaModFix/>
          </a:blip>
          <a:srcRect b="0" l="0" r="0" t="0"/>
          <a:stretch/>
        </p:blipFill>
        <p:spPr>
          <a:xfrm>
            <a:off x="1640520" y="147600"/>
            <a:ext cx="8759520" cy="6562440"/>
          </a:xfrm>
          <a:prstGeom prst="rect">
            <a:avLst/>
          </a:prstGeom>
          <a:noFill/>
          <a:ln>
            <a:noFill/>
          </a:ln>
        </p:spPr>
      </p:pic>
      <p:sp>
        <p:nvSpPr>
          <p:cNvPr id="974" name="Google Shape;974;p12"/>
          <p:cNvSpPr/>
          <p:nvPr/>
        </p:nvSpPr>
        <p:spPr>
          <a:xfrm>
            <a:off x="1640520" y="5656320"/>
            <a:ext cx="6729120" cy="3646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highlight>
                  <a:srgbClr val="FFFF00"/>
                </a:highlight>
                <a:latin typeface="Calibri"/>
                <a:ea typeface="Calibri"/>
                <a:cs typeface="Calibri"/>
                <a:sym typeface="Calibri"/>
              </a:rPr>
              <a:t>Original </a:t>
            </a:r>
            <a:r>
              <a:rPr b="0" i="0" lang="en-US" sz="1800" u="none" cap="none" strike="noStrike">
                <a:solidFill>
                  <a:srgbClr val="000000"/>
                </a:solidFill>
                <a:latin typeface="Calibri"/>
                <a:ea typeface="Calibri"/>
                <a:cs typeface="Calibri"/>
                <a:sym typeface="Calibri"/>
              </a:rPr>
              <a:t>200TB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8" name="Shape 978"/>
        <p:cNvGrpSpPr/>
        <p:nvPr/>
      </p:nvGrpSpPr>
      <p:grpSpPr>
        <a:xfrm>
          <a:off x="0" y="0"/>
          <a:ext cx="0" cy="0"/>
          <a:chOff x="0" y="0"/>
          <a:chExt cx="0" cy="0"/>
        </a:xfrm>
      </p:grpSpPr>
      <p:sp>
        <p:nvSpPr>
          <p:cNvPr id="979" name="Google Shape;979;p13"/>
          <p:cNvSpPr/>
          <p:nvPr/>
        </p:nvSpPr>
        <p:spPr>
          <a:xfrm>
            <a:off x="-618840" y="-87480"/>
            <a:ext cx="13447440" cy="7205400"/>
          </a:xfrm>
          <a:prstGeom prst="rect">
            <a:avLst/>
          </a:prstGeom>
          <a:solidFill>
            <a:schemeClr val="lt1"/>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980" name="Google Shape;980;p13"/>
          <p:cNvPicPr preferRelativeResize="0"/>
          <p:nvPr/>
        </p:nvPicPr>
        <p:blipFill rotWithShape="1">
          <a:blip r:embed="rId3">
            <a:alphaModFix/>
          </a:blip>
          <a:srcRect b="0" l="0" r="0" t="0"/>
          <a:stretch/>
        </p:blipFill>
        <p:spPr>
          <a:xfrm>
            <a:off x="10230840" y="53280"/>
            <a:ext cx="1876680" cy="1406160"/>
          </a:xfrm>
          <a:prstGeom prst="rect">
            <a:avLst/>
          </a:prstGeom>
          <a:noFill/>
          <a:ln>
            <a:noFill/>
          </a:ln>
        </p:spPr>
      </p:pic>
      <p:pic>
        <p:nvPicPr>
          <p:cNvPr id="981" name="Google Shape;981;p13"/>
          <p:cNvPicPr preferRelativeResize="0"/>
          <p:nvPr/>
        </p:nvPicPr>
        <p:blipFill rotWithShape="1">
          <a:blip r:embed="rId4">
            <a:alphaModFix/>
          </a:blip>
          <a:srcRect b="0" l="0" r="0" t="0"/>
          <a:stretch/>
        </p:blipFill>
        <p:spPr>
          <a:xfrm>
            <a:off x="537120" y="37440"/>
            <a:ext cx="1876680" cy="1406160"/>
          </a:xfrm>
          <a:prstGeom prst="rect">
            <a:avLst/>
          </a:prstGeom>
          <a:noFill/>
          <a:ln>
            <a:noFill/>
          </a:ln>
        </p:spPr>
      </p:pic>
      <p:pic>
        <p:nvPicPr>
          <p:cNvPr id="982" name="Google Shape;982;p13"/>
          <p:cNvPicPr preferRelativeResize="0"/>
          <p:nvPr/>
        </p:nvPicPr>
        <p:blipFill rotWithShape="1">
          <a:blip r:embed="rId5">
            <a:alphaModFix/>
          </a:blip>
          <a:srcRect b="0" l="0" r="0" t="0"/>
          <a:stretch/>
        </p:blipFill>
        <p:spPr>
          <a:xfrm>
            <a:off x="2466360" y="37440"/>
            <a:ext cx="1876680" cy="1405800"/>
          </a:xfrm>
          <a:prstGeom prst="rect">
            <a:avLst/>
          </a:prstGeom>
          <a:noFill/>
          <a:ln>
            <a:noFill/>
          </a:ln>
        </p:spPr>
      </p:pic>
      <p:pic>
        <p:nvPicPr>
          <p:cNvPr id="983" name="Google Shape;983;p13"/>
          <p:cNvPicPr preferRelativeResize="0"/>
          <p:nvPr/>
        </p:nvPicPr>
        <p:blipFill rotWithShape="1">
          <a:blip r:embed="rId6">
            <a:alphaModFix/>
          </a:blip>
          <a:srcRect b="0" l="0" r="0" t="0"/>
          <a:stretch/>
        </p:blipFill>
        <p:spPr>
          <a:xfrm>
            <a:off x="4395600" y="60480"/>
            <a:ext cx="1876680" cy="1405800"/>
          </a:xfrm>
          <a:prstGeom prst="rect">
            <a:avLst/>
          </a:prstGeom>
          <a:noFill/>
          <a:ln>
            <a:noFill/>
          </a:ln>
        </p:spPr>
      </p:pic>
      <p:pic>
        <p:nvPicPr>
          <p:cNvPr id="984" name="Google Shape;984;p13"/>
          <p:cNvPicPr preferRelativeResize="0"/>
          <p:nvPr/>
        </p:nvPicPr>
        <p:blipFill rotWithShape="1">
          <a:blip r:embed="rId7">
            <a:alphaModFix/>
          </a:blip>
          <a:srcRect b="0" l="0" r="0" t="0"/>
          <a:stretch/>
        </p:blipFill>
        <p:spPr>
          <a:xfrm>
            <a:off x="6325200" y="53280"/>
            <a:ext cx="1923840" cy="1441080"/>
          </a:xfrm>
          <a:prstGeom prst="rect">
            <a:avLst/>
          </a:prstGeom>
          <a:noFill/>
          <a:ln>
            <a:noFill/>
          </a:ln>
        </p:spPr>
      </p:pic>
      <p:pic>
        <p:nvPicPr>
          <p:cNvPr id="985" name="Google Shape;985;p13"/>
          <p:cNvPicPr preferRelativeResize="0"/>
          <p:nvPr/>
        </p:nvPicPr>
        <p:blipFill rotWithShape="1">
          <a:blip r:embed="rId8">
            <a:alphaModFix/>
          </a:blip>
          <a:srcRect b="0" l="0" r="0" t="0"/>
          <a:stretch/>
        </p:blipFill>
        <p:spPr>
          <a:xfrm>
            <a:off x="8301240" y="72000"/>
            <a:ext cx="1876680" cy="1406160"/>
          </a:xfrm>
          <a:prstGeom prst="rect">
            <a:avLst/>
          </a:prstGeom>
          <a:noFill/>
          <a:ln>
            <a:noFill/>
          </a:ln>
        </p:spPr>
      </p:pic>
      <p:pic>
        <p:nvPicPr>
          <p:cNvPr id="986" name="Google Shape;986;p13"/>
          <p:cNvPicPr preferRelativeResize="0"/>
          <p:nvPr/>
        </p:nvPicPr>
        <p:blipFill rotWithShape="1">
          <a:blip r:embed="rId9">
            <a:alphaModFix/>
          </a:blip>
          <a:srcRect b="0" l="0" r="0" t="0"/>
          <a:stretch/>
        </p:blipFill>
        <p:spPr>
          <a:xfrm>
            <a:off x="537120" y="1366920"/>
            <a:ext cx="1876680" cy="1406160"/>
          </a:xfrm>
          <a:prstGeom prst="rect">
            <a:avLst/>
          </a:prstGeom>
          <a:noFill/>
          <a:ln>
            <a:noFill/>
          </a:ln>
        </p:spPr>
      </p:pic>
      <p:pic>
        <p:nvPicPr>
          <p:cNvPr id="987" name="Google Shape;987;p13"/>
          <p:cNvPicPr preferRelativeResize="0"/>
          <p:nvPr/>
        </p:nvPicPr>
        <p:blipFill rotWithShape="1">
          <a:blip r:embed="rId10">
            <a:alphaModFix/>
          </a:blip>
          <a:srcRect b="0" l="0" r="0" t="0"/>
          <a:stretch/>
        </p:blipFill>
        <p:spPr>
          <a:xfrm>
            <a:off x="2465280" y="1366920"/>
            <a:ext cx="1876680" cy="1406160"/>
          </a:xfrm>
          <a:prstGeom prst="rect">
            <a:avLst/>
          </a:prstGeom>
          <a:noFill/>
          <a:ln>
            <a:noFill/>
          </a:ln>
        </p:spPr>
      </p:pic>
      <p:pic>
        <p:nvPicPr>
          <p:cNvPr id="988" name="Google Shape;988;p13"/>
          <p:cNvPicPr preferRelativeResize="0"/>
          <p:nvPr/>
        </p:nvPicPr>
        <p:blipFill rotWithShape="1">
          <a:blip r:embed="rId11">
            <a:alphaModFix/>
          </a:blip>
          <a:srcRect b="0" l="0" r="0" t="0"/>
          <a:stretch/>
        </p:blipFill>
        <p:spPr>
          <a:xfrm>
            <a:off x="4393080" y="1352160"/>
            <a:ext cx="1876680" cy="1405800"/>
          </a:xfrm>
          <a:prstGeom prst="rect">
            <a:avLst/>
          </a:prstGeom>
          <a:noFill/>
          <a:ln>
            <a:noFill/>
          </a:ln>
        </p:spPr>
      </p:pic>
      <p:pic>
        <p:nvPicPr>
          <p:cNvPr id="989" name="Google Shape;989;p13"/>
          <p:cNvPicPr preferRelativeResize="0"/>
          <p:nvPr/>
        </p:nvPicPr>
        <p:blipFill rotWithShape="1">
          <a:blip r:embed="rId12">
            <a:alphaModFix/>
          </a:blip>
          <a:srcRect b="0" l="0" r="0" t="0"/>
          <a:stretch/>
        </p:blipFill>
        <p:spPr>
          <a:xfrm>
            <a:off x="6321240" y="1348560"/>
            <a:ext cx="1913400" cy="1433520"/>
          </a:xfrm>
          <a:prstGeom prst="rect">
            <a:avLst/>
          </a:prstGeom>
          <a:noFill/>
          <a:ln>
            <a:noFill/>
          </a:ln>
        </p:spPr>
      </p:pic>
      <p:pic>
        <p:nvPicPr>
          <p:cNvPr id="990" name="Google Shape;990;p13"/>
          <p:cNvPicPr preferRelativeResize="0"/>
          <p:nvPr/>
        </p:nvPicPr>
        <p:blipFill rotWithShape="1">
          <a:blip r:embed="rId13">
            <a:alphaModFix/>
          </a:blip>
          <a:srcRect b="0" l="0" r="0" t="0"/>
          <a:stretch/>
        </p:blipFill>
        <p:spPr>
          <a:xfrm>
            <a:off x="8285760" y="1365120"/>
            <a:ext cx="1885320" cy="1412280"/>
          </a:xfrm>
          <a:prstGeom prst="rect">
            <a:avLst/>
          </a:prstGeom>
          <a:noFill/>
          <a:ln>
            <a:noFill/>
          </a:ln>
        </p:spPr>
      </p:pic>
      <p:pic>
        <p:nvPicPr>
          <p:cNvPr id="991" name="Google Shape;991;p13"/>
          <p:cNvPicPr preferRelativeResize="0"/>
          <p:nvPr/>
        </p:nvPicPr>
        <p:blipFill rotWithShape="1">
          <a:blip r:embed="rId14">
            <a:alphaModFix/>
          </a:blip>
          <a:srcRect b="0" l="0" r="0" t="0"/>
          <a:stretch/>
        </p:blipFill>
        <p:spPr>
          <a:xfrm>
            <a:off x="10222200" y="1362600"/>
            <a:ext cx="1885320" cy="1412280"/>
          </a:xfrm>
          <a:prstGeom prst="rect">
            <a:avLst/>
          </a:prstGeom>
          <a:noFill/>
          <a:ln>
            <a:noFill/>
          </a:ln>
        </p:spPr>
      </p:pic>
      <p:pic>
        <p:nvPicPr>
          <p:cNvPr id="992" name="Google Shape;992;p13"/>
          <p:cNvPicPr preferRelativeResize="0"/>
          <p:nvPr/>
        </p:nvPicPr>
        <p:blipFill rotWithShape="1">
          <a:blip r:embed="rId15">
            <a:alphaModFix/>
          </a:blip>
          <a:srcRect b="0" l="0" r="0" t="0"/>
          <a:stretch/>
        </p:blipFill>
        <p:spPr>
          <a:xfrm>
            <a:off x="558360" y="2673360"/>
            <a:ext cx="1876680" cy="1406160"/>
          </a:xfrm>
          <a:prstGeom prst="rect">
            <a:avLst/>
          </a:prstGeom>
          <a:noFill/>
          <a:ln>
            <a:noFill/>
          </a:ln>
        </p:spPr>
      </p:pic>
      <p:pic>
        <p:nvPicPr>
          <p:cNvPr id="993" name="Google Shape;993;p13"/>
          <p:cNvPicPr preferRelativeResize="0"/>
          <p:nvPr/>
        </p:nvPicPr>
        <p:blipFill rotWithShape="1">
          <a:blip r:embed="rId16">
            <a:alphaModFix/>
          </a:blip>
          <a:srcRect b="0" l="0" r="0" t="0"/>
          <a:stretch/>
        </p:blipFill>
        <p:spPr>
          <a:xfrm>
            <a:off x="2481840" y="2673360"/>
            <a:ext cx="1876680" cy="1406160"/>
          </a:xfrm>
          <a:prstGeom prst="rect">
            <a:avLst/>
          </a:prstGeom>
          <a:noFill/>
          <a:ln>
            <a:noFill/>
          </a:ln>
        </p:spPr>
      </p:pic>
      <p:pic>
        <p:nvPicPr>
          <p:cNvPr id="994" name="Google Shape;994;p13"/>
          <p:cNvPicPr preferRelativeResize="0"/>
          <p:nvPr/>
        </p:nvPicPr>
        <p:blipFill rotWithShape="1">
          <a:blip r:embed="rId17">
            <a:alphaModFix/>
          </a:blip>
          <a:srcRect b="0" l="0" r="0" t="0"/>
          <a:stretch/>
        </p:blipFill>
        <p:spPr>
          <a:xfrm>
            <a:off x="4405320" y="2657520"/>
            <a:ext cx="1876680" cy="1406160"/>
          </a:xfrm>
          <a:prstGeom prst="rect">
            <a:avLst/>
          </a:prstGeom>
          <a:noFill/>
          <a:ln>
            <a:noFill/>
          </a:ln>
        </p:spPr>
      </p:pic>
      <p:pic>
        <p:nvPicPr>
          <p:cNvPr id="995" name="Google Shape;995;p13"/>
          <p:cNvPicPr preferRelativeResize="0"/>
          <p:nvPr/>
        </p:nvPicPr>
        <p:blipFill rotWithShape="1">
          <a:blip r:embed="rId18">
            <a:alphaModFix/>
          </a:blip>
          <a:srcRect b="0" l="0" r="0" t="0"/>
          <a:stretch/>
        </p:blipFill>
        <p:spPr>
          <a:xfrm>
            <a:off x="6328440" y="2666520"/>
            <a:ext cx="1923840" cy="1441080"/>
          </a:xfrm>
          <a:prstGeom prst="rect">
            <a:avLst/>
          </a:prstGeom>
          <a:noFill/>
          <a:ln>
            <a:noFill/>
          </a:ln>
        </p:spPr>
      </p:pic>
      <p:pic>
        <p:nvPicPr>
          <p:cNvPr id="996" name="Google Shape;996;p13"/>
          <p:cNvPicPr preferRelativeResize="0"/>
          <p:nvPr/>
        </p:nvPicPr>
        <p:blipFill rotWithShape="1">
          <a:blip r:embed="rId19">
            <a:alphaModFix/>
          </a:blip>
          <a:srcRect b="0" l="0" r="0" t="0"/>
          <a:stretch/>
        </p:blipFill>
        <p:spPr>
          <a:xfrm>
            <a:off x="8299080" y="2669400"/>
            <a:ext cx="1876680" cy="1406160"/>
          </a:xfrm>
          <a:prstGeom prst="rect">
            <a:avLst/>
          </a:prstGeom>
          <a:noFill/>
          <a:ln>
            <a:noFill/>
          </a:ln>
        </p:spPr>
      </p:pic>
      <p:pic>
        <p:nvPicPr>
          <p:cNvPr id="997" name="Google Shape;997;p13"/>
          <p:cNvPicPr preferRelativeResize="0"/>
          <p:nvPr/>
        </p:nvPicPr>
        <p:blipFill rotWithShape="1">
          <a:blip r:embed="rId20">
            <a:alphaModFix/>
          </a:blip>
          <a:srcRect b="0" l="0" r="0" t="0"/>
          <a:stretch/>
        </p:blipFill>
        <p:spPr>
          <a:xfrm>
            <a:off x="10222200" y="2666520"/>
            <a:ext cx="1885320" cy="1412280"/>
          </a:xfrm>
          <a:prstGeom prst="rect">
            <a:avLst/>
          </a:prstGeom>
          <a:noFill/>
          <a:ln>
            <a:noFill/>
          </a:ln>
        </p:spPr>
      </p:pic>
      <p:pic>
        <p:nvPicPr>
          <p:cNvPr id="998" name="Google Shape;998;p13"/>
          <p:cNvPicPr preferRelativeResize="0"/>
          <p:nvPr/>
        </p:nvPicPr>
        <p:blipFill rotWithShape="1">
          <a:blip r:embed="rId21">
            <a:alphaModFix/>
          </a:blip>
          <a:srcRect b="0" l="0" r="0" t="0"/>
          <a:stretch/>
        </p:blipFill>
        <p:spPr>
          <a:xfrm>
            <a:off x="537480" y="3979440"/>
            <a:ext cx="1876680" cy="1406160"/>
          </a:xfrm>
          <a:prstGeom prst="rect">
            <a:avLst/>
          </a:prstGeom>
          <a:noFill/>
          <a:ln>
            <a:noFill/>
          </a:ln>
        </p:spPr>
      </p:pic>
      <p:pic>
        <p:nvPicPr>
          <p:cNvPr id="999" name="Google Shape;999;p13"/>
          <p:cNvPicPr preferRelativeResize="0"/>
          <p:nvPr/>
        </p:nvPicPr>
        <p:blipFill rotWithShape="1">
          <a:blip r:embed="rId22">
            <a:alphaModFix/>
          </a:blip>
          <a:srcRect b="0" l="0" r="0" t="0"/>
          <a:stretch/>
        </p:blipFill>
        <p:spPr>
          <a:xfrm>
            <a:off x="2472120" y="3979800"/>
            <a:ext cx="1876680" cy="1406160"/>
          </a:xfrm>
          <a:prstGeom prst="rect">
            <a:avLst/>
          </a:prstGeom>
          <a:noFill/>
          <a:ln>
            <a:noFill/>
          </a:ln>
        </p:spPr>
      </p:pic>
      <p:pic>
        <p:nvPicPr>
          <p:cNvPr id="1000" name="Google Shape;1000;p13"/>
          <p:cNvPicPr preferRelativeResize="0"/>
          <p:nvPr/>
        </p:nvPicPr>
        <p:blipFill rotWithShape="1">
          <a:blip r:embed="rId23">
            <a:alphaModFix/>
          </a:blip>
          <a:srcRect b="0" l="0" r="0" t="0"/>
          <a:stretch/>
        </p:blipFill>
        <p:spPr>
          <a:xfrm>
            <a:off x="4406760" y="3979440"/>
            <a:ext cx="1876680" cy="1406160"/>
          </a:xfrm>
          <a:prstGeom prst="rect">
            <a:avLst/>
          </a:prstGeom>
          <a:noFill/>
          <a:ln>
            <a:noFill/>
          </a:ln>
        </p:spPr>
      </p:pic>
      <p:pic>
        <p:nvPicPr>
          <p:cNvPr id="1001" name="Google Shape;1001;p13"/>
          <p:cNvPicPr preferRelativeResize="0"/>
          <p:nvPr/>
        </p:nvPicPr>
        <p:blipFill rotWithShape="1">
          <a:blip r:embed="rId24">
            <a:alphaModFix/>
          </a:blip>
          <a:srcRect b="0" l="0" r="0" t="0"/>
          <a:stretch/>
        </p:blipFill>
        <p:spPr>
          <a:xfrm>
            <a:off x="6341760" y="3975480"/>
            <a:ext cx="1885320" cy="1412280"/>
          </a:xfrm>
          <a:prstGeom prst="rect">
            <a:avLst/>
          </a:prstGeom>
          <a:noFill/>
          <a:ln>
            <a:noFill/>
          </a:ln>
        </p:spPr>
      </p:pic>
      <p:pic>
        <p:nvPicPr>
          <p:cNvPr id="1002" name="Google Shape;1002;p13"/>
          <p:cNvPicPr preferRelativeResize="0"/>
          <p:nvPr/>
        </p:nvPicPr>
        <p:blipFill rotWithShape="1">
          <a:blip r:embed="rId25">
            <a:alphaModFix/>
          </a:blip>
          <a:srcRect b="0" l="0" r="0" t="0"/>
          <a:stretch/>
        </p:blipFill>
        <p:spPr>
          <a:xfrm>
            <a:off x="8284680" y="3978000"/>
            <a:ext cx="1879560" cy="1408320"/>
          </a:xfrm>
          <a:prstGeom prst="rect">
            <a:avLst/>
          </a:prstGeom>
          <a:noFill/>
          <a:ln>
            <a:noFill/>
          </a:ln>
        </p:spPr>
      </p:pic>
      <p:pic>
        <p:nvPicPr>
          <p:cNvPr id="1003" name="Google Shape;1003;p13"/>
          <p:cNvPicPr preferRelativeResize="0"/>
          <p:nvPr/>
        </p:nvPicPr>
        <p:blipFill rotWithShape="1">
          <a:blip r:embed="rId26">
            <a:alphaModFix/>
          </a:blip>
          <a:srcRect b="0" l="0" r="0" t="0"/>
          <a:stretch/>
        </p:blipFill>
        <p:spPr>
          <a:xfrm>
            <a:off x="10222200" y="3970080"/>
            <a:ext cx="1885320" cy="1412280"/>
          </a:xfrm>
          <a:prstGeom prst="rect">
            <a:avLst/>
          </a:prstGeom>
          <a:noFill/>
          <a:ln>
            <a:noFill/>
          </a:ln>
        </p:spPr>
      </p:pic>
      <p:pic>
        <p:nvPicPr>
          <p:cNvPr id="1004" name="Google Shape;1004;p13"/>
          <p:cNvPicPr preferRelativeResize="0"/>
          <p:nvPr/>
        </p:nvPicPr>
        <p:blipFill rotWithShape="1">
          <a:blip r:embed="rId27">
            <a:alphaModFix/>
          </a:blip>
          <a:srcRect b="0" l="0" r="0" t="0"/>
          <a:stretch/>
        </p:blipFill>
        <p:spPr>
          <a:xfrm>
            <a:off x="2470680" y="5285880"/>
            <a:ext cx="1876680" cy="1406160"/>
          </a:xfrm>
          <a:prstGeom prst="rect">
            <a:avLst/>
          </a:prstGeom>
          <a:noFill/>
          <a:ln>
            <a:noFill/>
          </a:ln>
        </p:spPr>
      </p:pic>
      <p:pic>
        <p:nvPicPr>
          <p:cNvPr id="1005" name="Google Shape;1005;p13"/>
          <p:cNvPicPr preferRelativeResize="0"/>
          <p:nvPr/>
        </p:nvPicPr>
        <p:blipFill rotWithShape="1">
          <a:blip r:embed="rId28">
            <a:alphaModFix/>
          </a:blip>
          <a:srcRect b="0" l="0" r="0" t="0"/>
          <a:stretch/>
        </p:blipFill>
        <p:spPr>
          <a:xfrm>
            <a:off x="4404240" y="5284800"/>
            <a:ext cx="1876680" cy="1406160"/>
          </a:xfrm>
          <a:prstGeom prst="rect">
            <a:avLst/>
          </a:prstGeom>
          <a:noFill/>
          <a:ln>
            <a:noFill/>
          </a:ln>
        </p:spPr>
      </p:pic>
      <p:pic>
        <p:nvPicPr>
          <p:cNvPr id="1006" name="Google Shape;1006;p13"/>
          <p:cNvPicPr preferRelativeResize="0"/>
          <p:nvPr/>
        </p:nvPicPr>
        <p:blipFill rotWithShape="1">
          <a:blip r:embed="rId29">
            <a:alphaModFix/>
          </a:blip>
          <a:srcRect b="0" l="0" r="0" t="0"/>
          <a:stretch/>
        </p:blipFill>
        <p:spPr>
          <a:xfrm>
            <a:off x="6338160" y="5285520"/>
            <a:ext cx="1885320" cy="1412280"/>
          </a:xfrm>
          <a:prstGeom prst="rect">
            <a:avLst/>
          </a:prstGeom>
          <a:noFill/>
          <a:ln>
            <a:noFill/>
          </a:ln>
        </p:spPr>
      </p:pic>
      <p:pic>
        <p:nvPicPr>
          <p:cNvPr id="1007" name="Google Shape;1007;p13"/>
          <p:cNvPicPr preferRelativeResize="0"/>
          <p:nvPr/>
        </p:nvPicPr>
        <p:blipFill rotWithShape="1">
          <a:blip r:embed="rId30">
            <a:alphaModFix/>
          </a:blip>
          <a:srcRect b="0" l="0" r="0" t="0"/>
          <a:stretch/>
        </p:blipFill>
        <p:spPr>
          <a:xfrm>
            <a:off x="8280000" y="5280480"/>
            <a:ext cx="1885320" cy="1412280"/>
          </a:xfrm>
          <a:prstGeom prst="rect">
            <a:avLst/>
          </a:prstGeom>
          <a:noFill/>
          <a:ln>
            <a:noFill/>
          </a:ln>
        </p:spPr>
      </p:pic>
      <p:pic>
        <p:nvPicPr>
          <p:cNvPr id="1008" name="Google Shape;1008;p13"/>
          <p:cNvPicPr preferRelativeResize="0"/>
          <p:nvPr/>
        </p:nvPicPr>
        <p:blipFill rotWithShape="1">
          <a:blip r:embed="rId31">
            <a:alphaModFix/>
          </a:blip>
          <a:srcRect b="0" l="0" r="0" t="0"/>
          <a:stretch/>
        </p:blipFill>
        <p:spPr>
          <a:xfrm>
            <a:off x="10222200" y="5274000"/>
            <a:ext cx="1885320" cy="1412280"/>
          </a:xfrm>
          <a:prstGeom prst="rect">
            <a:avLst/>
          </a:prstGeom>
          <a:noFill/>
          <a:ln>
            <a:noFill/>
          </a:ln>
        </p:spPr>
      </p:pic>
      <p:graphicFrame>
        <p:nvGraphicFramePr>
          <p:cNvPr id="1009" name="Google Shape;1009;p13"/>
          <p:cNvGraphicFramePr/>
          <p:nvPr/>
        </p:nvGraphicFramePr>
        <p:xfrm>
          <a:off x="537120" y="53280"/>
          <a:ext cx="3000000" cy="3000000"/>
        </p:xfrm>
        <a:graphic>
          <a:graphicData uri="http://schemas.openxmlformats.org/drawingml/2006/table">
            <a:tbl>
              <a:tblPr>
                <a:noFill/>
                <a:tableStyleId>{29FB3FD5-DB58-4EAA-8B46-0DEAA092C384}</a:tableStyleId>
              </a:tblPr>
              <a:tblGrid>
                <a:gridCol w="1929600"/>
                <a:gridCol w="1929600"/>
                <a:gridCol w="1929600"/>
                <a:gridCol w="1929600"/>
                <a:gridCol w="1929600"/>
                <a:gridCol w="1930675"/>
              </a:tblGrid>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1/3,603</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1/972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1/6,465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1/1,513</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1/204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1/76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1/18,727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1/4,045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1/332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1/221</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1/86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1/45,298</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1/9,314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1/2,548</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1/1,550</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1/1,107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1/470</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1/87,895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1/24,494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1/9,855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1/6,484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1/4,785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1/2,127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bl>
          </a:graphicData>
        </a:graphic>
      </p:graphicFrame>
      <p:sp>
        <p:nvSpPr>
          <p:cNvPr id="1010" name="Google Shape;1010;p13"/>
          <p:cNvSpPr/>
          <p:nvPr/>
        </p:nvSpPr>
        <p:spPr>
          <a:xfrm rot="-5400000">
            <a:off x="-569160" y="473760"/>
            <a:ext cx="1433520" cy="4557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resolution</a:t>
            </a:r>
            <a:endParaRPr b="0" i="0" sz="2400" u="none" cap="none" strike="noStrike">
              <a:solidFill>
                <a:schemeClr val="dk1"/>
              </a:solidFill>
              <a:latin typeface="Arial"/>
              <a:ea typeface="Arial"/>
              <a:cs typeface="Arial"/>
              <a:sym typeface="Arial"/>
            </a:endParaRPr>
          </a:p>
        </p:txBody>
      </p:sp>
      <p:sp>
        <p:nvSpPr>
          <p:cNvPr id="1011" name="Google Shape;1011;p13"/>
          <p:cNvSpPr/>
          <p:nvPr/>
        </p:nvSpPr>
        <p:spPr>
          <a:xfrm>
            <a:off x="10763280" y="6426000"/>
            <a:ext cx="1261440" cy="456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accuracy</a:t>
            </a:r>
            <a:endParaRPr b="0" i="0" sz="2400" u="none" cap="none" strike="noStrike">
              <a:solidFill>
                <a:schemeClr val="dk1"/>
              </a:solidFill>
              <a:latin typeface="Arial"/>
              <a:ea typeface="Arial"/>
              <a:cs typeface="Arial"/>
              <a:sym typeface="Arial"/>
            </a:endParaRPr>
          </a:p>
        </p:txBody>
      </p:sp>
      <p:sp>
        <p:nvSpPr>
          <p:cNvPr id="1012" name="Google Shape;1012;p13"/>
          <p:cNvSpPr/>
          <p:nvPr/>
        </p:nvSpPr>
        <p:spPr>
          <a:xfrm>
            <a:off x="489600" y="6533640"/>
            <a:ext cx="11702160" cy="360"/>
          </a:xfrm>
          <a:custGeom>
            <a:rect b="b" l="l" r="r" t="t"/>
            <a:pathLst>
              <a:path extrusionOk="0" h="21600" w="21600">
                <a:moveTo>
                  <a:pt x="0" y="0"/>
                </a:moveTo>
                <a:lnTo>
                  <a:pt x="21600" y="21600"/>
                </a:lnTo>
              </a:path>
            </a:pathLst>
          </a:custGeom>
          <a:noFill/>
          <a:ln cap="flat" cmpd="sng" w="38100">
            <a:solidFill>
              <a:srgbClr val="4472C4"/>
            </a:solidFill>
            <a:prstDash val="solid"/>
            <a:miter lim="8000"/>
            <a:headEnd len="sm" w="sm" type="none"/>
            <a:tailEnd len="med" w="med" type="stealth"/>
          </a:ln>
        </p:spPr>
      </p:sp>
      <p:sp>
        <p:nvSpPr>
          <p:cNvPr id="1013" name="Google Shape;1013;p13"/>
          <p:cNvSpPr/>
          <p:nvPr/>
        </p:nvSpPr>
        <p:spPr>
          <a:xfrm flipH="1" rot="10800000">
            <a:off x="524520" y="-26280"/>
            <a:ext cx="360" cy="6546960"/>
          </a:xfrm>
          <a:custGeom>
            <a:rect b="b" l="l" r="r" t="t"/>
            <a:pathLst>
              <a:path extrusionOk="0" h="21600" w="21600">
                <a:moveTo>
                  <a:pt x="0" y="0"/>
                </a:moveTo>
                <a:lnTo>
                  <a:pt x="21600" y="21600"/>
                </a:lnTo>
              </a:path>
            </a:pathLst>
          </a:custGeom>
          <a:noFill/>
          <a:ln cap="flat" cmpd="sng" w="38100">
            <a:solidFill>
              <a:srgbClr val="4472C4"/>
            </a:solidFill>
            <a:prstDash val="solid"/>
            <a:miter lim="8000"/>
            <a:headEnd len="sm" w="sm" type="none"/>
            <a:tailEnd len="med" w="med" type="stealth"/>
          </a:ln>
        </p:spPr>
      </p:sp>
      <p:pic>
        <p:nvPicPr>
          <p:cNvPr id="1014" name="Google Shape;1014;p13"/>
          <p:cNvPicPr preferRelativeResize="0"/>
          <p:nvPr/>
        </p:nvPicPr>
        <p:blipFill rotWithShape="1">
          <a:blip r:embed="rId22">
            <a:alphaModFix/>
          </a:blip>
          <a:srcRect b="0" l="0" r="0" t="0"/>
          <a:stretch/>
        </p:blipFill>
        <p:spPr>
          <a:xfrm>
            <a:off x="1640520" y="147600"/>
            <a:ext cx="8759520" cy="6562440"/>
          </a:xfrm>
          <a:prstGeom prst="rect">
            <a:avLst/>
          </a:prstGeom>
          <a:noFill/>
          <a:ln>
            <a:noFill/>
          </a:ln>
        </p:spPr>
      </p:pic>
      <p:pic>
        <p:nvPicPr>
          <p:cNvPr id="1015" name="Google Shape;1015;p13"/>
          <p:cNvPicPr preferRelativeResize="0"/>
          <p:nvPr/>
        </p:nvPicPr>
        <p:blipFill rotWithShape="1">
          <a:blip r:embed="rId3">
            <a:alphaModFix/>
          </a:blip>
          <a:srcRect b="0" l="0" r="0" t="0"/>
          <a:stretch/>
        </p:blipFill>
        <p:spPr>
          <a:xfrm>
            <a:off x="1640520" y="147600"/>
            <a:ext cx="8759520" cy="6562440"/>
          </a:xfrm>
          <a:prstGeom prst="rect">
            <a:avLst/>
          </a:prstGeom>
          <a:noFill/>
          <a:ln>
            <a:noFill/>
          </a:ln>
        </p:spPr>
      </p:pic>
      <p:pic>
        <p:nvPicPr>
          <p:cNvPr id="1016" name="Google Shape;1016;p13"/>
          <p:cNvPicPr preferRelativeResize="0"/>
          <p:nvPr/>
        </p:nvPicPr>
        <p:blipFill rotWithShape="1">
          <a:blip r:embed="rId12">
            <a:alphaModFix/>
          </a:blip>
          <a:srcRect b="0" l="0" r="0" t="0"/>
          <a:stretch/>
        </p:blipFill>
        <p:spPr>
          <a:xfrm>
            <a:off x="1640520" y="147600"/>
            <a:ext cx="8767800" cy="6568920"/>
          </a:xfrm>
          <a:prstGeom prst="rect">
            <a:avLst/>
          </a:prstGeom>
          <a:noFill/>
          <a:ln>
            <a:noFill/>
          </a:ln>
        </p:spPr>
      </p:pic>
      <p:sp>
        <p:nvSpPr>
          <p:cNvPr id="1017" name="Google Shape;1017;p13"/>
          <p:cNvSpPr/>
          <p:nvPr/>
        </p:nvSpPr>
        <p:spPr>
          <a:xfrm>
            <a:off x="1640520" y="5656320"/>
            <a:ext cx="6729120" cy="3646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highlight>
                  <a:srgbClr val="FFFF00"/>
                </a:highlight>
                <a:latin typeface="Calibri"/>
                <a:ea typeface="Calibri"/>
                <a:cs typeface="Calibri"/>
                <a:sym typeface="Calibri"/>
              </a:rPr>
              <a:t>1/76 </a:t>
            </a:r>
            <a:r>
              <a:rPr b="0" i="0" lang="en-US" sz="1800" u="none" cap="none" strike="noStrike">
                <a:solidFill>
                  <a:srgbClr val="000000"/>
                </a:solidFill>
                <a:latin typeface="Calibri"/>
                <a:ea typeface="Calibri"/>
                <a:cs typeface="Calibri"/>
                <a:sym typeface="Calibri"/>
              </a:rPr>
              <a:t>(200TB -&gt; 2.6TB)</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1" name="Shape 1021"/>
        <p:cNvGrpSpPr/>
        <p:nvPr/>
      </p:nvGrpSpPr>
      <p:grpSpPr>
        <a:xfrm>
          <a:off x="0" y="0"/>
          <a:ext cx="0" cy="0"/>
          <a:chOff x="0" y="0"/>
          <a:chExt cx="0" cy="0"/>
        </a:xfrm>
      </p:grpSpPr>
      <p:sp>
        <p:nvSpPr>
          <p:cNvPr id="1022" name="Google Shape;1022;p14"/>
          <p:cNvSpPr/>
          <p:nvPr/>
        </p:nvSpPr>
        <p:spPr>
          <a:xfrm>
            <a:off x="-618840" y="-87480"/>
            <a:ext cx="13447440" cy="7205400"/>
          </a:xfrm>
          <a:prstGeom prst="rect">
            <a:avLst/>
          </a:prstGeom>
          <a:solidFill>
            <a:schemeClr val="lt1"/>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3" name="Google Shape;1023;p14"/>
          <p:cNvPicPr preferRelativeResize="0"/>
          <p:nvPr/>
        </p:nvPicPr>
        <p:blipFill rotWithShape="1">
          <a:blip r:embed="rId3">
            <a:alphaModFix/>
          </a:blip>
          <a:srcRect b="0" l="0" r="0" t="0"/>
          <a:stretch/>
        </p:blipFill>
        <p:spPr>
          <a:xfrm>
            <a:off x="10230840" y="53280"/>
            <a:ext cx="1876680" cy="1406160"/>
          </a:xfrm>
          <a:prstGeom prst="rect">
            <a:avLst/>
          </a:prstGeom>
          <a:noFill/>
          <a:ln>
            <a:noFill/>
          </a:ln>
        </p:spPr>
      </p:pic>
      <p:pic>
        <p:nvPicPr>
          <p:cNvPr id="1024" name="Google Shape;1024;p14"/>
          <p:cNvPicPr preferRelativeResize="0"/>
          <p:nvPr/>
        </p:nvPicPr>
        <p:blipFill rotWithShape="1">
          <a:blip r:embed="rId4">
            <a:alphaModFix/>
          </a:blip>
          <a:srcRect b="0" l="0" r="0" t="0"/>
          <a:stretch/>
        </p:blipFill>
        <p:spPr>
          <a:xfrm>
            <a:off x="537120" y="37440"/>
            <a:ext cx="1876680" cy="1406160"/>
          </a:xfrm>
          <a:prstGeom prst="rect">
            <a:avLst/>
          </a:prstGeom>
          <a:noFill/>
          <a:ln>
            <a:noFill/>
          </a:ln>
        </p:spPr>
      </p:pic>
      <p:pic>
        <p:nvPicPr>
          <p:cNvPr id="1025" name="Google Shape;1025;p14"/>
          <p:cNvPicPr preferRelativeResize="0"/>
          <p:nvPr/>
        </p:nvPicPr>
        <p:blipFill rotWithShape="1">
          <a:blip r:embed="rId5">
            <a:alphaModFix/>
          </a:blip>
          <a:srcRect b="0" l="0" r="0" t="0"/>
          <a:stretch/>
        </p:blipFill>
        <p:spPr>
          <a:xfrm>
            <a:off x="2466360" y="37440"/>
            <a:ext cx="1876680" cy="1405800"/>
          </a:xfrm>
          <a:prstGeom prst="rect">
            <a:avLst/>
          </a:prstGeom>
          <a:noFill/>
          <a:ln>
            <a:noFill/>
          </a:ln>
        </p:spPr>
      </p:pic>
      <p:pic>
        <p:nvPicPr>
          <p:cNvPr id="1026" name="Google Shape;1026;p14"/>
          <p:cNvPicPr preferRelativeResize="0"/>
          <p:nvPr/>
        </p:nvPicPr>
        <p:blipFill rotWithShape="1">
          <a:blip r:embed="rId6">
            <a:alphaModFix/>
          </a:blip>
          <a:srcRect b="0" l="0" r="0" t="0"/>
          <a:stretch/>
        </p:blipFill>
        <p:spPr>
          <a:xfrm>
            <a:off x="4395600" y="60480"/>
            <a:ext cx="1876680" cy="1405800"/>
          </a:xfrm>
          <a:prstGeom prst="rect">
            <a:avLst/>
          </a:prstGeom>
          <a:noFill/>
          <a:ln>
            <a:noFill/>
          </a:ln>
        </p:spPr>
      </p:pic>
      <p:pic>
        <p:nvPicPr>
          <p:cNvPr id="1027" name="Google Shape;1027;p14"/>
          <p:cNvPicPr preferRelativeResize="0"/>
          <p:nvPr/>
        </p:nvPicPr>
        <p:blipFill rotWithShape="1">
          <a:blip r:embed="rId7">
            <a:alphaModFix/>
          </a:blip>
          <a:srcRect b="0" l="0" r="0" t="0"/>
          <a:stretch/>
        </p:blipFill>
        <p:spPr>
          <a:xfrm>
            <a:off x="6325200" y="53280"/>
            <a:ext cx="1923840" cy="1441080"/>
          </a:xfrm>
          <a:prstGeom prst="rect">
            <a:avLst/>
          </a:prstGeom>
          <a:noFill/>
          <a:ln>
            <a:noFill/>
          </a:ln>
        </p:spPr>
      </p:pic>
      <p:pic>
        <p:nvPicPr>
          <p:cNvPr id="1028" name="Google Shape;1028;p14"/>
          <p:cNvPicPr preferRelativeResize="0"/>
          <p:nvPr/>
        </p:nvPicPr>
        <p:blipFill rotWithShape="1">
          <a:blip r:embed="rId8">
            <a:alphaModFix/>
          </a:blip>
          <a:srcRect b="0" l="0" r="0" t="0"/>
          <a:stretch/>
        </p:blipFill>
        <p:spPr>
          <a:xfrm>
            <a:off x="8301240" y="72000"/>
            <a:ext cx="1876680" cy="1406160"/>
          </a:xfrm>
          <a:prstGeom prst="rect">
            <a:avLst/>
          </a:prstGeom>
          <a:noFill/>
          <a:ln>
            <a:noFill/>
          </a:ln>
        </p:spPr>
      </p:pic>
      <p:pic>
        <p:nvPicPr>
          <p:cNvPr id="1029" name="Google Shape;1029;p14"/>
          <p:cNvPicPr preferRelativeResize="0"/>
          <p:nvPr/>
        </p:nvPicPr>
        <p:blipFill rotWithShape="1">
          <a:blip r:embed="rId9">
            <a:alphaModFix/>
          </a:blip>
          <a:srcRect b="0" l="0" r="0" t="0"/>
          <a:stretch/>
        </p:blipFill>
        <p:spPr>
          <a:xfrm>
            <a:off x="537120" y="1366920"/>
            <a:ext cx="1876680" cy="1406160"/>
          </a:xfrm>
          <a:prstGeom prst="rect">
            <a:avLst/>
          </a:prstGeom>
          <a:noFill/>
          <a:ln>
            <a:noFill/>
          </a:ln>
        </p:spPr>
      </p:pic>
      <p:pic>
        <p:nvPicPr>
          <p:cNvPr id="1030" name="Google Shape;1030;p14"/>
          <p:cNvPicPr preferRelativeResize="0"/>
          <p:nvPr/>
        </p:nvPicPr>
        <p:blipFill rotWithShape="1">
          <a:blip r:embed="rId10">
            <a:alphaModFix/>
          </a:blip>
          <a:srcRect b="0" l="0" r="0" t="0"/>
          <a:stretch/>
        </p:blipFill>
        <p:spPr>
          <a:xfrm>
            <a:off x="2465280" y="1366920"/>
            <a:ext cx="1876680" cy="1406160"/>
          </a:xfrm>
          <a:prstGeom prst="rect">
            <a:avLst/>
          </a:prstGeom>
          <a:noFill/>
          <a:ln>
            <a:noFill/>
          </a:ln>
        </p:spPr>
      </p:pic>
      <p:pic>
        <p:nvPicPr>
          <p:cNvPr id="1031" name="Google Shape;1031;p14"/>
          <p:cNvPicPr preferRelativeResize="0"/>
          <p:nvPr/>
        </p:nvPicPr>
        <p:blipFill rotWithShape="1">
          <a:blip r:embed="rId11">
            <a:alphaModFix/>
          </a:blip>
          <a:srcRect b="0" l="0" r="0" t="0"/>
          <a:stretch/>
        </p:blipFill>
        <p:spPr>
          <a:xfrm>
            <a:off x="4393080" y="1352160"/>
            <a:ext cx="1876680" cy="1405800"/>
          </a:xfrm>
          <a:prstGeom prst="rect">
            <a:avLst/>
          </a:prstGeom>
          <a:noFill/>
          <a:ln>
            <a:noFill/>
          </a:ln>
        </p:spPr>
      </p:pic>
      <p:pic>
        <p:nvPicPr>
          <p:cNvPr id="1032" name="Google Shape;1032;p14"/>
          <p:cNvPicPr preferRelativeResize="0"/>
          <p:nvPr/>
        </p:nvPicPr>
        <p:blipFill rotWithShape="1">
          <a:blip r:embed="rId12">
            <a:alphaModFix/>
          </a:blip>
          <a:srcRect b="0" l="0" r="0" t="0"/>
          <a:stretch/>
        </p:blipFill>
        <p:spPr>
          <a:xfrm>
            <a:off x="6321240" y="1348560"/>
            <a:ext cx="1913400" cy="1433520"/>
          </a:xfrm>
          <a:prstGeom prst="rect">
            <a:avLst/>
          </a:prstGeom>
          <a:noFill/>
          <a:ln>
            <a:noFill/>
          </a:ln>
        </p:spPr>
      </p:pic>
      <p:pic>
        <p:nvPicPr>
          <p:cNvPr id="1033" name="Google Shape;1033;p14"/>
          <p:cNvPicPr preferRelativeResize="0"/>
          <p:nvPr/>
        </p:nvPicPr>
        <p:blipFill rotWithShape="1">
          <a:blip r:embed="rId13">
            <a:alphaModFix/>
          </a:blip>
          <a:srcRect b="0" l="0" r="0" t="0"/>
          <a:stretch/>
        </p:blipFill>
        <p:spPr>
          <a:xfrm>
            <a:off x="8285760" y="1365120"/>
            <a:ext cx="1885320" cy="1412280"/>
          </a:xfrm>
          <a:prstGeom prst="rect">
            <a:avLst/>
          </a:prstGeom>
          <a:noFill/>
          <a:ln>
            <a:noFill/>
          </a:ln>
        </p:spPr>
      </p:pic>
      <p:pic>
        <p:nvPicPr>
          <p:cNvPr id="1034" name="Google Shape;1034;p14"/>
          <p:cNvPicPr preferRelativeResize="0"/>
          <p:nvPr/>
        </p:nvPicPr>
        <p:blipFill rotWithShape="1">
          <a:blip r:embed="rId14">
            <a:alphaModFix/>
          </a:blip>
          <a:srcRect b="0" l="0" r="0" t="0"/>
          <a:stretch/>
        </p:blipFill>
        <p:spPr>
          <a:xfrm>
            <a:off x="10222200" y="1362600"/>
            <a:ext cx="1885320" cy="1412280"/>
          </a:xfrm>
          <a:prstGeom prst="rect">
            <a:avLst/>
          </a:prstGeom>
          <a:noFill/>
          <a:ln>
            <a:noFill/>
          </a:ln>
        </p:spPr>
      </p:pic>
      <p:pic>
        <p:nvPicPr>
          <p:cNvPr id="1035" name="Google Shape;1035;p14"/>
          <p:cNvPicPr preferRelativeResize="0"/>
          <p:nvPr/>
        </p:nvPicPr>
        <p:blipFill rotWithShape="1">
          <a:blip r:embed="rId15">
            <a:alphaModFix/>
          </a:blip>
          <a:srcRect b="0" l="0" r="0" t="0"/>
          <a:stretch/>
        </p:blipFill>
        <p:spPr>
          <a:xfrm>
            <a:off x="558360" y="2673360"/>
            <a:ext cx="1876680" cy="1406160"/>
          </a:xfrm>
          <a:prstGeom prst="rect">
            <a:avLst/>
          </a:prstGeom>
          <a:noFill/>
          <a:ln>
            <a:noFill/>
          </a:ln>
        </p:spPr>
      </p:pic>
      <p:pic>
        <p:nvPicPr>
          <p:cNvPr id="1036" name="Google Shape;1036;p14"/>
          <p:cNvPicPr preferRelativeResize="0"/>
          <p:nvPr/>
        </p:nvPicPr>
        <p:blipFill rotWithShape="1">
          <a:blip r:embed="rId16">
            <a:alphaModFix/>
          </a:blip>
          <a:srcRect b="0" l="0" r="0" t="0"/>
          <a:stretch/>
        </p:blipFill>
        <p:spPr>
          <a:xfrm>
            <a:off x="2481840" y="2673360"/>
            <a:ext cx="1876680" cy="1406160"/>
          </a:xfrm>
          <a:prstGeom prst="rect">
            <a:avLst/>
          </a:prstGeom>
          <a:noFill/>
          <a:ln>
            <a:noFill/>
          </a:ln>
        </p:spPr>
      </p:pic>
      <p:pic>
        <p:nvPicPr>
          <p:cNvPr id="1037" name="Google Shape;1037;p14"/>
          <p:cNvPicPr preferRelativeResize="0"/>
          <p:nvPr/>
        </p:nvPicPr>
        <p:blipFill rotWithShape="1">
          <a:blip r:embed="rId17">
            <a:alphaModFix/>
          </a:blip>
          <a:srcRect b="0" l="0" r="0" t="0"/>
          <a:stretch/>
        </p:blipFill>
        <p:spPr>
          <a:xfrm>
            <a:off x="4405320" y="2657520"/>
            <a:ext cx="1876680" cy="1406160"/>
          </a:xfrm>
          <a:prstGeom prst="rect">
            <a:avLst/>
          </a:prstGeom>
          <a:noFill/>
          <a:ln>
            <a:noFill/>
          </a:ln>
        </p:spPr>
      </p:pic>
      <p:pic>
        <p:nvPicPr>
          <p:cNvPr id="1038" name="Google Shape;1038;p14"/>
          <p:cNvPicPr preferRelativeResize="0"/>
          <p:nvPr/>
        </p:nvPicPr>
        <p:blipFill rotWithShape="1">
          <a:blip r:embed="rId18">
            <a:alphaModFix/>
          </a:blip>
          <a:srcRect b="0" l="0" r="0" t="0"/>
          <a:stretch/>
        </p:blipFill>
        <p:spPr>
          <a:xfrm>
            <a:off x="6328440" y="2666520"/>
            <a:ext cx="1923840" cy="1441080"/>
          </a:xfrm>
          <a:prstGeom prst="rect">
            <a:avLst/>
          </a:prstGeom>
          <a:noFill/>
          <a:ln>
            <a:noFill/>
          </a:ln>
        </p:spPr>
      </p:pic>
      <p:pic>
        <p:nvPicPr>
          <p:cNvPr id="1039" name="Google Shape;1039;p14"/>
          <p:cNvPicPr preferRelativeResize="0"/>
          <p:nvPr/>
        </p:nvPicPr>
        <p:blipFill rotWithShape="1">
          <a:blip r:embed="rId19">
            <a:alphaModFix/>
          </a:blip>
          <a:srcRect b="0" l="0" r="0" t="0"/>
          <a:stretch/>
        </p:blipFill>
        <p:spPr>
          <a:xfrm>
            <a:off x="8299080" y="2669400"/>
            <a:ext cx="1876680" cy="1406160"/>
          </a:xfrm>
          <a:prstGeom prst="rect">
            <a:avLst/>
          </a:prstGeom>
          <a:noFill/>
          <a:ln>
            <a:noFill/>
          </a:ln>
        </p:spPr>
      </p:pic>
      <p:pic>
        <p:nvPicPr>
          <p:cNvPr id="1040" name="Google Shape;1040;p14"/>
          <p:cNvPicPr preferRelativeResize="0"/>
          <p:nvPr/>
        </p:nvPicPr>
        <p:blipFill rotWithShape="1">
          <a:blip r:embed="rId20">
            <a:alphaModFix/>
          </a:blip>
          <a:srcRect b="0" l="0" r="0" t="0"/>
          <a:stretch/>
        </p:blipFill>
        <p:spPr>
          <a:xfrm>
            <a:off x="10222200" y="2666520"/>
            <a:ext cx="1885320" cy="1412280"/>
          </a:xfrm>
          <a:prstGeom prst="rect">
            <a:avLst/>
          </a:prstGeom>
          <a:noFill/>
          <a:ln>
            <a:noFill/>
          </a:ln>
        </p:spPr>
      </p:pic>
      <p:pic>
        <p:nvPicPr>
          <p:cNvPr id="1041" name="Google Shape;1041;p14"/>
          <p:cNvPicPr preferRelativeResize="0"/>
          <p:nvPr/>
        </p:nvPicPr>
        <p:blipFill rotWithShape="1">
          <a:blip r:embed="rId21">
            <a:alphaModFix/>
          </a:blip>
          <a:srcRect b="0" l="0" r="0" t="0"/>
          <a:stretch/>
        </p:blipFill>
        <p:spPr>
          <a:xfrm>
            <a:off x="537480" y="3979440"/>
            <a:ext cx="1876680" cy="1406160"/>
          </a:xfrm>
          <a:prstGeom prst="rect">
            <a:avLst/>
          </a:prstGeom>
          <a:noFill/>
          <a:ln>
            <a:noFill/>
          </a:ln>
        </p:spPr>
      </p:pic>
      <p:pic>
        <p:nvPicPr>
          <p:cNvPr id="1042" name="Google Shape;1042;p14"/>
          <p:cNvPicPr preferRelativeResize="0"/>
          <p:nvPr/>
        </p:nvPicPr>
        <p:blipFill rotWithShape="1">
          <a:blip r:embed="rId22">
            <a:alphaModFix/>
          </a:blip>
          <a:srcRect b="0" l="0" r="0" t="0"/>
          <a:stretch/>
        </p:blipFill>
        <p:spPr>
          <a:xfrm>
            <a:off x="2472120" y="3979800"/>
            <a:ext cx="1876680" cy="1406160"/>
          </a:xfrm>
          <a:prstGeom prst="rect">
            <a:avLst/>
          </a:prstGeom>
          <a:noFill/>
          <a:ln>
            <a:noFill/>
          </a:ln>
        </p:spPr>
      </p:pic>
      <p:pic>
        <p:nvPicPr>
          <p:cNvPr id="1043" name="Google Shape;1043;p14"/>
          <p:cNvPicPr preferRelativeResize="0"/>
          <p:nvPr/>
        </p:nvPicPr>
        <p:blipFill rotWithShape="1">
          <a:blip r:embed="rId23">
            <a:alphaModFix/>
          </a:blip>
          <a:srcRect b="0" l="0" r="0" t="0"/>
          <a:stretch/>
        </p:blipFill>
        <p:spPr>
          <a:xfrm>
            <a:off x="4406760" y="3979440"/>
            <a:ext cx="1876680" cy="1406160"/>
          </a:xfrm>
          <a:prstGeom prst="rect">
            <a:avLst/>
          </a:prstGeom>
          <a:noFill/>
          <a:ln>
            <a:noFill/>
          </a:ln>
        </p:spPr>
      </p:pic>
      <p:pic>
        <p:nvPicPr>
          <p:cNvPr id="1044" name="Google Shape;1044;p14"/>
          <p:cNvPicPr preferRelativeResize="0"/>
          <p:nvPr/>
        </p:nvPicPr>
        <p:blipFill rotWithShape="1">
          <a:blip r:embed="rId24">
            <a:alphaModFix/>
          </a:blip>
          <a:srcRect b="0" l="0" r="0" t="0"/>
          <a:stretch/>
        </p:blipFill>
        <p:spPr>
          <a:xfrm>
            <a:off x="6341760" y="3975480"/>
            <a:ext cx="1885320" cy="1412280"/>
          </a:xfrm>
          <a:prstGeom prst="rect">
            <a:avLst/>
          </a:prstGeom>
          <a:noFill/>
          <a:ln>
            <a:noFill/>
          </a:ln>
        </p:spPr>
      </p:pic>
      <p:pic>
        <p:nvPicPr>
          <p:cNvPr id="1045" name="Google Shape;1045;p14"/>
          <p:cNvPicPr preferRelativeResize="0"/>
          <p:nvPr/>
        </p:nvPicPr>
        <p:blipFill rotWithShape="1">
          <a:blip r:embed="rId25">
            <a:alphaModFix/>
          </a:blip>
          <a:srcRect b="0" l="0" r="0" t="0"/>
          <a:stretch/>
        </p:blipFill>
        <p:spPr>
          <a:xfrm>
            <a:off x="8284680" y="3978000"/>
            <a:ext cx="1879560" cy="1408320"/>
          </a:xfrm>
          <a:prstGeom prst="rect">
            <a:avLst/>
          </a:prstGeom>
          <a:noFill/>
          <a:ln>
            <a:noFill/>
          </a:ln>
        </p:spPr>
      </p:pic>
      <p:pic>
        <p:nvPicPr>
          <p:cNvPr id="1046" name="Google Shape;1046;p14"/>
          <p:cNvPicPr preferRelativeResize="0"/>
          <p:nvPr/>
        </p:nvPicPr>
        <p:blipFill rotWithShape="1">
          <a:blip r:embed="rId26">
            <a:alphaModFix/>
          </a:blip>
          <a:srcRect b="0" l="0" r="0" t="0"/>
          <a:stretch/>
        </p:blipFill>
        <p:spPr>
          <a:xfrm>
            <a:off x="10222200" y="3970080"/>
            <a:ext cx="1885320" cy="1412280"/>
          </a:xfrm>
          <a:prstGeom prst="rect">
            <a:avLst/>
          </a:prstGeom>
          <a:noFill/>
          <a:ln>
            <a:noFill/>
          </a:ln>
        </p:spPr>
      </p:pic>
      <p:pic>
        <p:nvPicPr>
          <p:cNvPr id="1047" name="Google Shape;1047;p14"/>
          <p:cNvPicPr preferRelativeResize="0"/>
          <p:nvPr/>
        </p:nvPicPr>
        <p:blipFill rotWithShape="1">
          <a:blip r:embed="rId27">
            <a:alphaModFix/>
          </a:blip>
          <a:srcRect b="0" l="0" r="0" t="0"/>
          <a:stretch/>
        </p:blipFill>
        <p:spPr>
          <a:xfrm>
            <a:off x="2470680" y="5285880"/>
            <a:ext cx="1876680" cy="1406160"/>
          </a:xfrm>
          <a:prstGeom prst="rect">
            <a:avLst/>
          </a:prstGeom>
          <a:noFill/>
          <a:ln>
            <a:noFill/>
          </a:ln>
        </p:spPr>
      </p:pic>
      <p:pic>
        <p:nvPicPr>
          <p:cNvPr id="1048" name="Google Shape;1048;p14"/>
          <p:cNvPicPr preferRelativeResize="0"/>
          <p:nvPr/>
        </p:nvPicPr>
        <p:blipFill rotWithShape="1">
          <a:blip r:embed="rId28">
            <a:alphaModFix/>
          </a:blip>
          <a:srcRect b="0" l="0" r="0" t="0"/>
          <a:stretch/>
        </p:blipFill>
        <p:spPr>
          <a:xfrm>
            <a:off x="4404240" y="5284800"/>
            <a:ext cx="1876680" cy="1406160"/>
          </a:xfrm>
          <a:prstGeom prst="rect">
            <a:avLst/>
          </a:prstGeom>
          <a:noFill/>
          <a:ln>
            <a:noFill/>
          </a:ln>
        </p:spPr>
      </p:pic>
      <p:pic>
        <p:nvPicPr>
          <p:cNvPr id="1049" name="Google Shape;1049;p14"/>
          <p:cNvPicPr preferRelativeResize="0"/>
          <p:nvPr/>
        </p:nvPicPr>
        <p:blipFill rotWithShape="1">
          <a:blip r:embed="rId29">
            <a:alphaModFix/>
          </a:blip>
          <a:srcRect b="0" l="0" r="0" t="0"/>
          <a:stretch/>
        </p:blipFill>
        <p:spPr>
          <a:xfrm>
            <a:off x="6338160" y="5285520"/>
            <a:ext cx="1885320" cy="1412280"/>
          </a:xfrm>
          <a:prstGeom prst="rect">
            <a:avLst/>
          </a:prstGeom>
          <a:noFill/>
          <a:ln>
            <a:noFill/>
          </a:ln>
        </p:spPr>
      </p:pic>
      <p:pic>
        <p:nvPicPr>
          <p:cNvPr id="1050" name="Google Shape;1050;p14"/>
          <p:cNvPicPr preferRelativeResize="0"/>
          <p:nvPr/>
        </p:nvPicPr>
        <p:blipFill rotWithShape="1">
          <a:blip r:embed="rId30">
            <a:alphaModFix/>
          </a:blip>
          <a:srcRect b="0" l="0" r="0" t="0"/>
          <a:stretch/>
        </p:blipFill>
        <p:spPr>
          <a:xfrm>
            <a:off x="8280000" y="5280480"/>
            <a:ext cx="1885320" cy="1412280"/>
          </a:xfrm>
          <a:prstGeom prst="rect">
            <a:avLst/>
          </a:prstGeom>
          <a:noFill/>
          <a:ln>
            <a:noFill/>
          </a:ln>
        </p:spPr>
      </p:pic>
      <p:pic>
        <p:nvPicPr>
          <p:cNvPr id="1051" name="Google Shape;1051;p14"/>
          <p:cNvPicPr preferRelativeResize="0"/>
          <p:nvPr/>
        </p:nvPicPr>
        <p:blipFill rotWithShape="1">
          <a:blip r:embed="rId31">
            <a:alphaModFix/>
          </a:blip>
          <a:srcRect b="0" l="0" r="0" t="0"/>
          <a:stretch/>
        </p:blipFill>
        <p:spPr>
          <a:xfrm>
            <a:off x="10222200" y="5274000"/>
            <a:ext cx="1885320" cy="1412280"/>
          </a:xfrm>
          <a:prstGeom prst="rect">
            <a:avLst/>
          </a:prstGeom>
          <a:noFill/>
          <a:ln>
            <a:noFill/>
          </a:ln>
        </p:spPr>
      </p:pic>
      <p:graphicFrame>
        <p:nvGraphicFramePr>
          <p:cNvPr id="1052" name="Google Shape;1052;p14"/>
          <p:cNvGraphicFramePr/>
          <p:nvPr/>
        </p:nvGraphicFramePr>
        <p:xfrm>
          <a:off x="537120" y="53280"/>
          <a:ext cx="3000000" cy="3000000"/>
        </p:xfrm>
        <a:graphic>
          <a:graphicData uri="http://schemas.openxmlformats.org/drawingml/2006/table">
            <a:tbl>
              <a:tblPr>
                <a:noFill/>
                <a:tableStyleId>{29FB3FD5-DB58-4EAA-8B46-0DEAA092C384}</a:tableStyleId>
              </a:tblPr>
              <a:tblGrid>
                <a:gridCol w="1929600"/>
                <a:gridCol w="1929600"/>
                <a:gridCol w="1929600"/>
                <a:gridCol w="1929600"/>
                <a:gridCol w="1929600"/>
                <a:gridCol w="1930675"/>
              </a:tblGrid>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1/3,603</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1/972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1/6,465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1/1,513</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1/204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1/76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1/18,727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1/4,045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1/332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1/221</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1/86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1/45,298</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1/9,314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1/2,548</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1/1,550</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1/1,107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1/470</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1/87,895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1/24,494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1/9,855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1/6,484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1/4,785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1/2,127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bl>
          </a:graphicData>
        </a:graphic>
      </p:graphicFrame>
      <p:sp>
        <p:nvSpPr>
          <p:cNvPr id="1053" name="Google Shape;1053;p14"/>
          <p:cNvSpPr/>
          <p:nvPr/>
        </p:nvSpPr>
        <p:spPr>
          <a:xfrm rot="-5400000">
            <a:off x="-569160" y="473760"/>
            <a:ext cx="1433520" cy="4557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resolution</a:t>
            </a:r>
            <a:endParaRPr b="0" i="0" sz="2400" u="none" cap="none" strike="noStrike">
              <a:solidFill>
                <a:schemeClr val="dk1"/>
              </a:solidFill>
              <a:latin typeface="Arial"/>
              <a:ea typeface="Arial"/>
              <a:cs typeface="Arial"/>
              <a:sym typeface="Arial"/>
            </a:endParaRPr>
          </a:p>
        </p:txBody>
      </p:sp>
      <p:sp>
        <p:nvSpPr>
          <p:cNvPr id="1054" name="Google Shape;1054;p14"/>
          <p:cNvSpPr/>
          <p:nvPr/>
        </p:nvSpPr>
        <p:spPr>
          <a:xfrm>
            <a:off x="10763280" y="6426000"/>
            <a:ext cx="1261440" cy="456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accuracy</a:t>
            </a:r>
            <a:endParaRPr b="0" i="0" sz="2400" u="none" cap="none" strike="noStrike">
              <a:solidFill>
                <a:schemeClr val="dk1"/>
              </a:solidFill>
              <a:latin typeface="Arial"/>
              <a:ea typeface="Arial"/>
              <a:cs typeface="Arial"/>
              <a:sym typeface="Arial"/>
            </a:endParaRPr>
          </a:p>
        </p:txBody>
      </p:sp>
      <p:sp>
        <p:nvSpPr>
          <p:cNvPr id="1055" name="Google Shape;1055;p14"/>
          <p:cNvSpPr/>
          <p:nvPr/>
        </p:nvSpPr>
        <p:spPr>
          <a:xfrm>
            <a:off x="489600" y="6533640"/>
            <a:ext cx="11702160" cy="360"/>
          </a:xfrm>
          <a:custGeom>
            <a:rect b="b" l="l" r="r" t="t"/>
            <a:pathLst>
              <a:path extrusionOk="0" h="21600" w="21600">
                <a:moveTo>
                  <a:pt x="0" y="0"/>
                </a:moveTo>
                <a:lnTo>
                  <a:pt x="21600" y="21600"/>
                </a:lnTo>
              </a:path>
            </a:pathLst>
          </a:custGeom>
          <a:noFill/>
          <a:ln cap="flat" cmpd="sng" w="38100">
            <a:solidFill>
              <a:srgbClr val="4472C4"/>
            </a:solidFill>
            <a:prstDash val="solid"/>
            <a:miter lim="8000"/>
            <a:headEnd len="sm" w="sm" type="none"/>
            <a:tailEnd len="med" w="med" type="stealth"/>
          </a:ln>
        </p:spPr>
      </p:sp>
      <p:sp>
        <p:nvSpPr>
          <p:cNvPr id="1056" name="Google Shape;1056;p14"/>
          <p:cNvSpPr/>
          <p:nvPr/>
        </p:nvSpPr>
        <p:spPr>
          <a:xfrm flipH="1" rot="10800000">
            <a:off x="524520" y="-26280"/>
            <a:ext cx="360" cy="6546960"/>
          </a:xfrm>
          <a:custGeom>
            <a:rect b="b" l="l" r="r" t="t"/>
            <a:pathLst>
              <a:path extrusionOk="0" h="21600" w="21600">
                <a:moveTo>
                  <a:pt x="0" y="0"/>
                </a:moveTo>
                <a:lnTo>
                  <a:pt x="21600" y="21600"/>
                </a:lnTo>
              </a:path>
            </a:pathLst>
          </a:custGeom>
          <a:noFill/>
          <a:ln cap="flat" cmpd="sng" w="38100">
            <a:solidFill>
              <a:srgbClr val="4472C4"/>
            </a:solidFill>
            <a:prstDash val="solid"/>
            <a:miter lim="8000"/>
            <a:headEnd len="sm" w="sm" type="none"/>
            <a:tailEnd len="med" w="med" type="stealth"/>
          </a:ln>
        </p:spPr>
      </p:sp>
      <p:pic>
        <p:nvPicPr>
          <p:cNvPr id="1057" name="Google Shape;1057;p14"/>
          <p:cNvPicPr preferRelativeResize="0"/>
          <p:nvPr/>
        </p:nvPicPr>
        <p:blipFill rotWithShape="1">
          <a:blip r:embed="rId22">
            <a:alphaModFix/>
          </a:blip>
          <a:srcRect b="0" l="0" r="0" t="0"/>
          <a:stretch/>
        </p:blipFill>
        <p:spPr>
          <a:xfrm>
            <a:off x="1640520" y="147600"/>
            <a:ext cx="8759520" cy="6562440"/>
          </a:xfrm>
          <a:prstGeom prst="rect">
            <a:avLst/>
          </a:prstGeom>
          <a:noFill/>
          <a:ln>
            <a:noFill/>
          </a:ln>
        </p:spPr>
      </p:pic>
      <p:pic>
        <p:nvPicPr>
          <p:cNvPr id="1058" name="Google Shape;1058;p14"/>
          <p:cNvPicPr preferRelativeResize="0"/>
          <p:nvPr/>
        </p:nvPicPr>
        <p:blipFill rotWithShape="1">
          <a:blip r:embed="rId17">
            <a:alphaModFix/>
          </a:blip>
          <a:srcRect b="0" l="0" r="0" t="0"/>
          <a:stretch/>
        </p:blipFill>
        <p:spPr>
          <a:xfrm>
            <a:off x="1640520" y="147600"/>
            <a:ext cx="8759520" cy="6562440"/>
          </a:xfrm>
          <a:prstGeom prst="rect">
            <a:avLst/>
          </a:prstGeom>
          <a:noFill/>
          <a:ln>
            <a:noFill/>
          </a:ln>
        </p:spPr>
      </p:pic>
      <p:sp>
        <p:nvSpPr>
          <p:cNvPr id="1059" name="Google Shape;1059;p14"/>
          <p:cNvSpPr/>
          <p:nvPr/>
        </p:nvSpPr>
        <p:spPr>
          <a:xfrm>
            <a:off x="1640520" y="5656320"/>
            <a:ext cx="6729120" cy="3646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highlight>
                  <a:srgbClr val="FFFF00"/>
                </a:highlight>
                <a:latin typeface="Calibri"/>
                <a:ea typeface="Calibri"/>
                <a:cs typeface="Calibri"/>
                <a:sym typeface="Calibri"/>
              </a:rPr>
              <a:t>1/644 </a:t>
            </a:r>
            <a:r>
              <a:rPr b="0" i="0" lang="en-US" sz="1800" u="none" cap="none" strike="noStrike">
                <a:solidFill>
                  <a:srgbClr val="000000"/>
                </a:solidFill>
                <a:latin typeface="Calibri"/>
                <a:ea typeface="Calibri"/>
                <a:cs typeface="Calibri"/>
                <a:sym typeface="Calibri"/>
              </a:rPr>
              <a:t>(200TB -&gt; 311GB)</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15"/>
          <p:cNvSpPr/>
          <p:nvPr/>
        </p:nvSpPr>
        <p:spPr>
          <a:xfrm>
            <a:off x="-618840" y="-87480"/>
            <a:ext cx="13447440" cy="7205400"/>
          </a:xfrm>
          <a:prstGeom prst="rect">
            <a:avLst/>
          </a:prstGeom>
          <a:solidFill>
            <a:schemeClr val="lt1"/>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65" name="Google Shape;1065;p15"/>
          <p:cNvPicPr preferRelativeResize="0"/>
          <p:nvPr/>
        </p:nvPicPr>
        <p:blipFill rotWithShape="1">
          <a:blip r:embed="rId3">
            <a:alphaModFix/>
          </a:blip>
          <a:srcRect b="0" l="0" r="0" t="0"/>
          <a:stretch/>
        </p:blipFill>
        <p:spPr>
          <a:xfrm>
            <a:off x="10230840" y="53280"/>
            <a:ext cx="1876680" cy="1406160"/>
          </a:xfrm>
          <a:prstGeom prst="rect">
            <a:avLst/>
          </a:prstGeom>
          <a:noFill/>
          <a:ln>
            <a:noFill/>
          </a:ln>
        </p:spPr>
      </p:pic>
      <p:pic>
        <p:nvPicPr>
          <p:cNvPr id="1066" name="Google Shape;1066;p15"/>
          <p:cNvPicPr preferRelativeResize="0"/>
          <p:nvPr/>
        </p:nvPicPr>
        <p:blipFill rotWithShape="1">
          <a:blip r:embed="rId4">
            <a:alphaModFix/>
          </a:blip>
          <a:srcRect b="0" l="0" r="0" t="0"/>
          <a:stretch/>
        </p:blipFill>
        <p:spPr>
          <a:xfrm>
            <a:off x="537120" y="37440"/>
            <a:ext cx="1876680" cy="1406160"/>
          </a:xfrm>
          <a:prstGeom prst="rect">
            <a:avLst/>
          </a:prstGeom>
          <a:noFill/>
          <a:ln>
            <a:noFill/>
          </a:ln>
        </p:spPr>
      </p:pic>
      <p:pic>
        <p:nvPicPr>
          <p:cNvPr id="1067" name="Google Shape;1067;p15"/>
          <p:cNvPicPr preferRelativeResize="0"/>
          <p:nvPr/>
        </p:nvPicPr>
        <p:blipFill rotWithShape="1">
          <a:blip r:embed="rId5">
            <a:alphaModFix/>
          </a:blip>
          <a:srcRect b="0" l="0" r="0" t="0"/>
          <a:stretch/>
        </p:blipFill>
        <p:spPr>
          <a:xfrm>
            <a:off x="2466360" y="37440"/>
            <a:ext cx="1876680" cy="1405800"/>
          </a:xfrm>
          <a:prstGeom prst="rect">
            <a:avLst/>
          </a:prstGeom>
          <a:noFill/>
          <a:ln>
            <a:noFill/>
          </a:ln>
        </p:spPr>
      </p:pic>
      <p:pic>
        <p:nvPicPr>
          <p:cNvPr id="1068" name="Google Shape;1068;p15"/>
          <p:cNvPicPr preferRelativeResize="0"/>
          <p:nvPr/>
        </p:nvPicPr>
        <p:blipFill rotWithShape="1">
          <a:blip r:embed="rId6">
            <a:alphaModFix/>
          </a:blip>
          <a:srcRect b="0" l="0" r="0" t="0"/>
          <a:stretch/>
        </p:blipFill>
        <p:spPr>
          <a:xfrm>
            <a:off x="4395600" y="60480"/>
            <a:ext cx="1876680" cy="1405800"/>
          </a:xfrm>
          <a:prstGeom prst="rect">
            <a:avLst/>
          </a:prstGeom>
          <a:noFill/>
          <a:ln>
            <a:noFill/>
          </a:ln>
        </p:spPr>
      </p:pic>
      <p:pic>
        <p:nvPicPr>
          <p:cNvPr id="1069" name="Google Shape;1069;p15"/>
          <p:cNvPicPr preferRelativeResize="0"/>
          <p:nvPr/>
        </p:nvPicPr>
        <p:blipFill rotWithShape="1">
          <a:blip r:embed="rId7">
            <a:alphaModFix/>
          </a:blip>
          <a:srcRect b="0" l="0" r="0" t="0"/>
          <a:stretch/>
        </p:blipFill>
        <p:spPr>
          <a:xfrm>
            <a:off x="6325200" y="53280"/>
            <a:ext cx="1923840" cy="1441080"/>
          </a:xfrm>
          <a:prstGeom prst="rect">
            <a:avLst/>
          </a:prstGeom>
          <a:noFill/>
          <a:ln>
            <a:noFill/>
          </a:ln>
        </p:spPr>
      </p:pic>
      <p:pic>
        <p:nvPicPr>
          <p:cNvPr id="1070" name="Google Shape;1070;p15"/>
          <p:cNvPicPr preferRelativeResize="0"/>
          <p:nvPr/>
        </p:nvPicPr>
        <p:blipFill rotWithShape="1">
          <a:blip r:embed="rId8">
            <a:alphaModFix/>
          </a:blip>
          <a:srcRect b="0" l="0" r="0" t="0"/>
          <a:stretch/>
        </p:blipFill>
        <p:spPr>
          <a:xfrm>
            <a:off x="8301240" y="72000"/>
            <a:ext cx="1876680" cy="1406160"/>
          </a:xfrm>
          <a:prstGeom prst="rect">
            <a:avLst/>
          </a:prstGeom>
          <a:noFill/>
          <a:ln>
            <a:noFill/>
          </a:ln>
        </p:spPr>
      </p:pic>
      <p:pic>
        <p:nvPicPr>
          <p:cNvPr id="1071" name="Google Shape;1071;p15"/>
          <p:cNvPicPr preferRelativeResize="0"/>
          <p:nvPr/>
        </p:nvPicPr>
        <p:blipFill rotWithShape="1">
          <a:blip r:embed="rId9">
            <a:alphaModFix/>
          </a:blip>
          <a:srcRect b="0" l="0" r="0" t="0"/>
          <a:stretch/>
        </p:blipFill>
        <p:spPr>
          <a:xfrm>
            <a:off x="537120" y="1366920"/>
            <a:ext cx="1876680" cy="1406160"/>
          </a:xfrm>
          <a:prstGeom prst="rect">
            <a:avLst/>
          </a:prstGeom>
          <a:noFill/>
          <a:ln>
            <a:noFill/>
          </a:ln>
        </p:spPr>
      </p:pic>
      <p:pic>
        <p:nvPicPr>
          <p:cNvPr id="1072" name="Google Shape;1072;p15"/>
          <p:cNvPicPr preferRelativeResize="0"/>
          <p:nvPr/>
        </p:nvPicPr>
        <p:blipFill rotWithShape="1">
          <a:blip r:embed="rId10">
            <a:alphaModFix/>
          </a:blip>
          <a:srcRect b="0" l="0" r="0" t="0"/>
          <a:stretch/>
        </p:blipFill>
        <p:spPr>
          <a:xfrm>
            <a:off x="2465280" y="1366920"/>
            <a:ext cx="1876680" cy="1406160"/>
          </a:xfrm>
          <a:prstGeom prst="rect">
            <a:avLst/>
          </a:prstGeom>
          <a:noFill/>
          <a:ln>
            <a:noFill/>
          </a:ln>
        </p:spPr>
      </p:pic>
      <p:pic>
        <p:nvPicPr>
          <p:cNvPr id="1073" name="Google Shape;1073;p15"/>
          <p:cNvPicPr preferRelativeResize="0"/>
          <p:nvPr/>
        </p:nvPicPr>
        <p:blipFill rotWithShape="1">
          <a:blip r:embed="rId11">
            <a:alphaModFix/>
          </a:blip>
          <a:srcRect b="0" l="0" r="0" t="0"/>
          <a:stretch/>
        </p:blipFill>
        <p:spPr>
          <a:xfrm>
            <a:off x="4393080" y="1352160"/>
            <a:ext cx="1876680" cy="1405800"/>
          </a:xfrm>
          <a:prstGeom prst="rect">
            <a:avLst/>
          </a:prstGeom>
          <a:noFill/>
          <a:ln>
            <a:noFill/>
          </a:ln>
        </p:spPr>
      </p:pic>
      <p:pic>
        <p:nvPicPr>
          <p:cNvPr id="1074" name="Google Shape;1074;p15"/>
          <p:cNvPicPr preferRelativeResize="0"/>
          <p:nvPr/>
        </p:nvPicPr>
        <p:blipFill rotWithShape="1">
          <a:blip r:embed="rId12">
            <a:alphaModFix/>
          </a:blip>
          <a:srcRect b="0" l="0" r="0" t="0"/>
          <a:stretch/>
        </p:blipFill>
        <p:spPr>
          <a:xfrm>
            <a:off x="6321240" y="1348560"/>
            <a:ext cx="1913400" cy="1433520"/>
          </a:xfrm>
          <a:prstGeom prst="rect">
            <a:avLst/>
          </a:prstGeom>
          <a:noFill/>
          <a:ln>
            <a:noFill/>
          </a:ln>
        </p:spPr>
      </p:pic>
      <p:pic>
        <p:nvPicPr>
          <p:cNvPr id="1075" name="Google Shape;1075;p15"/>
          <p:cNvPicPr preferRelativeResize="0"/>
          <p:nvPr/>
        </p:nvPicPr>
        <p:blipFill rotWithShape="1">
          <a:blip r:embed="rId13">
            <a:alphaModFix/>
          </a:blip>
          <a:srcRect b="0" l="0" r="0" t="0"/>
          <a:stretch/>
        </p:blipFill>
        <p:spPr>
          <a:xfrm>
            <a:off x="8285760" y="1365120"/>
            <a:ext cx="1885320" cy="1412280"/>
          </a:xfrm>
          <a:prstGeom prst="rect">
            <a:avLst/>
          </a:prstGeom>
          <a:noFill/>
          <a:ln>
            <a:noFill/>
          </a:ln>
        </p:spPr>
      </p:pic>
      <p:pic>
        <p:nvPicPr>
          <p:cNvPr id="1076" name="Google Shape;1076;p15"/>
          <p:cNvPicPr preferRelativeResize="0"/>
          <p:nvPr/>
        </p:nvPicPr>
        <p:blipFill rotWithShape="1">
          <a:blip r:embed="rId14">
            <a:alphaModFix/>
          </a:blip>
          <a:srcRect b="0" l="0" r="0" t="0"/>
          <a:stretch/>
        </p:blipFill>
        <p:spPr>
          <a:xfrm>
            <a:off x="10222200" y="1362600"/>
            <a:ext cx="1885320" cy="1412280"/>
          </a:xfrm>
          <a:prstGeom prst="rect">
            <a:avLst/>
          </a:prstGeom>
          <a:noFill/>
          <a:ln>
            <a:noFill/>
          </a:ln>
        </p:spPr>
      </p:pic>
      <p:pic>
        <p:nvPicPr>
          <p:cNvPr id="1077" name="Google Shape;1077;p15"/>
          <p:cNvPicPr preferRelativeResize="0"/>
          <p:nvPr/>
        </p:nvPicPr>
        <p:blipFill rotWithShape="1">
          <a:blip r:embed="rId15">
            <a:alphaModFix/>
          </a:blip>
          <a:srcRect b="0" l="0" r="0" t="0"/>
          <a:stretch/>
        </p:blipFill>
        <p:spPr>
          <a:xfrm>
            <a:off x="558360" y="2673360"/>
            <a:ext cx="1876680" cy="1406160"/>
          </a:xfrm>
          <a:prstGeom prst="rect">
            <a:avLst/>
          </a:prstGeom>
          <a:noFill/>
          <a:ln>
            <a:noFill/>
          </a:ln>
        </p:spPr>
      </p:pic>
      <p:pic>
        <p:nvPicPr>
          <p:cNvPr id="1078" name="Google Shape;1078;p15"/>
          <p:cNvPicPr preferRelativeResize="0"/>
          <p:nvPr/>
        </p:nvPicPr>
        <p:blipFill rotWithShape="1">
          <a:blip r:embed="rId16">
            <a:alphaModFix/>
          </a:blip>
          <a:srcRect b="0" l="0" r="0" t="0"/>
          <a:stretch/>
        </p:blipFill>
        <p:spPr>
          <a:xfrm>
            <a:off x="2481840" y="2673360"/>
            <a:ext cx="1876680" cy="1406160"/>
          </a:xfrm>
          <a:prstGeom prst="rect">
            <a:avLst/>
          </a:prstGeom>
          <a:noFill/>
          <a:ln>
            <a:noFill/>
          </a:ln>
        </p:spPr>
      </p:pic>
      <p:pic>
        <p:nvPicPr>
          <p:cNvPr id="1079" name="Google Shape;1079;p15"/>
          <p:cNvPicPr preferRelativeResize="0"/>
          <p:nvPr/>
        </p:nvPicPr>
        <p:blipFill rotWithShape="1">
          <a:blip r:embed="rId17">
            <a:alphaModFix/>
          </a:blip>
          <a:srcRect b="0" l="0" r="0" t="0"/>
          <a:stretch/>
        </p:blipFill>
        <p:spPr>
          <a:xfrm>
            <a:off x="4405320" y="2657520"/>
            <a:ext cx="1876680" cy="1406160"/>
          </a:xfrm>
          <a:prstGeom prst="rect">
            <a:avLst/>
          </a:prstGeom>
          <a:noFill/>
          <a:ln>
            <a:noFill/>
          </a:ln>
        </p:spPr>
      </p:pic>
      <p:pic>
        <p:nvPicPr>
          <p:cNvPr id="1080" name="Google Shape;1080;p15"/>
          <p:cNvPicPr preferRelativeResize="0"/>
          <p:nvPr/>
        </p:nvPicPr>
        <p:blipFill rotWithShape="1">
          <a:blip r:embed="rId18">
            <a:alphaModFix/>
          </a:blip>
          <a:srcRect b="0" l="0" r="0" t="0"/>
          <a:stretch/>
        </p:blipFill>
        <p:spPr>
          <a:xfrm>
            <a:off x="6328440" y="2666520"/>
            <a:ext cx="1923840" cy="1441080"/>
          </a:xfrm>
          <a:prstGeom prst="rect">
            <a:avLst/>
          </a:prstGeom>
          <a:noFill/>
          <a:ln>
            <a:noFill/>
          </a:ln>
        </p:spPr>
      </p:pic>
      <p:pic>
        <p:nvPicPr>
          <p:cNvPr id="1081" name="Google Shape;1081;p15"/>
          <p:cNvPicPr preferRelativeResize="0"/>
          <p:nvPr/>
        </p:nvPicPr>
        <p:blipFill rotWithShape="1">
          <a:blip r:embed="rId19">
            <a:alphaModFix/>
          </a:blip>
          <a:srcRect b="0" l="0" r="0" t="0"/>
          <a:stretch/>
        </p:blipFill>
        <p:spPr>
          <a:xfrm>
            <a:off x="8299080" y="2669400"/>
            <a:ext cx="1876680" cy="1406160"/>
          </a:xfrm>
          <a:prstGeom prst="rect">
            <a:avLst/>
          </a:prstGeom>
          <a:noFill/>
          <a:ln>
            <a:noFill/>
          </a:ln>
        </p:spPr>
      </p:pic>
      <p:pic>
        <p:nvPicPr>
          <p:cNvPr id="1082" name="Google Shape;1082;p15"/>
          <p:cNvPicPr preferRelativeResize="0"/>
          <p:nvPr/>
        </p:nvPicPr>
        <p:blipFill rotWithShape="1">
          <a:blip r:embed="rId20">
            <a:alphaModFix/>
          </a:blip>
          <a:srcRect b="0" l="0" r="0" t="0"/>
          <a:stretch/>
        </p:blipFill>
        <p:spPr>
          <a:xfrm>
            <a:off x="10222200" y="2666520"/>
            <a:ext cx="1885320" cy="1412280"/>
          </a:xfrm>
          <a:prstGeom prst="rect">
            <a:avLst/>
          </a:prstGeom>
          <a:noFill/>
          <a:ln>
            <a:noFill/>
          </a:ln>
        </p:spPr>
      </p:pic>
      <p:pic>
        <p:nvPicPr>
          <p:cNvPr id="1083" name="Google Shape;1083;p15"/>
          <p:cNvPicPr preferRelativeResize="0"/>
          <p:nvPr/>
        </p:nvPicPr>
        <p:blipFill rotWithShape="1">
          <a:blip r:embed="rId21">
            <a:alphaModFix/>
          </a:blip>
          <a:srcRect b="0" l="0" r="0" t="0"/>
          <a:stretch/>
        </p:blipFill>
        <p:spPr>
          <a:xfrm>
            <a:off x="537480" y="3979440"/>
            <a:ext cx="1876680" cy="1406160"/>
          </a:xfrm>
          <a:prstGeom prst="rect">
            <a:avLst/>
          </a:prstGeom>
          <a:noFill/>
          <a:ln>
            <a:noFill/>
          </a:ln>
        </p:spPr>
      </p:pic>
      <p:pic>
        <p:nvPicPr>
          <p:cNvPr id="1084" name="Google Shape;1084;p15"/>
          <p:cNvPicPr preferRelativeResize="0"/>
          <p:nvPr/>
        </p:nvPicPr>
        <p:blipFill rotWithShape="1">
          <a:blip r:embed="rId22">
            <a:alphaModFix/>
          </a:blip>
          <a:srcRect b="0" l="0" r="0" t="0"/>
          <a:stretch/>
        </p:blipFill>
        <p:spPr>
          <a:xfrm>
            <a:off x="2472120" y="3979800"/>
            <a:ext cx="1876680" cy="1406160"/>
          </a:xfrm>
          <a:prstGeom prst="rect">
            <a:avLst/>
          </a:prstGeom>
          <a:noFill/>
          <a:ln>
            <a:noFill/>
          </a:ln>
        </p:spPr>
      </p:pic>
      <p:pic>
        <p:nvPicPr>
          <p:cNvPr id="1085" name="Google Shape;1085;p15"/>
          <p:cNvPicPr preferRelativeResize="0"/>
          <p:nvPr/>
        </p:nvPicPr>
        <p:blipFill rotWithShape="1">
          <a:blip r:embed="rId23">
            <a:alphaModFix/>
          </a:blip>
          <a:srcRect b="0" l="0" r="0" t="0"/>
          <a:stretch/>
        </p:blipFill>
        <p:spPr>
          <a:xfrm>
            <a:off x="4406760" y="3979440"/>
            <a:ext cx="1876680" cy="1406160"/>
          </a:xfrm>
          <a:prstGeom prst="rect">
            <a:avLst/>
          </a:prstGeom>
          <a:noFill/>
          <a:ln>
            <a:noFill/>
          </a:ln>
        </p:spPr>
      </p:pic>
      <p:pic>
        <p:nvPicPr>
          <p:cNvPr id="1086" name="Google Shape;1086;p15"/>
          <p:cNvPicPr preferRelativeResize="0"/>
          <p:nvPr/>
        </p:nvPicPr>
        <p:blipFill rotWithShape="1">
          <a:blip r:embed="rId24">
            <a:alphaModFix/>
          </a:blip>
          <a:srcRect b="0" l="0" r="0" t="0"/>
          <a:stretch/>
        </p:blipFill>
        <p:spPr>
          <a:xfrm>
            <a:off x="6341760" y="3975480"/>
            <a:ext cx="1885320" cy="1412280"/>
          </a:xfrm>
          <a:prstGeom prst="rect">
            <a:avLst/>
          </a:prstGeom>
          <a:noFill/>
          <a:ln>
            <a:noFill/>
          </a:ln>
        </p:spPr>
      </p:pic>
      <p:pic>
        <p:nvPicPr>
          <p:cNvPr id="1087" name="Google Shape;1087;p15"/>
          <p:cNvPicPr preferRelativeResize="0"/>
          <p:nvPr/>
        </p:nvPicPr>
        <p:blipFill rotWithShape="1">
          <a:blip r:embed="rId25">
            <a:alphaModFix/>
          </a:blip>
          <a:srcRect b="0" l="0" r="0" t="0"/>
          <a:stretch/>
        </p:blipFill>
        <p:spPr>
          <a:xfrm>
            <a:off x="8284680" y="3978000"/>
            <a:ext cx="1879560" cy="1408320"/>
          </a:xfrm>
          <a:prstGeom prst="rect">
            <a:avLst/>
          </a:prstGeom>
          <a:noFill/>
          <a:ln>
            <a:noFill/>
          </a:ln>
        </p:spPr>
      </p:pic>
      <p:pic>
        <p:nvPicPr>
          <p:cNvPr id="1088" name="Google Shape;1088;p15"/>
          <p:cNvPicPr preferRelativeResize="0"/>
          <p:nvPr/>
        </p:nvPicPr>
        <p:blipFill rotWithShape="1">
          <a:blip r:embed="rId26">
            <a:alphaModFix/>
          </a:blip>
          <a:srcRect b="0" l="0" r="0" t="0"/>
          <a:stretch/>
        </p:blipFill>
        <p:spPr>
          <a:xfrm>
            <a:off x="10222200" y="3970080"/>
            <a:ext cx="1885320" cy="1412280"/>
          </a:xfrm>
          <a:prstGeom prst="rect">
            <a:avLst/>
          </a:prstGeom>
          <a:noFill/>
          <a:ln>
            <a:noFill/>
          </a:ln>
        </p:spPr>
      </p:pic>
      <p:pic>
        <p:nvPicPr>
          <p:cNvPr id="1089" name="Google Shape;1089;p15"/>
          <p:cNvPicPr preferRelativeResize="0"/>
          <p:nvPr/>
        </p:nvPicPr>
        <p:blipFill rotWithShape="1">
          <a:blip r:embed="rId27">
            <a:alphaModFix/>
          </a:blip>
          <a:srcRect b="0" l="0" r="0" t="0"/>
          <a:stretch/>
        </p:blipFill>
        <p:spPr>
          <a:xfrm>
            <a:off x="2470680" y="5285880"/>
            <a:ext cx="1876680" cy="1406160"/>
          </a:xfrm>
          <a:prstGeom prst="rect">
            <a:avLst/>
          </a:prstGeom>
          <a:noFill/>
          <a:ln>
            <a:noFill/>
          </a:ln>
        </p:spPr>
      </p:pic>
      <p:pic>
        <p:nvPicPr>
          <p:cNvPr id="1090" name="Google Shape;1090;p15"/>
          <p:cNvPicPr preferRelativeResize="0"/>
          <p:nvPr/>
        </p:nvPicPr>
        <p:blipFill rotWithShape="1">
          <a:blip r:embed="rId28">
            <a:alphaModFix/>
          </a:blip>
          <a:srcRect b="0" l="0" r="0" t="0"/>
          <a:stretch/>
        </p:blipFill>
        <p:spPr>
          <a:xfrm>
            <a:off x="4404240" y="5284800"/>
            <a:ext cx="1876680" cy="1406160"/>
          </a:xfrm>
          <a:prstGeom prst="rect">
            <a:avLst/>
          </a:prstGeom>
          <a:noFill/>
          <a:ln>
            <a:noFill/>
          </a:ln>
        </p:spPr>
      </p:pic>
      <p:pic>
        <p:nvPicPr>
          <p:cNvPr id="1091" name="Google Shape;1091;p15"/>
          <p:cNvPicPr preferRelativeResize="0"/>
          <p:nvPr/>
        </p:nvPicPr>
        <p:blipFill rotWithShape="1">
          <a:blip r:embed="rId29">
            <a:alphaModFix/>
          </a:blip>
          <a:srcRect b="0" l="0" r="0" t="0"/>
          <a:stretch/>
        </p:blipFill>
        <p:spPr>
          <a:xfrm>
            <a:off x="6338160" y="5285520"/>
            <a:ext cx="1885320" cy="1412280"/>
          </a:xfrm>
          <a:prstGeom prst="rect">
            <a:avLst/>
          </a:prstGeom>
          <a:noFill/>
          <a:ln>
            <a:noFill/>
          </a:ln>
        </p:spPr>
      </p:pic>
      <p:pic>
        <p:nvPicPr>
          <p:cNvPr id="1092" name="Google Shape;1092;p15"/>
          <p:cNvPicPr preferRelativeResize="0"/>
          <p:nvPr/>
        </p:nvPicPr>
        <p:blipFill rotWithShape="1">
          <a:blip r:embed="rId30">
            <a:alphaModFix/>
          </a:blip>
          <a:srcRect b="0" l="0" r="0" t="0"/>
          <a:stretch/>
        </p:blipFill>
        <p:spPr>
          <a:xfrm>
            <a:off x="8280000" y="5280480"/>
            <a:ext cx="1885320" cy="1412280"/>
          </a:xfrm>
          <a:prstGeom prst="rect">
            <a:avLst/>
          </a:prstGeom>
          <a:noFill/>
          <a:ln>
            <a:noFill/>
          </a:ln>
        </p:spPr>
      </p:pic>
      <p:pic>
        <p:nvPicPr>
          <p:cNvPr id="1093" name="Google Shape;1093;p15"/>
          <p:cNvPicPr preferRelativeResize="0"/>
          <p:nvPr/>
        </p:nvPicPr>
        <p:blipFill rotWithShape="1">
          <a:blip r:embed="rId31">
            <a:alphaModFix/>
          </a:blip>
          <a:srcRect b="0" l="0" r="0" t="0"/>
          <a:stretch/>
        </p:blipFill>
        <p:spPr>
          <a:xfrm>
            <a:off x="10222200" y="5274000"/>
            <a:ext cx="1885320" cy="1412280"/>
          </a:xfrm>
          <a:prstGeom prst="rect">
            <a:avLst/>
          </a:prstGeom>
          <a:noFill/>
          <a:ln>
            <a:noFill/>
          </a:ln>
        </p:spPr>
      </p:pic>
      <p:graphicFrame>
        <p:nvGraphicFramePr>
          <p:cNvPr id="1094" name="Google Shape;1094;p15"/>
          <p:cNvGraphicFramePr/>
          <p:nvPr/>
        </p:nvGraphicFramePr>
        <p:xfrm>
          <a:off x="537120" y="53280"/>
          <a:ext cx="3000000" cy="3000000"/>
        </p:xfrm>
        <a:graphic>
          <a:graphicData uri="http://schemas.openxmlformats.org/drawingml/2006/table">
            <a:tbl>
              <a:tblPr>
                <a:noFill/>
                <a:tableStyleId>{29FB3FD5-DB58-4EAA-8B46-0DEAA092C384}</a:tableStyleId>
              </a:tblPr>
              <a:tblGrid>
                <a:gridCol w="1929600"/>
                <a:gridCol w="1929600"/>
                <a:gridCol w="1929600"/>
                <a:gridCol w="1929600"/>
                <a:gridCol w="1929600"/>
                <a:gridCol w="1930675"/>
              </a:tblGrid>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1/3,603</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1/972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1/6,465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1/1,513</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1/204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1/76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1/18,727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1/4,045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1/332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1/221</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1/86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1/45,298</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1/9,314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1/2,548</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1/1,550</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1/1,107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1/470</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1/87,895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1/24,494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1/9,855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1/6,484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1/4,785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1/2,127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bl>
          </a:graphicData>
        </a:graphic>
      </p:graphicFrame>
      <p:sp>
        <p:nvSpPr>
          <p:cNvPr id="1095" name="Google Shape;1095;p15"/>
          <p:cNvSpPr/>
          <p:nvPr/>
        </p:nvSpPr>
        <p:spPr>
          <a:xfrm rot="-5400000">
            <a:off x="-569160" y="473760"/>
            <a:ext cx="1433520" cy="4557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resolution</a:t>
            </a:r>
            <a:endParaRPr b="0" i="0" sz="2400" u="none" cap="none" strike="noStrike">
              <a:solidFill>
                <a:schemeClr val="dk1"/>
              </a:solidFill>
              <a:latin typeface="Arial"/>
              <a:ea typeface="Arial"/>
              <a:cs typeface="Arial"/>
              <a:sym typeface="Arial"/>
            </a:endParaRPr>
          </a:p>
        </p:txBody>
      </p:sp>
      <p:sp>
        <p:nvSpPr>
          <p:cNvPr id="1096" name="Google Shape;1096;p15"/>
          <p:cNvSpPr/>
          <p:nvPr/>
        </p:nvSpPr>
        <p:spPr>
          <a:xfrm>
            <a:off x="10763280" y="6426000"/>
            <a:ext cx="1261440" cy="456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accuracy</a:t>
            </a:r>
            <a:endParaRPr b="0" i="0" sz="2400" u="none" cap="none" strike="noStrike">
              <a:solidFill>
                <a:schemeClr val="dk1"/>
              </a:solidFill>
              <a:latin typeface="Arial"/>
              <a:ea typeface="Arial"/>
              <a:cs typeface="Arial"/>
              <a:sym typeface="Arial"/>
            </a:endParaRPr>
          </a:p>
        </p:txBody>
      </p:sp>
      <p:sp>
        <p:nvSpPr>
          <p:cNvPr id="1097" name="Google Shape;1097;p15"/>
          <p:cNvSpPr/>
          <p:nvPr/>
        </p:nvSpPr>
        <p:spPr>
          <a:xfrm>
            <a:off x="489600" y="6533640"/>
            <a:ext cx="11702160" cy="360"/>
          </a:xfrm>
          <a:custGeom>
            <a:rect b="b" l="l" r="r" t="t"/>
            <a:pathLst>
              <a:path extrusionOk="0" h="21600" w="21600">
                <a:moveTo>
                  <a:pt x="0" y="0"/>
                </a:moveTo>
                <a:lnTo>
                  <a:pt x="21600" y="21600"/>
                </a:lnTo>
              </a:path>
            </a:pathLst>
          </a:custGeom>
          <a:noFill/>
          <a:ln cap="flat" cmpd="sng" w="38100">
            <a:solidFill>
              <a:srgbClr val="4472C4"/>
            </a:solidFill>
            <a:prstDash val="solid"/>
            <a:miter lim="8000"/>
            <a:headEnd len="sm" w="sm" type="none"/>
            <a:tailEnd len="med" w="med" type="stealth"/>
          </a:ln>
        </p:spPr>
      </p:sp>
      <p:sp>
        <p:nvSpPr>
          <p:cNvPr id="1098" name="Google Shape;1098;p15"/>
          <p:cNvSpPr/>
          <p:nvPr/>
        </p:nvSpPr>
        <p:spPr>
          <a:xfrm flipH="1" rot="10800000">
            <a:off x="524520" y="-26280"/>
            <a:ext cx="360" cy="6546960"/>
          </a:xfrm>
          <a:custGeom>
            <a:rect b="b" l="l" r="r" t="t"/>
            <a:pathLst>
              <a:path extrusionOk="0" h="21600" w="21600">
                <a:moveTo>
                  <a:pt x="0" y="0"/>
                </a:moveTo>
                <a:lnTo>
                  <a:pt x="21600" y="21600"/>
                </a:lnTo>
              </a:path>
            </a:pathLst>
          </a:custGeom>
          <a:noFill/>
          <a:ln cap="flat" cmpd="sng" w="38100">
            <a:solidFill>
              <a:srgbClr val="4472C4"/>
            </a:solidFill>
            <a:prstDash val="solid"/>
            <a:miter lim="8000"/>
            <a:headEnd len="sm" w="sm" type="none"/>
            <a:tailEnd len="med" w="med" type="stealth"/>
          </a:ln>
        </p:spPr>
      </p:sp>
      <p:pic>
        <p:nvPicPr>
          <p:cNvPr id="1099" name="Google Shape;1099;p15"/>
          <p:cNvPicPr preferRelativeResize="0"/>
          <p:nvPr/>
        </p:nvPicPr>
        <p:blipFill rotWithShape="1">
          <a:blip r:embed="rId22">
            <a:alphaModFix/>
          </a:blip>
          <a:srcRect b="0" l="0" r="0" t="0"/>
          <a:stretch/>
        </p:blipFill>
        <p:spPr>
          <a:xfrm>
            <a:off x="1640520" y="147600"/>
            <a:ext cx="8759520" cy="6562440"/>
          </a:xfrm>
          <a:prstGeom prst="rect">
            <a:avLst/>
          </a:prstGeom>
          <a:noFill/>
          <a:ln>
            <a:noFill/>
          </a:ln>
        </p:spPr>
      </p:pic>
      <p:sp>
        <p:nvSpPr>
          <p:cNvPr id="1100" name="Google Shape;1100;p15"/>
          <p:cNvSpPr/>
          <p:nvPr/>
        </p:nvSpPr>
        <p:spPr>
          <a:xfrm>
            <a:off x="1640520" y="5656320"/>
            <a:ext cx="6729120" cy="3646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highlight>
                  <a:srgbClr val="FFFF00"/>
                </a:highlight>
                <a:latin typeface="Calibri"/>
                <a:ea typeface="Calibri"/>
                <a:cs typeface="Calibri"/>
                <a:sym typeface="Calibri"/>
              </a:rPr>
              <a:t>1/9,314 </a:t>
            </a:r>
            <a:r>
              <a:rPr b="0" i="0" lang="en-US" sz="1800" u="none" cap="none" strike="noStrike">
                <a:solidFill>
                  <a:srgbClr val="000000"/>
                </a:solidFill>
                <a:latin typeface="Calibri"/>
                <a:ea typeface="Calibri"/>
                <a:cs typeface="Calibri"/>
                <a:sym typeface="Calibri"/>
              </a:rPr>
              <a:t>(200TB -&gt; 21GB)</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16"/>
          <p:cNvSpPr/>
          <p:nvPr/>
        </p:nvSpPr>
        <p:spPr>
          <a:xfrm>
            <a:off x="-618840" y="-87480"/>
            <a:ext cx="13447440" cy="7205400"/>
          </a:xfrm>
          <a:prstGeom prst="rect">
            <a:avLst/>
          </a:prstGeom>
          <a:solidFill>
            <a:schemeClr val="lt1"/>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06" name="Google Shape;1106;p16"/>
          <p:cNvPicPr preferRelativeResize="0"/>
          <p:nvPr/>
        </p:nvPicPr>
        <p:blipFill rotWithShape="1">
          <a:blip r:embed="rId3">
            <a:alphaModFix/>
          </a:blip>
          <a:srcRect b="0" l="0" r="0" t="0"/>
          <a:stretch/>
        </p:blipFill>
        <p:spPr>
          <a:xfrm>
            <a:off x="10230840" y="53280"/>
            <a:ext cx="1876680" cy="1406160"/>
          </a:xfrm>
          <a:prstGeom prst="rect">
            <a:avLst/>
          </a:prstGeom>
          <a:noFill/>
          <a:ln>
            <a:noFill/>
          </a:ln>
        </p:spPr>
      </p:pic>
      <p:pic>
        <p:nvPicPr>
          <p:cNvPr id="1107" name="Google Shape;1107;p16"/>
          <p:cNvPicPr preferRelativeResize="0"/>
          <p:nvPr/>
        </p:nvPicPr>
        <p:blipFill rotWithShape="1">
          <a:blip r:embed="rId4">
            <a:alphaModFix/>
          </a:blip>
          <a:srcRect b="0" l="0" r="0" t="0"/>
          <a:stretch/>
        </p:blipFill>
        <p:spPr>
          <a:xfrm>
            <a:off x="537120" y="37440"/>
            <a:ext cx="1876680" cy="1406160"/>
          </a:xfrm>
          <a:prstGeom prst="rect">
            <a:avLst/>
          </a:prstGeom>
          <a:noFill/>
          <a:ln>
            <a:noFill/>
          </a:ln>
        </p:spPr>
      </p:pic>
      <p:pic>
        <p:nvPicPr>
          <p:cNvPr id="1108" name="Google Shape;1108;p16"/>
          <p:cNvPicPr preferRelativeResize="0"/>
          <p:nvPr/>
        </p:nvPicPr>
        <p:blipFill rotWithShape="1">
          <a:blip r:embed="rId5">
            <a:alphaModFix/>
          </a:blip>
          <a:srcRect b="0" l="0" r="0" t="0"/>
          <a:stretch/>
        </p:blipFill>
        <p:spPr>
          <a:xfrm>
            <a:off x="2466360" y="37440"/>
            <a:ext cx="1876680" cy="1405800"/>
          </a:xfrm>
          <a:prstGeom prst="rect">
            <a:avLst/>
          </a:prstGeom>
          <a:noFill/>
          <a:ln>
            <a:noFill/>
          </a:ln>
        </p:spPr>
      </p:pic>
      <p:pic>
        <p:nvPicPr>
          <p:cNvPr id="1109" name="Google Shape;1109;p16"/>
          <p:cNvPicPr preferRelativeResize="0"/>
          <p:nvPr/>
        </p:nvPicPr>
        <p:blipFill rotWithShape="1">
          <a:blip r:embed="rId6">
            <a:alphaModFix/>
          </a:blip>
          <a:srcRect b="0" l="0" r="0" t="0"/>
          <a:stretch/>
        </p:blipFill>
        <p:spPr>
          <a:xfrm>
            <a:off x="4395600" y="60480"/>
            <a:ext cx="1876680" cy="1405800"/>
          </a:xfrm>
          <a:prstGeom prst="rect">
            <a:avLst/>
          </a:prstGeom>
          <a:noFill/>
          <a:ln>
            <a:noFill/>
          </a:ln>
        </p:spPr>
      </p:pic>
      <p:pic>
        <p:nvPicPr>
          <p:cNvPr id="1110" name="Google Shape;1110;p16"/>
          <p:cNvPicPr preferRelativeResize="0"/>
          <p:nvPr/>
        </p:nvPicPr>
        <p:blipFill rotWithShape="1">
          <a:blip r:embed="rId7">
            <a:alphaModFix/>
          </a:blip>
          <a:srcRect b="0" l="0" r="0" t="0"/>
          <a:stretch/>
        </p:blipFill>
        <p:spPr>
          <a:xfrm>
            <a:off x="6325200" y="53280"/>
            <a:ext cx="1923840" cy="1441080"/>
          </a:xfrm>
          <a:prstGeom prst="rect">
            <a:avLst/>
          </a:prstGeom>
          <a:noFill/>
          <a:ln>
            <a:noFill/>
          </a:ln>
        </p:spPr>
      </p:pic>
      <p:pic>
        <p:nvPicPr>
          <p:cNvPr id="1111" name="Google Shape;1111;p16"/>
          <p:cNvPicPr preferRelativeResize="0"/>
          <p:nvPr/>
        </p:nvPicPr>
        <p:blipFill rotWithShape="1">
          <a:blip r:embed="rId8">
            <a:alphaModFix/>
          </a:blip>
          <a:srcRect b="0" l="0" r="0" t="0"/>
          <a:stretch/>
        </p:blipFill>
        <p:spPr>
          <a:xfrm>
            <a:off x="8301240" y="72000"/>
            <a:ext cx="1876680" cy="1406160"/>
          </a:xfrm>
          <a:prstGeom prst="rect">
            <a:avLst/>
          </a:prstGeom>
          <a:noFill/>
          <a:ln>
            <a:noFill/>
          </a:ln>
        </p:spPr>
      </p:pic>
      <p:pic>
        <p:nvPicPr>
          <p:cNvPr id="1112" name="Google Shape;1112;p16"/>
          <p:cNvPicPr preferRelativeResize="0"/>
          <p:nvPr/>
        </p:nvPicPr>
        <p:blipFill rotWithShape="1">
          <a:blip r:embed="rId9">
            <a:alphaModFix/>
          </a:blip>
          <a:srcRect b="0" l="0" r="0" t="0"/>
          <a:stretch/>
        </p:blipFill>
        <p:spPr>
          <a:xfrm>
            <a:off x="537120" y="1366920"/>
            <a:ext cx="1876680" cy="1406160"/>
          </a:xfrm>
          <a:prstGeom prst="rect">
            <a:avLst/>
          </a:prstGeom>
          <a:noFill/>
          <a:ln>
            <a:noFill/>
          </a:ln>
        </p:spPr>
      </p:pic>
      <p:pic>
        <p:nvPicPr>
          <p:cNvPr id="1113" name="Google Shape;1113;p16"/>
          <p:cNvPicPr preferRelativeResize="0"/>
          <p:nvPr/>
        </p:nvPicPr>
        <p:blipFill rotWithShape="1">
          <a:blip r:embed="rId10">
            <a:alphaModFix/>
          </a:blip>
          <a:srcRect b="0" l="0" r="0" t="0"/>
          <a:stretch/>
        </p:blipFill>
        <p:spPr>
          <a:xfrm>
            <a:off x="2465280" y="1366920"/>
            <a:ext cx="1876680" cy="1406160"/>
          </a:xfrm>
          <a:prstGeom prst="rect">
            <a:avLst/>
          </a:prstGeom>
          <a:noFill/>
          <a:ln>
            <a:noFill/>
          </a:ln>
        </p:spPr>
      </p:pic>
      <p:pic>
        <p:nvPicPr>
          <p:cNvPr id="1114" name="Google Shape;1114;p16"/>
          <p:cNvPicPr preferRelativeResize="0"/>
          <p:nvPr/>
        </p:nvPicPr>
        <p:blipFill rotWithShape="1">
          <a:blip r:embed="rId11">
            <a:alphaModFix/>
          </a:blip>
          <a:srcRect b="0" l="0" r="0" t="0"/>
          <a:stretch/>
        </p:blipFill>
        <p:spPr>
          <a:xfrm>
            <a:off x="4393080" y="1352160"/>
            <a:ext cx="1876680" cy="1405800"/>
          </a:xfrm>
          <a:prstGeom prst="rect">
            <a:avLst/>
          </a:prstGeom>
          <a:noFill/>
          <a:ln>
            <a:noFill/>
          </a:ln>
        </p:spPr>
      </p:pic>
      <p:pic>
        <p:nvPicPr>
          <p:cNvPr id="1115" name="Google Shape;1115;p16"/>
          <p:cNvPicPr preferRelativeResize="0"/>
          <p:nvPr/>
        </p:nvPicPr>
        <p:blipFill rotWithShape="1">
          <a:blip r:embed="rId12">
            <a:alphaModFix/>
          </a:blip>
          <a:srcRect b="0" l="0" r="0" t="0"/>
          <a:stretch/>
        </p:blipFill>
        <p:spPr>
          <a:xfrm>
            <a:off x="6321240" y="1348560"/>
            <a:ext cx="1913400" cy="1433520"/>
          </a:xfrm>
          <a:prstGeom prst="rect">
            <a:avLst/>
          </a:prstGeom>
          <a:noFill/>
          <a:ln>
            <a:noFill/>
          </a:ln>
        </p:spPr>
      </p:pic>
      <p:pic>
        <p:nvPicPr>
          <p:cNvPr id="1116" name="Google Shape;1116;p16"/>
          <p:cNvPicPr preferRelativeResize="0"/>
          <p:nvPr/>
        </p:nvPicPr>
        <p:blipFill rotWithShape="1">
          <a:blip r:embed="rId13">
            <a:alphaModFix/>
          </a:blip>
          <a:srcRect b="0" l="0" r="0" t="0"/>
          <a:stretch/>
        </p:blipFill>
        <p:spPr>
          <a:xfrm>
            <a:off x="8285760" y="1365120"/>
            <a:ext cx="1885320" cy="1412280"/>
          </a:xfrm>
          <a:prstGeom prst="rect">
            <a:avLst/>
          </a:prstGeom>
          <a:noFill/>
          <a:ln>
            <a:noFill/>
          </a:ln>
        </p:spPr>
      </p:pic>
      <p:pic>
        <p:nvPicPr>
          <p:cNvPr id="1117" name="Google Shape;1117;p16"/>
          <p:cNvPicPr preferRelativeResize="0"/>
          <p:nvPr/>
        </p:nvPicPr>
        <p:blipFill rotWithShape="1">
          <a:blip r:embed="rId14">
            <a:alphaModFix/>
          </a:blip>
          <a:srcRect b="0" l="0" r="0" t="0"/>
          <a:stretch/>
        </p:blipFill>
        <p:spPr>
          <a:xfrm>
            <a:off x="10222200" y="1362600"/>
            <a:ext cx="1885320" cy="1412280"/>
          </a:xfrm>
          <a:prstGeom prst="rect">
            <a:avLst/>
          </a:prstGeom>
          <a:noFill/>
          <a:ln>
            <a:noFill/>
          </a:ln>
        </p:spPr>
      </p:pic>
      <p:pic>
        <p:nvPicPr>
          <p:cNvPr id="1118" name="Google Shape;1118;p16"/>
          <p:cNvPicPr preferRelativeResize="0"/>
          <p:nvPr/>
        </p:nvPicPr>
        <p:blipFill rotWithShape="1">
          <a:blip r:embed="rId15">
            <a:alphaModFix/>
          </a:blip>
          <a:srcRect b="0" l="0" r="0" t="0"/>
          <a:stretch/>
        </p:blipFill>
        <p:spPr>
          <a:xfrm>
            <a:off x="558360" y="2673360"/>
            <a:ext cx="1876680" cy="1406160"/>
          </a:xfrm>
          <a:prstGeom prst="rect">
            <a:avLst/>
          </a:prstGeom>
          <a:noFill/>
          <a:ln>
            <a:noFill/>
          </a:ln>
        </p:spPr>
      </p:pic>
      <p:pic>
        <p:nvPicPr>
          <p:cNvPr id="1119" name="Google Shape;1119;p16"/>
          <p:cNvPicPr preferRelativeResize="0"/>
          <p:nvPr/>
        </p:nvPicPr>
        <p:blipFill rotWithShape="1">
          <a:blip r:embed="rId16">
            <a:alphaModFix/>
          </a:blip>
          <a:srcRect b="0" l="0" r="0" t="0"/>
          <a:stretch/>
        </p:blipFill>
        <p:spPr>
          <a:xfrm>
            <a:off x="2481840" y="2673360"/>
            <a:ext cx="1876680" cy="1406160"/>
          </a:xfrm>
          <a:prstGeom prst="rect">
            <a:avLst/>
          </a:prstGeom>
          <a:noFill/>
          <a:ln>
            <a:noFill/>
          </a:ln>
        </p:spPr>
      </p:pic>
      <p:pic>
        <p:nvPicPr>
          <p:cNvPr id="1120" name="Google Shape;1120;p16"/>
          <p:cNvPicPr preferRelativeResize="0"/>
          <p:nvPr/>
        </p:nvPicPr>
        <p:blipFill rotWithShape="1">
          <a:blip r:embed="rId17">
            <a:alphaModFix/>
          </a:blip>
          <a:srcRect b="0" l="0" r="0" t="0"/>
          <a:stretch/>
        </p:blipFill>
        <p:spPr>
          <a:xfrm>
            <a:off x="4405320" y="2657520"/>
            <a:ext cx="1876680" cy="1406160"/>
          </a:xfrm>
          <a:prstGeom prst="rect">
            <a:avLst/>
          </a:prstGeom>
          <a:noFill/>
          <a:ln>
            <a:noFill/>
          </a:ln>
        </p:spPr>
      </p:pic>
      <p:pic>
        <p:nvPicPr>
          <p:cNvPr id="1121" name="Google Shape;1121;p16"/>
          <p:cNvPicPr preferRelativeResize="0"/>
          <p:nvPr/>
        </p:nvPicPr>
        <p:blipFill rotWithShape="1">
          <a:blip r:embed="rId18">
            <a:alphaModFix/>
          </a:blip>
          <a:srcRect b="0" l="0" r="0" t="0"/>
          <a:stretch/>
        </p:blipFill>
        <p:spPr>
          <a:xfrm>
            <a:off x="6328440" y="2666520"/>
            <a:ext cx="1923840" cy="1441080"/>
          </a:xfrm>
          <a:prstGeom prst="rect">
            <a:avLst/>
          </a:prstGeom>
          <a:noFill/>
          <a:ln>
            <a:noFill/>
          </a:ln>
        </p:spPr>
      </p:pic>
      <p:pic>
        <p:nvPicPr>
          <p:cNvPr id="1122" name="Google Shape;1122;p16"/>
          <p:cNvPicPr preferRelativeResize="0"/>
          <p:nvPr/>
        </p:nvPicPr>
        <p:blipFill rotWithShape="1">
          <a:blip r:embed="rId19">
            <a:alphaModFix/>
          </a:blip>
          <a:srcRect b="0" l="0" r="0" t="0"/>
          <a:stretch/>
        </p:blipFill>
        <p:spPr>
          <a:xfrm>
            <a:off x="8299080" y="2669400"/>
            <a:ext cx="1876680" cy="1406160"/>
          </a:xfrm>
          <a:prstGeom prst="rect">
            <a:avLst/>
          </a:prstGeom>
          <a:noFill/>
          <a:ln>
            <a:noFill/>
          </a:ln>
        </p:spPr>
      </p:pic>
      <p:pic>
        <p:nvPicPr>
          <p:cNvPr id="1123" name="Google Shape;1123;p16"/>
          <p:cNvPicPr preferRelativeResize="0"/>
          <p:nvPr/>
        </p:nvPicPr>
        <p:blipFill rotWithShape="1">
          <a:blip r:embed="rId20">
            <a:alphaModFix/>
          </a:blip>
          <a:srcRect b="0" l="0" r="0" t="0"/>
          <a:stretch/>
        </p:blipFill>
        <p:spPr>
          <a:xfrm>
            <a:off x="10222200" y="2666520"/>
            <a:ext cx="1885320" cy="1412280"/>
          </a:xfrm>
          <a:prstGeom prst="rect">
            <a:avLst/>
          </a:prstGeom>
          <a:noFill/>
          <a:ln>
            <a:noFill/>
          </a:ln>
        </p:spPr>
      </p:pic>
      <p:pic>
        <p:nvPicPr>
          <p:cNvPr id="1124" name="Google Shape;1124;p16"/>
          <p:cNvPicPr preferRelativeResize="0"/>
          <p:nvPr/>
        </p:nvPicPr>
        <p:blipFill rotWithShape="1">
          <a:blip r:embed="rId21">
            <a:alphaModFix/>
          </a:blip>
          <a:srcRect b="0" l="0" r="0" t="0"/>
          <a:stretch/>
        </p:blipFill>
        <p:spPr>
          <a:xfrm>
            <a:off x="537480" y="3979440"/>
            <a:ext cx="1876680" cy="1406160"/>
          </a:xfrm>
          <a:prstGeom prst="rect">
            <a:avLst/>
          </a:prstGeom>
          <a:noFill/>
          <a:ln>
            <a:noFill/>
          </a:ln>
        </p:spPr>
      </p:pic>
      <p:pic>
        <p:nvPicPr>
          <p:cNvPr id="1125" name="Google Shape;1125;p16"/>
          <p:cNvPicPr preferRelativeResize="0"/>
          <p:nvPr/>
        </p:nvPicPr>
        <p:blipFill rotWithShape="1">
          <a:blip r:embed="rId22">
            <a:alphaModFix/>
          </a:blip>
          <a:srcRect b="0" l="0" r="0" t="0"/>
          <a:stretch/>
        </p:blipFill>
        <p:spPr>
          <a:xfrm>
            <a:off x="2472120" y="3979800"/>
            <a:ext cx="1876680" cy="1406160"/>
          </a:xfrm>
          <a:prstGeom prst="rect">
            <a:avLst/>
          </a:prstGeom>
          <a:noFill/>
          <a:ln>
            <a:noFill/>
          </a:ln>
        </p:spPr>
      </p:pic>
      <p:pic>
        <p:nvPicPr>
          <p:cNvPr id="1126" name="Google Shape;1126;p16"/>
          <p:cNvPicPr preferRelativeResize="0"/>
          <p:nvPr/>
        </p:nvPicPr>
        <p:blipFill rotWithShape="1">
          <a:blip r:embed="rId23">
            <a:alphaModFix/>
          </a:blip>
          <a:srcRect b="0" l="0" r="0" t="0"/>
          <a:stretch/>
        </p:blipFill>
        <p:spPr>
          <a:xfrm>
            <a:off x="4406760" y="3979440"/>
            <a:ext cx="1876680" cy="1406160"/>
          </a:xfrm>
          <a:prstGeom prst="rect">
            <a:avLst/>
          </a:prstGeom>
          <a:noFill/>
          <a:ln>
            <a:noFill/>
          </a:ln>
        </p:spPr>
      </p:pic>
      <p:pic>
        <p:nvPicPr>
          <p:cNvPr id="1127" name="Google Shape;1127;p16"/>
          <p:cNvPicPr preferRelativeResize="0"/>
          <p:nvPr/>
        </p:nvPicPr>
        <p:blipFill rotWithShape="1">
          <a:blip r:embed="rId24">
            <a:alphaModFix/>
          </a:blip>
          <a:srcRect b="0" l="0" r="0" t="0"/>
          <a:stretch/>
        </p:blipFill>
        <p:spPr>
          <a:xfrm>
            <a:off x="6341760" y="3975480"/>
            <a:ext cx="1885320" cy="1412280"/>
          </a:xfrm>
          <a:prstGeom prst="rect">
            <a:avLst/>
          </a:prstGeom>
          <a:noFill/>
          <a:ln>
            <a:noFill/>
          </a:ln>
        </p:spPr>
      </p:pic>
      <p:pic>
        <p:nvPicPr>
          <p:cNvPr id="1128" name="Google Shape;1128;p16"/>
          <p:cNvPicPr preferRelativeResize="0"/>
          <p:nvPr/>
        </p:nvPicPr>
        <p:blipFill rotWithShape="1">
          <a:blip r:embed="rId25">
            <a:alphaModFix/>
          </a:blip>
          <a:srcRect b="0" l="0" r="0" t="0"/>
          <a:stretch/>
        </p:blipFill>
        <p:spPr>
          <a:xfrm>
            <a:off x="8284680" y="3978000"/>
            <a:ext cx="1879560" cy="1408320"/>
          </a:xfrm>
          <a:prstGeom prst="rect">
            <a:avLst/>
          </a:prstGeom>
          <a:noFill/>
          <a:ln>
            <a:noFill/>
          </a:ln>
        </p:spPr>
      </p:pic>
      <p:pic>
        <p:nvPicPr>
          <p:cNvPr id="1129" name="Google Shape;1129;p16"/>
          <p:cNvPicPr preferRelativeResize="0"/>
          <p:nvPr/>
        </p:nvPicPr>
        <p:blipFill rotWithShape="1">
          <a:blip r:embed="rId26">
            <a:alphaModFix/>
          </a:blip>
          <a:srcRect b="0" l="0" r="0" t="0"/>
          <a:stretch/>
        </p:blipFill>
        <p:spPr>
          <a:xfrm>
            <a:off x="10222200" y="3970080"/>
            <a:ext cx="1885320" cy="1412280"/>
          </a:xfrm>
          <a:prstGeom prst="rect">
            <a:avLst/>
          </a:prstGeom>
          <a:noFill/>
          <a:ln>
            <a:noFill/>
          </a:ln>
        </p:spPr>
      </p:pic>
      <p:pic>
        <p:nvPicPr>
          <p:cNvPr id="1130" name="Google Shape;1130;p16"/>
          <p:cNvPicPr preferRelativeResize="0"/>
          <p:nvPr/>
        </p:nvPicPr>
        <p:blipFill rotWithShape="1">
          <a:blip r:embed="rId27">
            <a:alphaModFix/>
          </a:blip>
          <a:srcRect b="0" l="0" r="0" t="0"/>
          <a:stretch/>
        </p:blipFill>
        <p:spPr>
          <a:xfrm>
            <a:off x="2470680" y="5285880"/>
            <a:ext cx="1876680" cy="1406160"/>
          </a:xfrm>
          <a:prstGeom prst="rect">
            <a:avLst/>
          </a:prstGeom>
          <a:noFill/>
          <a:ln>
            <a:noFill/>
          </a:ln>
        </p:spPr>
      </p:pic>
      <p:pic>
        <p:nvPicPr>
          <p:cNvPr id="1131" name="Google Shape;1131;p16"/>
          <p:cNvPicPr preferRelativeResize="0"/>
          <p:nvPr/>
        </p:nvPicPr>
        <p:blipFill rotWithShape="1">
          <a:blip r:embed="rId28">
            <a:alphaModFix/>
          </a:blip>
          <a:srcRect b="0" l="0" r="0" t="0"/>
          <a:stretch/>
        </p:blipFill>
        <p:spPr>
          <a:xfrm>
            <a:off x="4404240" y="5284800"/>
            <a:ext cx="1876680" cy="1406160"/>
          </a:xfrm>
          <a:prstGeom prst="rect">
            <a:avLst/>
          </a:prstGeom>
          <a:noFill/>
          <a:ln>
            <a:noFill/>
          </a:ln>
        </p:spPr>
      </p:pic>
      <p:pic>
        <p:nvPicPr>
          <p:cNvPr id="1132" name="Google Shape;1132;p16"/>
          <p:cNvPicPr preferRelativeResize="0"/>
          <p:nvPr/>
        </p:nvPicPr>
        <p:blipFill rotWithShape="1">
          <a:blip r:embed="rId29">
            <a:alphaModFix/>
          </a:blip>
          <a:srcRect b="0" l="0" r="0" t="0"/>
          <a:stretch/>
        </p:blipFill>
        <p:spPr>
          <a:xfrm>
            <a:off x="6338160" y="5285520"/>
            <a:ext cx="1885320" cy="1412280"/>
          </a:xfrm>
          <a:prstGeom prst="rect">
            <a:avLst/>
          </a:prstGeom>
          <a:noFill/>
          <a:ln>
            <a:noFill/>
          </a:ln>
        </p:spPr>
      </p:pic>
      <p:pic>
        <p:nvPicPr>
          <p:cNvPr id="1133" name="Google Shape;1133;p16"/>
          <p:cNvPicPr preferRelativeResize="0"/>
          <p:nvPr/>
        </p:nvPicPr>
        <p:blipFill rotWithShape="1">
          <a:blip r:embed="rId30">
            <a:alphaModFix/>
          </a:blip>
          <a:srcRect b="0" l="0" r="0" t="0"/>
          <a:stretch/>
        </p:blipFill>
        <p:spPr>
          <a:xfrm>
            <a:off x="8280000" y="5280480"/>
            <a:ext cx="1885320" cy="1412280"/>
          </a:xfrm>
          <a:prstGeom prst="rect">
            <a:avLst/>
          </a:prstGeom>
          <a:noFill/>
          <a:ln>
            <a:noFill/>
          </a:ln>
        </p:spPr>
      </p:pic>
      <p:pic>
        <p:nvPicPr>
          <p:cNvPr id="1134" name="Google Shape;1134;p16"/>
          <p:cNvPicPr preferRelativeResize="0"/>
          <p:nvPr/>
        </p:nvPicPr>
        <p:blipFill rotWithShape="1">
          <a:blip r:embed="rId31">
            <a:alphaModFix/>
          </a:blip>
          <a:srcRect b="0" l="0" r="0" t="0"/>
          <a:stretch/>
        </p:blipFill>
        <p:spPr>
          <a:xfrm>
            <a:off x="10222200" y="5274000"/>
            <a:ext cx="1885320" cy="1412280"/>
          </a:xfrm>
          <a:prstGeom prst="rect">
            <a:avLst/>
          </a:prstGeom>
          <a:noFill/>
          <a:ln>
            <a:noFill/>
          </a:ln>
        </p:spPr>
      </p:pic>
      <p:graphicFrame>
        <p:nvGraphicFramePr>
          <p:cNvPr id="1135" name="Google Shape;1135;p16"/>
          <p:cNvGraphicFramePr/>
          <p:nvPr/>
        </p:nvGraphicFramePr>
        <p:xfrm>
          <a:off x="537120" y="53280"/>
          <a:ext cx="3000000" cy="3000000"/>
        </p:xfrm>
        <a:graphic>
          <a:graphicData uri="http://schemas.openxmlformats.org/drawingml/2006/table">
            <a:tbl>
              <a:tblPr>
                <a:noFill/>
                <a:tableStyleId>{29FB3FD5-DB58-4EAA-8B46-0DEAA092C384}</a:tableStyleId>
              </a:tblPr>
              <a:tblGrid>
                <a:gridCol w="1929600"/>
                <a:gridCol w="1929600"/>
                <a:gridCol w="1929600"/>
                <a:gridCol w="1929600"/>
                <a:gridCol w="1929600"/>
                <a:gridCol w="1930675"/>
              </a:tblGrid>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1/3,603</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1/972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1/6,465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1/1,513</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1/204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1/76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1/18,727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1/4,045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1/332</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1/221</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1/86</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1/45,298</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1/9,314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1/2,548</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1/1,550</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1/1,107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1/470</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r h="1293475">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1/87,895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1/24,494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1/9,855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1/6,484</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1/4,785</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Calibri"/>
                        <a:buNone/>
                      </a:pPr>
                      <a:r>
                        <a:rPr b="1" lang="en-US" sz="1400" u="none" cap="none" strike="noStrike">
                          <a:solidFill>
                            <a:srgbClr val="000000"/>
                          </a:solidFill>
                          <a:highlight>
                            <a:srgbClr val="FFFF00"/>
                          </a:highlight>
                          <a:latin typeface="Calibri"/>
                          <a:ea typeface="Calibri"/>
                          <a:cs typeface="Calibri"/>
                          <a:sym typeface="Calibri"/>
                        </a:rPr>
                        <a:t> 1/2,127</a:t>
                      </a:r>
                      <a:endParaRPr b="0" sz="1400" u="none" cap="none" strike="noStrike">
                        <a:latin typeface="Arial"/>
                        <a:ea typeface="Arial"/>
                        <a:cs typeface="Arial"/>
                        <a:sym typeface="Arial"/>
                      </a:endParaRPr>
                    </a:p>
                  </a:txBody>
                  <a:tcPr marT="45725" marB="45725" marR="6125" marL="6125" anchor="b">
                    <a:lnL cap="flat" cmpd="sng" w="12225">
                      <a:solidFill>
                        <a:srgbClr val="000000"/>
                      </a:solidFill>
                      <a:prstDash val="solid"/>
                      <a:round/>
                      <a:headEnd len="sm" w="sm" type="none"/>
                      <a:tailEnd len="sm" w="sm" type="none"/>
                    </a:lnL>
                    <a:lnR cap="flat" cmpd="sng" w="12225">
                      <a:solidFill>
                        <a:srgbClr val="000000"/>
                      </a:solidFill>
                      <a:prstDash val="solid"/>
                      <a:round/>
                      <a:headEnd len="sm" w="sm" type="none"/>
                      <a:tailEnd len="sm" w="sm" type="none"/>
                    </a:lnR>
                    <a:lnT cap="flat" cmpd="sng" w="12225">
                      <a:solidFill>
                        <a:srgbClr val="000000"/>
                      </a:solidFill>
                      <a:prstDash val="solid"/>
                      <a:round/>
                      <a:headEnd len="sm" w="sm" type="none"/>
                      <a:tailEnd len="sm" w="sm" type="none"/>
                    </a:lnT>
                    <a:lnB cap="flat" cmpd="sng" w="12225">
                      <a:solidFill>
                        <a:srgbClr val="000000"/>
                      </a:solidFill>
                      <a:prstDash val="solid"/>
                      <a:round/>
                      <a:headEnd len="sm" w="sm" type="none"/>
                      <a:tailEnd len="sm" w="sm" type="none"/>
                    </a:lnB>
                  </a:tcPr>
                </a:tc>
              </a:tr>
            </a:tbl>
          </a:graphicData>
        </a:graphic>
      </p:graphicFrame>
      <p:sp>
        <p:nvSpPr>
          <p:cNvPr id="1136" name="Google Shape;1136;p16"/>
          <p:cNvSpPr/>
          <p:nvPr/>
        </p:nvSpPr>
        <p:spPr>
          <a:xfrm rot="-5400000">
            <a:off x="-569160" y="473760"/>
            <a:ext cx="1433520" cy="4557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resolution</a:t>
            </a:r>
            <a:endParaRPr b="0" i="0" sz="2400" u="none" cap="none" strike="noStrike">
              <a:solidFill>
                <a:schemeClr val="dk1"/>
              </a:solidFill>
              <a:latin typeface="Arial"/>
              <a:ea typeface="Arial"/>
              <a:cs typeface="Arial"/>
              <a:sym typeface="Arial"/>
            </a:endParaRPr>
          </a:p>
        </p:txBody>
      </p:sp>
      <p:sp>
        <p:nvSpPr>
          <p:cNvPr id="1137" name="Google Shape;1137;p16"/>
          <p:cNvSpPr/>
          <p:nvPr/>
        </p:nvSpPr>
        <p:spPr>
          <a:xfrm>
            <a:off x="10763280" y="6426000"/>
            <a:ext cx="1261440" cy="456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accuracy</a:t>
            </a:r>
            <a:endParaRPr b="0" i="0" sz="2400" u="none" cap="none" strike="noStrike">
              <a:solidFill>
                <a:schemeClr val="dk1"/>
              </a:solidFill>
              <a:latin typeface="Arial"/>
              <a:ea typeface="Arial"/>
              <a:cs typeface="Arial"/>
              <a:sym typeface="Arial"/>
            </a:endParaRPr>
          </a:p>
        </p:txBody>
      </p:sp>
      <p:sp>
        <p:nvSpPr>
          <p:cNvPr id="1138" name="Google Shape;1138;p16"/>
          <p:cNvSpPr/>
          <p:nvPr/>
        </p:nvSpPr>
        <p:spPr>
          <a:xfrm>
            <a:off x="489600" y="6533640"/>
            <a:ext cx="11702160" cy="360"/>
          </a:xfrm>
          <a:custGeom>
            <a:rect b="b" l="l" r="r" t="t"/>
            <a:pathLst>
              <a:path extrusionOk="0" h="21600" w="21600">
                <a:moveTo>
                  <a:pt x="0" y="0"/>
                </a:moveTo>
                <a:lnTo>
                  <a:pt x="21600" y="21600"/>
                </a:lnTo>
              </a:path>
            </a:pathLst>
          </a:custGeom>
          <a:noFill/>
          <a:ln cap="flat" cmpd="sng" w="38100">
            <a:solidFill>
              <a:srgbClr val="4472C4"/>
            </a:solidFill>
            <a:prstDash val="solid"/>
            <a:miter lim="8000"/>
            <a:headEnd len="sm" w="sm" type="none"/>
            <a:tailEnd len="med" w="med" type="stealth"/>
          </a:ln>
        </p:spPr>
      </p:sp>
      <p:sp>
        <p:nvSpPr>
          <p:cNvPr id="1139" name="Google Shape;1139;p16"/>
          <p:cNvSpPr/>
          <p:nvPr/>
        </p:nvSpPr>
        <p:spPr>
          <a:xfrm flipH="1" rot="10800000">
            <a:off x="524520" y="-26280"/>
            <a:ext cx="360" cy="6546960"/>
          </a:xfrm>
          <a:custGeom>
            <a:rect b="b" l="l" r="r" t="t"/>
            <a:pathLst>
              <a:path extrusionOk="0" h="21600" w="21600">
                <a:moveTo>
                  <a:pt x="0" y="0"/>
                </a:moveTo>
                <a:lnTo>
                  <a:pt x="21600" y="21600"/>
                </a:lnTo>
              </a:path>
            </a:pathLst>
          </a:custGeom>
          <a:noFill/>
          <a:ln cap="flat" cmpd="sng" w="38100">
            <a:solidFill>
              <a:srgbClr val="4472C4"/>
            </a:solidFill>
            <a:prstDash val="solid"/>
            <a:miter lim="8000"/>
            <a:headEnd len="sm" w="sm" type="none"/>
            <a:tailEnd len="med" w="med" type="stealth"/>
          </a:ln>
        </p:spPr>
      </p:sp>
      <p:grpSp>
        <p:nvGrpSpPr>
          <p:cNvPr id="1140" name="Google Shape;1140;p16"/>
          <p:cNvGrpSpPr/>
          <p:nvPr/>
        </p:nvGrpSpPr>
        <p:grpSpPr>
          <a:xfrm>
            <a:off x="1640520" y="147600"/>
            <a:ext cx="8759520" cy="6562440"/>
            <a:chOff x="1640520" y="147600"/>
            <a:chExt cx="8759520" cy="6562440"/>
          </a:xfrm>
        </p:grpSpPr>
        <p:pic>
          <p:nvPicPr>
            <p:cNvPr id="1141" name="Google Shape;1141;p16"/>
            <p:cNvPicPr preferRelativeResize="0"/>
            <p:nvPr/>
          </p:nvPicPr>
          <p:blipFill rotWithShape="1">
            <a:blip r:embed="rId32">
              <a:alphaModFix/>
            </a:blip>
            <a:srcRect b="0" l="0" r="0" t="0"/>
            <a:stretch/>
          </p:blipFill>
          <p:spPr>
            <a:xfrm>
              <a:off x="1640520" y="147600"/>
              <a:ext cx="8759520" cy="6562440"/>
            </a:xfrm>
            <a:prstGeom prst="rect">
              <a:avLst/>
            </a:prstGeom>
            <a:noFill/>
            <a:ln>
              <a:noFill/>
            </a:ln>
          </p:spPr>
        </p:pic>
        <p:sp>
          <p:nvSpPr>
            <p:cNvPr id="1142" name="Google Shape;1142;p16"/>
            <p:cNvSpPr/>
            <p:nvPr/>
          </p:nvSpPr>
          <p:spPr>
            <a:xfrm>
              <a:off x="1640520" y="5656320"/>
              <a:ext cx="6729120" cy="3646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Calibri"/>
                <a:buNone/>
              </a:pPr>
              <a:r>
                <a:rPr b="1" i="0" lang="en-US" sz="1800" u="none" cap="none" strike="noStrike">
                  <a:solidFill>
                    <a:srgbClr val="000000"/>
                  </a:solidFill>
                  <a:highlight>
                    <a:srgbClr val="FFFF00"/>
                  </a:highlight>
                  <a:latin typeface="Calibri"/>
                  <a:ea typeface="Calibri"/>
                  <a:cs typeface="Calibri"/>
                  <a:sym typeface="Calibri"/>
                </a:rPr>
                <a:t>1/87,895 </a:t>
              </a:r>
              <a:r>
                <a:rPr b="0" i="0" lang="en-US" sz="1800" u="none" cap="none" strike="noStrike">
                  <a:solidFill>
                    <a:srgbClr val="000000"/>
                  </a:solidFill>
                  <a:latin typeface="Calibri"/>
                  <a:ea typeface="Calibri"/>
                  <a:cs typeface="Calibri"/>
                  <a:sym typeface="Calibri"/>
                </a:rPr>
                <a:t>(200TB -&gt; 2GB)</a:t>
              </a:r>
              <a:endParaRPr b="0" i="0" sz="1800" u="none" cap="none" strike="noStrike">
                <a:solidFill>
                  <a:schemeClr val="dk1"/>
                </a:solidFill>
                <a:latin typeface="Arial"/>
                <a:ea typeface="Arial"/>
                <a:cs typeface="Arial"/>
                <a:sym typeface="Arial"/>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6" name="Shape 1146"/>
        <p:cNvGrpSpPr/>
        <p:nvPr/>
      </p:nvGrpSpPr>
      <p:grpSpPr>
        <a:xfrm>
          <a:off x="0" y="0"/>
          <a:ext cx="0" cy="0"/>
          <a:chOff x="0" y="0"/>
          <a:chExt cx="0" cy="0"/>
        </a:xfrm>
      </p:grpSpPr>
      <p:sp>
        <p:nvSpPr>
          <p:cNvPr id="1147" name="Google Shape;1147;p17"/>
          <p:cNvSpPr/>
          <p:nvPr/>
        </p:nvSpPr>
        <p:spPr>
          <a:xfrm>
            <a:off x="-618840" y="-87480"/>
            <a:ext cx="13447440" cy="7205400"/>
          </a:xfrm>
          <a:prstGeom prst="rect">
            <a:avLst/>
          </a:prstGeom>
          <a:solidFill>
            <a:schemeClr val="lt1"/>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48" name="Google Shape;1148;p17"/>
          <p:cNvPicPr preferRelativeResize="0"/>
          <p:nvPr/>
        </p:nvPicPr>
        <p:blipFill rotWithShape="1">
          <a:blip r:embed="rId3">
            <a:alphaModFix/>
          </a:blip>
          <a:srcRect b="0" l="0" r="0" t="0"/>
          <a:stretch/>
        </p:blipFill>
        <p:spPr>
          <a:xfrm>
            <a:off x="10178640" y="619200"/>
            <a:ext cx="1575720" cy="1581480"/>
          </a:xfrm>
          <a:prstGeom prst="rect">
            <a:avLst/>
          </a:prstGeom>
          <a:noFill/>
          <a:ln>
            <a:noFill/>
          </a:ln>
        </p:spPr>
      </p:pic>
      <p:sp>
        <p:nvSpPr>
          <p:cNvPr id="1149" name="Google Shape;1149;p17"/>
          <p:cNvSpPr/>
          <p:nvPr/>
        </p:nvSpPr>
        <p:spPr>
          <a:xfrm rot="-5400000">
            <a:off x="112320" y="3240720"/>
            <a:ext cx="1122480" cy="3643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resolution</a:t>
            </a:r>
            <a:endParaRPr b="0" i="0" sz="1800" u="none" cap="none" strike="noStrike">
              <a:solidFill>
                <a:schemeClr val="dk1"/>
              </a:solidFill>
              <a:latin typeface="Arial"/>
              <a:ea typeface="Arial"/>
              <a:cs typeface="Arial"/>
              <a:sym typeface="Arial"/>
            </a:endParaRPr>
          </a:p>
        </p:txBody>
      </p:sp>
      <p:sp>
        <p:nvSpPr>
          <p:cNvPr id="1150" name="Google Shape;1150;p17"/>
          <p:cNvSpPr/>
          <p:nvPr/>
        </p:nvSpPr>
        <p:spPr>
          <a:xfrm>
            <a:off x="1215000" y="6565680"/>
            <a:ext cx="7981920" cy="360"/>
          </a:xfrm>
          <a:custGeom>
            <a:rect b="b" l="l" r="r" t="t"/>
            <a:pathLst>
              <a:path extrusionOk="0" h="21600" w="21600">
                <a:moveTo>
                  <a:pt x="0" y="0"/>
                </a:moveTo>
                <a:lnTo>
                  <a:pt x="21600" y="21600"/>
                </a:lnTo>
              </a:path>
            </a:pathLst>
          </a:custGeom>
          <a:noFill/>
          <a:ln cap="flat" cmpd="sng" w="19050">
            <a:solidFill>
              <a:srgbClr val="4472C4"/>
            </a:solidFill>
            <a:prstDash val="solid"/>
            <a:miter lim="8000"/>
            <a:headEnd len="sm" w="sm" type="none"/>
            <a:tailEnd len="med" w="med" type="triangle"/>
          </a:ln>
        </p:spPr>
      </p:sp>
      <p:sp>
        <p:nvSpPr>
          <p:cNvPr id="1151" name="Google Shape;1151;p17"/>
          <p:cNvSpPr/>
          <p:nvPr/>
        </p:nvSpPr>
        <p:spPr>
          <a:xfrm flipH="1" rot="10800000">
            <a:off x="1215000" y="164160"/>
            <a:ext cx="360" cy="6400440"/>
          </a:xfrm>
          <a:custGeom>
            <a:rect b="b" l="l" r="r" t="t"/>
            <a:pathLst>
              <a:path extrusionOk="0" h="21600" w="21600">
                <a:moveTo>
                  <a:pt x="0" y="0"/>
                </a:moveTo>
                <a:lnTo>
                  <a:pt x="21600" y="21600"/>
                </a:lnTo>
              </a:path>
            </a:pathLst>
          </a:custGeom>
          <a:noFill/>
          <a:ln cap="flat" cmpd="sng" w="19050">
            <a:solidFill>
              <a:srgbClr val="4472C4"/>
            </a:solidFill>
            <a:prstDash val="solid"/>
            <a:miter lim="8000"/>
            <a:headEnd len="sm" w="sm" type="none"/>
            <a:tailEnd len="med" w="med" type="triangle"/>
          </a:ln>
        </p:spPr>
      </p:sp>
      <p:sp>
        <p:nvSpPr>
          <p:cNvPr id="1152" name="Google Shape;1152;p17"/>
          <p:cNvSpPr/>
          <p:nvPr/>
        </p:nvSpPr>
        <p:spPr>
          <a:xfrm>
            <a:off x="9428760" y="6402960"/>
            <a:ext cx="987120" cy="3646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accuracy</a:t>
            </a:r>
            <a:endParaRPr b="0" i="0" sz="1800" u="none" cap="none" strike="noStrike">
              <a:solidFill>
                <a:schemeClr val="dk1"/>
              </a:solidFill>
              <a:latin typeface="Arial"/>
              <a:ea typeface="Arial"/>
              <a:cs typeface="Arial"/>
              <a:sym typeface="Arial"/>
            </a:endParaRPr>
          </a:p>
        </p:txBody>
      </p:sp>
      <p:sp>
        <p:nvSpPr>
          <p:cNvPr id="1153" name="Google Shape;1153;p17"/>
          <p:cNvSpPr/>
          <p:nvPr/>
        </p:nvSpPr>
        <p:spPr>
          <a:xfrm>
            <a:off x="10371960" y="2145960"/>
            <a:ext cx="1112400" cy="63900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Reference</a:t>
            </a:r>
            <a:endParaRPr b="0" i="0" sz="18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160 MB </a:t>
            </a:r>
            <a:endParaRPr b="0" i="0" sz="1800" u="none" cap="none" strike="noStrike">
              <a:solidFill>
                <a:schemeClr val="dk1"/>
              </a:solidFill>
              <a:latin typeface="Arial"/>
              <a:ea typeface="Arial"/>
              <a:cs typeface="Arial"/>
              <a:sym typeface="Arial"/>
            </a:endParaRPr>
          </a:p>
        </p:txBody>
      </p:sp>
      <p:sp>
        <p:nvSpPr>
          <p:cNvPr id="1154" name="Google Shape;1154;p17"/>
          <p:cNvSpPr/>
          <p:nvPr/>
        </p:nvSpPr>
        <p:spPr>
          <a:xfrm>
            <a:off x="1739160" y="6327000"/>
            <a:ext cx="45540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7 KB</a:t>
            </a:r>
            <a:endParaRPr b="0" i="0" sz="1200" u="none" cap="none" strike="noStrike">
              <a:solidFill>
                <a:schemeClr val="dk1"/>
              </a:solidFill>
              <a:latin typeface="Arial"/>
              <a:ea typeface="Arial"/>
              <a:cs typeface="Arial"/>
              <a:sym typeface="Arial"/>
            </a:endParaRPr>
          </a:p>
        </p:txBody>
      </p:sp>
      <p:sp>
        <p:nvSpPr>
          <p:cNvPr id="1155" name="Google Shape;1155;p17"/>
          <p:cNvSpPr/>
          <p:nvPr/>
        </p:nvSpPr>
        <p:spPr>
          <a:xfrm>
            <a:off x="1700280" y="5022360"/>
            <a:ext cx="53316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20 KB</a:t>
            </a:r>
            <a:endParaRPr b="0" i="0" sz="1200" u="none" cap="none" strike="noStrike">
              <a:solidFill>
                <a:schemeClr val="dk1"/>
              </a:solidFill>
              <a:latin typeface="Arial"/>
              <a:ea typeface="Arial"/>
              <a:cs typeface="Arial"/>
              <a:sym typeface="Arial"/>
            </a:endParaRPr>
          </a:p>
        </p:txBody>
      </p:sp>
      <p:sp>
        <p:nvSpPr>
          <p:cNvPr id="1156" name="Google Shape;1156;p17"/>
          <p:cNvSpPr/>
          <p:nvPr/>
        </p:nvSpPr>
        <p:spPr>
          <a:xfrm>
            <a:off x="1700280" y="3717720"/>
            <a:ext cx="53316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50 KB</a:t>
            </a:r>
            <a:endParaRPr b="0" i="0" sz="1200" u="none" cap="none" strike="noStrike">
              <a:solidFill>
                <a:schemeClr val="dk1"/>
              </a:solidFill>
              <a:latin typeface="Arial"/>
              <a:ea typeface="Arial"/>
              <a:cs typeface="Arial"/>
              <a:sym typeface="Arial"/>
            </a:endParaRPr>
          </a:p>
        </p:txBody>
      </p:sp>
      <p:pic>
        <p:nvPicPr>
          <p:cNvPr id="1157" name="Google Shape;1157;p17"/>
          <p:cNvPicPr preferRelativeResize="0"/>
          <p:nvPr/>
        </p:nvPicPr>
        <p:blipFill rotWithShape="1">
          <a:blip r:embed="rId4">
            <a:alphaModFix/>
          </a:blip>
          <a:srcRect b="0" l="0" r="0" t="0"/>
          <a:stretch/>
        </p:blipFill>
        <p:spPr>
          <a:xfrm>
            <a:off x="1414440" y="5325120"/>
            <a:ext cx="1067040" cy="1071000"/>
          </a:xfrm>
          <a:prstGeom prst="rect">
            <a:avLst/>
          </a:prstGeom>
          <a:noFill/>
          <a:ln>
            <a:noFill/>
          </a:ln>
        </p:spPr>
      </p:pic>
      <p:pic>
        <p:nvPicPr>
          <p:cNvPr id="1158" name="Google Shape;1158;p17"/>
          <p:cNvPicPr preferRelativeResize="0"/>
          <p:nvPr/>
        </p:nvPicPr>
        <p:blipFill rotWithShape="1">
          <a:blip r:embed="rId5">
            <a:alphaModFix/>
          </a:blip>
          <a:srcRect b="0" l="0" r="0" t="0"/>
          <a:stretch/>
        </p:blipFill>
        <p:spPr>
          <a:xfrm>
            <a:off x="1414440" y="4019040"/>
            <a:ext cx="1067400" cy="1071360"/>
          </a:xfrm>
          <a:prstGeom prst="rect">
            <a:avLst/>
          </a:prstGeom>
          <a:noFill/>
          <a:ln>
            <a:noFill/>
          </a:ln>
        </p:spPr>
      </p:pic>
      <p:pic>
        <p:nvPicPr>
          <p:cNvPr id="1159" name="Google Shape;1159;p17"/>
          <p:cNvPicPr preferRelativeResize="0"/>
          <p:nvPr/>
        </p:nvPicPr>
        <p:blipFill rotWithShape="1">
          <a:blip r:embed="rId6">
            <a:alphaModFix/>
          </a:blip>
          <a:srcRect b="0" l="0" r="0" t="0"/>
          <a:stretch/>
        </p:blipFill>
        <p:spPr>
          <a:xfrm>
            <a:off x="1414440" y="2712600"/>
            <a:ext cx="1067400" cy="1071360"/>
          </a:xfrm>
          <a:prstGeom prst="rect">
            <a:avLst/>
          </a:prstGeom>
          <a:noFill/>
          <a:ln>
            <a:noFill/>
          </a:ln>
        </p:spPr>
      </p:pic>
      <p:pic>
        <p:nvPicPr>
          <p:cNvPr id="1160" name="Google Shape;1160;p17"/>
          <p:cNvPicPr preferRelativeResize="0"/>
          <p:nvPr/>
        </p:nvPicPr>
        <p:blipFill rotWithShape="1">
          <a:blip r:embed="rId7">
            <a:alphaModFix/>
          </a:blip>
          <a:srcRect b="0" l="0" r="0" t="0"/>
          <a:stretch/>
        </p:blipFill>
        <p:spPr>
          <a:xfrm>
            <a:off x="1414080" y="1406160"/>
            <a:ext cx="1067400" cy="1071360"/>
          </a:xfrm>
          <a:prstGeom prst="rect">
            <a:avLst/>
          </a:prstGeom>
          <a:noFill/>
          <a:ln>
            <a:noFill/>
          </a:ln>
        </p:spPr>
      </p:pic>
      <p:pic>
        <p:nvPicPr>
          <p:cNvPr id="1161" name="Google Shape;1161;p17"/>
          <p:cNvPicPr preferRelativeResize="0"/>
          <p:nvPr/>
        </p:nvPicPr>
        <p:blipFill rotWithShape="1">
          <a:blip r:embed="rId8">
            <a:alphaModFix/>
          </a:blip>
          <a:srcRect b="0" l="0" r="0" t="0"/>
          <a:stretch/>
        </p:blipFill>
        <p:spPr>
          <a:xfrm>
            <a:off x="1414080" y="99720"/>
            <a:ext cx="1067400" cy="1071360"/>
          </a:xfrm>
          <a:prstGeom prst="rect">
            <a:avLst/>
          </a:prstGeom>
          <a:noFill/>
          <a:ln>
            <a:noFill/>
          </a:ln>
        </p:spPr>
      </p:pic>
      <p:sp>
        <p:nvSpPr>
          <p:cNvPr id="1162" name="Google Shape;1162;p17"/>
          <p:cNvSpPr/>
          <p:nvPr/>
        </p:nvSpPr>
        <p:spPr>
          <a:xfrm>
            <a:off x="1661760" y="2413080"/>
            <a:ext cx="61092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106 KB</a:t>
            </a:r>
            <a:endParaRPr b="0" i="0" sz="1200" u="none" cap="none" strike="noStrike">
              <a:solidFill>
                <a:schemeClr val="dk1"/>
              </a:solidFill>
              <a:latin typeface="Arial"/>
              <a:ea typeface="Arial"/>
              <a:cs typeface="Arial"/>
              <a:sym typeface="Arial"/>
            </a:endParaRPr>
          </a:p>
        </p:txBody>
      </p:sp>
      <p:sp>
        <p:nvSpPr>
          <p:cNvPr id="1163" name="Google Shape;1163;p17"/>
          <p:cNvSpPr/>
          <p:nvPr/>
        </p:nvSpPr>
        <p:spPr>
          <a:xfrm>
            <a:off x="1661760" y="1108440"/>
            <a:ext cx="61092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197 KB</a:t>
            </a:r>
            <a:endParaRPr b="0" i="0" sz="1200" u="none" cap="none" strike="noStrike">
              <a:solidFill>
                <a:schemeClr val="dk1"/>
              </a:solidFill>
              <a:latin typeface="Arial"/>
              <a:ea typeface="Arial"/>
              <a:cs typeface="Arial"/>
              <a:sym typeface="Arial"/>
            </a:endParaRPr>
          </a:p>
        </p:txBody>
      </p:sp>
      <p:pic>
        <p:nvPicPr>
          <p:cNvPr id="1164" name="Google Shape;1164;p17"/>
          <p:cNvPicPr preferRelativeResize="0"/>
          <p:nvPr/>
        </p:nvPicPr>
        <p:blipFill rotWithShape="1">
          <a:blip r:embed="rId9">
            <a:alphaModFix/>
          </a:blip>
          <a:srcRect b="0" l="0" r="0" t="0"/>
          <a:stretch/>
        </p:blipFill>
        <p:spPr>
          <a:xfrm>
            <a:off x="2785680" y="5325120"/>
            <a:ext cx="1067400" cy="1071360"/>
          </a:xfrm>
          <a:prstGeom prst="rect">
            <a:avLst/>
          </a:prstGeom>
          <a:noFill/>
          <a:ln>
            <a:noFill/>
          </a:ln>
        </p:spPr>
      </p:pic>
      <p:pic>
        <p:nvPicPr>
          <p:cNvPr id="1165" name="Google Shape;1165;p17"/>
          <p:cNvPicPr preferRelativeResize="0"/>
          <p:nvPr/>
        </p:nvPicPr>
        <p:blipFill rotWithShape="1">
          <a:blip r:embed="rId10">
            <a:alphaModFix/>
          </a:blip>
          <a:srcRect b="0" l="0" r="0" t="0"/>
          <a:stretch/>
        </p:blipFill>
        <p:spPr>
          <a:xfrm>
            <a:off x="2785680" y="4019040"/>
            <a:ext cx="1067400" cy="1071360"/>
          </a:xfrm>
          <a:prstGeom prst="rect">
            <a:avLst/>
          </a:prstGeom>
          <a:noFill/>
          <a:ln>
            <a:noFill/>
          </a:ln>
        </p:spPr>
      </p:pic>
      <p:pic>
        <p:nvPicPr>
          <p:cNvPr id="1166" name="Google Shape;1166;p17"/>
          <p:cNvPicPr preferRelativeResize="0"/>
          <p:nvPr/>
        </p:nvPicPr>
        <p:blipFill rotWithShape="1">
          <a:blip r:embed="rId11">
            <a:alphaModFix/>
          </a:blip>
          <a:srcRect b="0" l="0" r="0" t="0"/>
          <a:stretch/>
        </p:blipFill>
        <p:spPr>
          <a:xfrm>
            <a:off x="2785680" y="2712600"/>
            <a:ext cx="1067400" cy="1071360"/>
          </a:xfrm>
          <a:prstGeom prst="rect">
            <a:avLst/>
          </a:prstGeom>
          <a:noFill/>
          <a:ln>
            <a:noFill/>
          </a:ln>
        </p:spPr>
      </p:pic>
      <p:pic>
        <p:nvPicPr>
          <p:cNvPr id="1167" name="Google Shape;1167;p17"/>
          <p:cNvPicPr preferRelativeResize="0"/>
          <p:nvPr/>
        </p:nvPicPr>
        <p:blipFill rotWithShape="1">
          <a:blip r:embed="rId12">
            <a:alphaModFix/>
          </a:blip>
          <a:srcRect b="0" l="0" r="0" t="0"/>
          <a:stretch/>
        </p:blipFill>
        <p:spPr>
          <a:xfrm>
            <a:off x="2785680" y="1406160"/>
            <a:ext cx="1067400" cy="1071360"/>
          </a:xfrm>
          <a:prstGeom prst="rect">
            <a:avLst/>
          </a:prstGeom>
          <a:noFill/>
          <a:ln>
            <a:noFill/>
          </a:ln>
        </p:spPr>
      </p:pic>
      <p:pic>
        <p:nvPicPr>
          <p:cNvPr id="1168" name="Google Shape;1168;p17"/>
          <p:cNvPicPr preferRelativeResize="0"/>
          <p:nvPr/>
        </p:nvPicPr>
        <p:blipFill rotWithShape="1">
          <a:blip r:embed="rId13">
            <a:alphaModFix/>
          </a:blip>
          <a:srcRect b="0" l="0" r="0" t="0"/>
          <a:stretch/>
        </p:blipFill>
        <p:spPr>
          <a:xfrm>
            <a:off x="2785680" y="99720"/>
            <a:ext cx="1067400" cy="1071360"/>
          </a:xfrm>
          <a:prstGeom prst="rect">
            <a:avLst/>
          </a:prstGeom>
          <a:noFill/>
          <a:ln>
            <a:noFill/>
          </a:ln>
        </p:spPr>
      </p:pic>
      <p:sp>
        <p:nvSpPr>
          <p:cNvPr id="1169" name="Google Shape;1169;p17"/>
          <p:cNvSpPr/>
          <p:nvPr/>
        </p:nvSpPr>
        <p:spPr>
          <a:xfrm>
            <a:off x="3075120" y="6327000"/>
            <a:ext cx="53316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19 KB</a:t>
            </a:r>
            <a:endParaRPr b="0" i="0" sz="1200" u="none" cap="none" strike="noStrike">
              <a:solidFill>
                <a:schemeClr val="dk1"/>
              </a:solidFill>
              <a:latin typeface="Arial"/>
              <a:ea typeface="Arial"/>
              <a:cs typeface="Arial"/>
              <a:sym typeface="Arial"/>
            </a:endParaRPr>
          </a:p>
        </p:txBody>
      </p:sp>
      <p:sp>
        <p:nvSpPr>
          <p:cNvPr id="1170" name="Google Shape;1170;p17"/>
          <p:cNvSpPr/>
          <p:nvPr/>
        </p:nvSpPr>
        <p:spPr>
          <a:xfrm>
            <a:off x="3035880" y="5022360"/>
            <a:ext cx="53316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54 KB</a:t>
            </a:r>
            <a:endParaRPr b="0" i="0" sz="1200" u="none" cap="none" strike="noStrike">
              <a:solidFill>
                <a:schemeClr val="dk1"/>
              </a:solidFill>
              <a:latin typeface="Arial"/>
              <a:ea typeface="Arial"/>
              <a:cs typeface="Arial"/>
              <a:sym typeface="Arial"/>
            </a:endParaRPr>
          </a:p>
        </p:txBody>
      </p:sp>
      <p:sp>
        <p:nvSpPr>
          <p:cNvPr id="1171" name="Google Shape;1171;p17"/>
          <p:cNvSpPr/>
          <p:nvPr/>
        </p:nvSpPr>
        <p:spPr>
          <a:xfrm>
            <a:off x="3036600" y="3717720"/>
            <a:ext cx="61092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115 KB</a:t>
            </a:r>
            <a:endParaRPr b="0" i="0" sz="1200" u="none" cap="none" strike="noStrike">
              <a:solidFill>
                <a:schemeClr val="dk1"/>
              </a:solidFill>
              <a:latin typeface="Arial"/>
              <a:ea typeface="Arial"/>
              <a:cs typeface="Arial"/>
              <a:sym typeface="Arial"/>
            </a:endParaRPr>
          </a:p>
        </p:txBody>
      </p:sp>
      <p:sp>
        <p:nvSpPr>
          <p:cNvPr id="1172" name="Google Shape;1172;p17"/>
          <p:cNvSpPr/>
          <p:nvPr/>
        </p:nvSpPr>
        <p:spPr>
          <a:xfrm>
            <a:off x="2997360" y="2413080"/>
            <a:ext cx="61092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264 KB</a:t>
            </a:r>
            <a:endParaRPr b="0" i="0" sz="1200" u="none" cap="none" strike="noStrike">
              <a:solidFill>
                <a:schemeClr val="dk1"/>
              </a:solidFill>
              <a:latin typeface="Arial"/>
              <a:ea typeface="Arial"/>
              <a:cs typeface="Arial"/>
              <a:sym typeface="Arial"/>
            </a:endParaRPr>
          </a:p>
        </p:txBody>
      </p:sp>
      <p:sp>
        <p:nvSpPr>
          <p:cNvPr id="1173" name="Google Shape;1173;p17"/>
          <p:cNvSpPr/>
          <p:nvPr/>
        </p:nvSpPr>
        <p:spPr>
          <a:xfrm>
            <a:off x="2997360" y="1108440"/>
            <a:ext cx="61092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415 KB</a:t>
            </a:r>
            <a:endParaRPr b="0" i="0" sz="1200" u="none" cap="none" strike="noStrike">
              <a:solidFill>
                <a:schemeClr val="dk1"/>
              </a:solidFill>
              <a:latin typeface="Arial"/>
              <a:ea typeface="Arial"/>
              <a:cs typeface="Arial"/>
              <a:sym typeface="Arial"/>
            </a:endParaRPr>
          </a:p>
        </p:txBody>
      </p:sp>
      <p:pic>
        <p:nvPicPr>
          <p:cNvPr id="1174" name="Google Shape;1174;p17"/>
          <p:cNvPicPr preferRelativeResize="0"/>
          <p:nvPr/>
        </p:nvPicPr>
        <p:blipFill rotWithShape="1">
          <a:blip r:embed="rId14">
            <a:alphaModFix/>
          </a:blip>
          <a:srcRect b="0" l="0" r="0" t="0"/>
          <a:stretch/>
        </p:blipFill>
        <p:spPr>
          <a:xfrm>
            <a:off x="4157640" y="5324040"/>
            <a:ext cx="1067400" cy="1071360"/>
          </a:xfrm>
          <a:prstGeom prst="rect">
            <a:avLst/>
          </a:prstGeom>
          <a:noFill/>
          <a:ln>
            <a:noFill/>
          </a:ln>
        </p:spPr>
      </p:pic>
      <p:pic>
        <p:nvPicPr>
          <p:cNvPr id="1175" name="Google Shape;1175;p17"/>
          <p:cNvPicPr preferRelativeResize="0"/>
          <p:nvPr/>
        </p:nvPicPr>
        <p:blipFill rotWithShape="1">
          <a:blip r:embed="rId15">
            <a:alphaModFix/>
          </a:blip>
          <a:srcRect b="0" l="0" r="0" t="0"/>
          <a:stretch/>
        </p:blipFill>
        <p:spPr>
          <a:xfrm>
            <a:off x="4157640" y="4019040"/>
            <a:ext cx="1067400" cy="1071360"/>
          </a:xfrm>
          <a:prstGeom prst="rect">
            <a:avLst/>
          </a:prstGeom>
          <a:noFill/>
          <a:ln>
            <a:noFill/>
          </a:ln>
        </p:spPr>
      </p:pic>
      <p:pic>
        <p:nvPicPr>
          <p:cNvPr id="1176" name="Google Shape;1176;p17"/>
          <p:cNvPicPr preferRelativeResize="0"/>
          <p:nvPr/>
        </p:nvPicPr>
        <p:blipFill rotWithShape="1">
          <a:blip r:embed="rId16">
            <a:alphaModFix/>
          </a:blip>
          <a:srcRect b="0" l="0" r="0" t="0"/>
          <a:stretch/>
        </p:blipFill>
        <p:spPr>
          <a:xfrm>
            <a:off x="4157280" y="2696760"/>
            <a:ext cx="1067400" cy="1071360"/>
          </a:xfrm>
          <a:prstGeom prst="rect">
            <a:avLst/>
          </a:prstGeom>
          <a:noFill/>
          <a:ln>
            <a:noFill/>
          </a:ln>
        </p:spPr>
      </p:pic>
      <p:pic>
        <p:nvPicPr>
          <p:cNvPr id="1177" name="Google Shape;1177;p17"/>
          <p:cNvPicPr preferRelativeResize="0"/>
          <p:nvPr/>
        </p:nvPicPr>
        <p:blipFill rotWithShape="1">
          <a:blip r:embed="rId17">
            <a:alphaModFix/>
          </a:blip>
          <a:srcRect b="0" l="0" r="0" t="0"/>
          <a:stretch/>
        </p:blipFill>
        <p:spPr>
          <a:xfrm>
            <a:off x="4157280" y="1391400"/>
            <a:ext cx="1067400" cy="1071360"/>
          </a:xfrm>
          <a:prstGeom prst="rect">
            <a:avLst/>
          </a:prstGeom>
          <a:noFill/>
          <a:ln>
            <a:noFill/>
          </a:ln>
        </p:spPr>
      </p:pic>
      <p:pic>
        <p:nvPicPr>
          <p:cNvPr id="1178" name="Google Shape;1178;p17"/>
          <p:cNvPicPr preferRelativeResize="0"/>
          <p:nvPr/>
        </p:nvPicPr>
        <p:blipFill rotWithShape="1">
          <a:blip r:embed="rId18">
            <a:alphaModFix/>
          </a:blip>
          <a:srcRect b="0" l="0" r="0" t="0"/>
          <a:stretch/>
        </p:blipFill>
        <p:spPr>
          <a:xfrm>
            <a:off x="4161960" y="99720"/>
            <a:ext cx="1067400" cy="1071360"/>
          </a:xfrm>
          <a:prstGeom prst="rect">
            <a:avLst/>
          </a:prstGeom>
          <a:noFill/>
          <a:ln>
            <a:noFill/>
          </a:ln>
        </p:spPr>
      </p:pic>
      <p:sp>
        <p:nvSpPr>
          <p:cNvPr id="1179" name="Google Shape;1179;p17"/>
          <p:cNvSpPr/>
          <p:nvPr/>
        </p:nvSpPr>
        <p:spPr>
          <a:xfrm>
            <a:off x="4454640" y="6327000"/>
            <a:ext cx="53316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44 KB</a:t>
            </a:r>
            <a:endParaRPr b="0" i="0" sz="1200" u="none" cap="none" strike="noStrike">
              <a:solidFill>
                <a:schemeClr val="dk1"/>
              </a:solidFill>
              <a:latin typeface="Arial"/>
              <a:ea typeface="Arial"/>
              <a:cs typeface="Arial"/>
              <a:sym typeface="Arial"/>
            </a:endParaRPr>
          </a:p>
        </p:txBody>
      </p:sp>
      <p:sp>
        <p:nvSpPr>
          <p:cNvPr id="1180" name="Google Shape;1180;p17"/>
          <p:cNvSpPr/>
          <p:nvPr/>
        </p:nvSpPr>
        <p:spPr>
          <a:xfrm>
            <a:off x="4416120" y="5022360"/>
            <a:ext cx="61092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176 KB</a:t>
            </a:r>
            <a:endParaRPr b="0" i="0" sz="1200" u="none" cap="none" strike="noStrike">
              <a:solidFill>
                <a:schemeClr val="dk1"/>
              </a:solidFill>
              <a:latin typeface="Arial"/>
              <a:ea typeface="Arial"/>
              <a:cs typeface="Arial"/>
              <a:sym typeface="Arial"/>
            </a:endParaRPr>
          </a:p>
        </p:txBody>
      </p:sp>
      <p:sp>
        <p:nvSpPr>
          <p:cNvPr id="1181" name="Google Shape;1181;p17"/>
          <p:cNvSpPr/>
          <p:nvPr/>
        </p:nvSpPr>
        <p:spPr>
          <a:xfrm>
            <a:off x="4416120" y="3717720"/>
            <a:ext cx="61092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596 KB</a:t>
            </a:r>
            <a:endParaRPr b="0" i="0" sz="1200" u="none" cap="none" strike="noStrike">
              <a:solidFill>
                <a:schemeClr val="dk1"/>
              </a:solidFill>
              <a:latin typeface="Arial"/>
              <a:ea typeface="Arial"/>
              <a:cs typeface="Arial"/>
              <a:sym typeface="Arial"/>
            </a:endParaRPr>
          </a:p>
        </p:txBody>
      </p:sp>
      <p:sp>
        <p:nvSpPr>
          <p:cNvPr id="1182" name="Google Shape;1182;p17"/>
          <p:cNvSpPr/>
          <p:nvPr/>
        </p:nvSpPr>
        <p:spPr>
          <a:xfrm>
            <a:off x="4377240" y="2413080"/>
            <a:ext cx="62136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1.6 MB</a:t>
            </a:r>
            <a:endParaRPr b="0" i="0" sz="1200" u="none" cap="none" strike="noStrike">
              <a:solidFill>
                <a:schemeClr val="dk1"/>
              </a:solidFill>
              <a:latin typeface="Arial"/>
              <a:ea typeface="Arial"/>
              <a:cs typeface="Arial"/>
              <a:sym typeface="Arial"/>
            </a:endParaRPr>
          </a:p>
        </p:txBody>
      </p:sp>
      <p:sp>
        <p:nvSpPr>
          <p:cNvPr id="1183" name="Google Shape;1183;p17"/>
          <p:cNvSpPr/>
          <p:nvPr/>
        </p:nvSpPr>
        <p:spPr>
          <a:xfrm>
            <a:off x="4377240" y="1108440"/>
            <a:ext cx="62136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2.4 MB</a:t>
            </a:r>
            <a:endParaRPr b="0" i="0" sz="1200" u="none" cap="none" strike="noStrike">
              <a:solidFill>
                <a:schemeClr val="dk1"/>
              </a:solidFill>
              <a:latin typeface="Arial"/>
              <a:ea typeface="Arial"/>
              <a:cs typeface="Arial"/>
              <a:sym typeface="Arial"/>
            </a:endParaRPr>
          </a:p>
        </p:txBody>
      </p:sp>
      <p:pic>
        <p:nvPicPr>
          <p:cNvPr id="1184" name="Google Shape;1184;p17"/>
          <p:cNvPicPr preferRelativeResize="0"/>
          <p:nvPr/>
        </p:nvPicPr>
        <p:blipFill rotWithShape="1">
          <a:blip r:embed="rId19">
            <a:alphaModFix/>
          </a:blip>
          <a:srcRect b="0" l="0" r="0" t="0"/>
          <a:stretch/>
        </p:blipFill>
        <p:spPr>
          <a:xfrm>
            <a:off x="5534640" y="5324040"/>
            <a:ext cx="1072080" cy="1076040"/>
          </a:xfrm>
          <a:prstGeom prst="rect">
            <a:avLst/>
          </a:prstGeom>
          <a:noFill/>
          <a:ln>
            <a:noFill/>
          </a:ln>
        </p:spPr>
      </p:pic>
      <p:pic>
        <p:nvPicPr>
          <p:cNvPr id="1185" name="Google Shape;1185;p17"/>
          <p:cNvPicPr preferRelativeResize="0"/>
          <p:nvPr/>
        </p:nvPicPr>
        <p:blipFill rotWithShape="1">
          <a:blip r:embed="rId20">
            <a:alphaModFix/>
          </a:blip>
          <a:srcRect b="0" l="0" r="0" t="0"/>
          <a:stretch/>
        </p:blipFill>
        <p:spPr>
          <a:xfrm>
            <a:off x="5528520" y="4014000"/>
            <a:ext cx="1072080" cy="1076040"/>
          </a:xfrm>
          <a:prstGeom prst="rect">
            <a:avLst/>
          </a:prstGeom>
          <a:noFill/>
          <a:ln>
            <a:noFill/>
          </a:ln>
        </p:spPr>
      </p:pic>
      <p:pic>
        <p:nvPicPr>
          <p:cNvPr id="1186" name="Google Shape;1186;p17"/>
          <p:cNvPicPr preferRelativeResize="0"/>
          <p:nvPr/>
        </p:nvPicPr>
        <p:blipFill rotWithShape="1">
          <a:blip r:embed="rId16">
            <a:alphaModFix/>
          </a:blip>
          <a:srcRect b="0" l="0" r="0" t="0"/>
          <a:stretch/>
        </p:blipFill>
        <p:spPr>
          <a:xfrm>
            <a:off x="5498640" y="2702520"/>
            <a:ext cx="1094040" cy="1098000"/>
          </a:xfrm>
          <a:prstGeom prst="rect">
            <a:avLst/>
          </a:prstGeom>
          <a:noFill/>
          <a:ln>
            <a:noFill/>
          </a:ln>
        </p:spPr>
      </p:pic>
      <p:pic>
        <p:nvPicPr>
          <p:cNvPr id="1187" name="Google Shape;1187;p17"/>
          <p:cNvPicPr preferRelativeResize="0"/>
          <p:nvPr/>
        </p:nvPicPr>
        <p:blipFill rotWithShape="1">
          <a:blip r:embed="rId21">
            <a:alphaModFix/>
          </a:blip>
          <a:srcRect b="0" l="0" r="0" t="0"/>
          <a:stretch/>
        </p:blipFill>
        <p:spPr>
          <a:xfrm>
            <a:off x="5492880" y="1385280"/>
            <a:ext cx="1088280" cy="1092240"/>
          </a:xfrm>
          <a:prstGeom prst="rect">
            <a:avLst/>
          </a:prstGeom>
          <a:noFill/>
          <a:ln>
            <a:noFill/>
          </a:ln>
        </p:spPr>
      </p:pic>
      <p:pic>
        <p:nvPicPr>
          <p:cNvPr id="1188" name="Google Shape;1188;p17"/>
          <p:cNvPicPr preferRelativeResize="0"/>
          <p:nvPr/>
        </p:nvPicPr>
        <p:blipFill rotWithShape="1">
          <a:blip r:embed="rId22">
            <a:alphaModFix/>
          </a:blip>
          <a:srcRect b="0" l="0" r="0" t="0"/>
          <a:stretch/>
        </p:blipFill>
        <p:spPr>
          <a:xfrm>
            <a:off x="5495760" y="89280"/>
            <a:ext cx="1094040" cy="1098000"/>
          </a:xfrm>
          <a:prstGeom prst="rect">
            <a:avLst/>
          </a:prstGeom>
          <a:noFill/>
          <a:ln>
            <a:noFill/>
          </a:ln>
        </p:spPr>
      </p:pic>
      <p:pic>
        <p:nvPicPr>
          <p:cNvPr id="1189" name="Google Shape;1189;p17"/>
          <p:cNvPicPr preferRelativeResize="0"/>
          <p:nvPr/>
        </p:nvPicPr>
        <p:blipFill rotWithShape="1">
          <a:blip r:embed="rId23">
            <a:alphaModFix/>
          </a:blip>
          <a:srcRect b="0" l="0" r="0" t="0"/>
          <a:stretch/>
        </p:blipFill>
        <p:spPr>
          <a:xfrm>
            <a:off x="6916320" y="5319360"/>
            <a:ext cx="1072080" cy="1076040"/>
          </a:xfrm>
          <a:prstGeom prst="rect">
            <a:avLst/>
          </a:prstGeom>
          <a:noFill/>
          <a:ln>
            <a:noFill/>
          </a:ln>
        </p:spPr>
      </p:pic>
      <p:pic>
        <p:nvPicPr>
          <p:cNvPr id="1190" name="Google Shape;1190;p17"/>
          <p:cNvPicPr preferRelativeResize="0"/>
          <p:nvPr/>
        </p:nvPicPr>
        <p:blipFill rotWithShape="1">
          <a:blip r:embed="rId24">
            <a:alphaModFix/>
          </a:blip>
          <a:srcRect b="0" l="0" r="0" t="0"/>
          <a:stretch/>
        </p:blipFill>
        <p:spPr>
          <a:xfrm>
            <a:off x="6919560" y="4017240"/>
            <a:ext cx="1068840" cy="1072800"/>
          </a:xfrm>
          <a:prstGeom prst="rect">
            <a:avLst/>
          </a:prstGeom>
          <a:noFill/>
          <a:ln>
            <a:noFill/>
          </a:ln>
        </p:spPr>
      </p:pic>
      <p:pic>
        <p:nvPicPr>
          <p:cNvPr id="1191" name="Google Shape;1191;p17"/>
          <p:cNvPicPr preferRelativeResize="0"/>
          <p:nvPr/>
        </p:nvPicPr>
        <p:blipFill rotWithShape="1">
          <a:blip r:embed="rId25">
            <a:alphaModFix/>
          </a:blip>
          <a:srcRect b="0" l="0" r="0" t="0"/>
          <a:stretch/>
        </p:blipFill>
        <p:spPr>
          <a:xfrm>
            <a:off x="6921000" y="2709000"/>
            <a:ext cx="1067400" cy="1071360"/>
          </a:xfrm>
          <a:prstGeom prst="rect">
            <a:avLst/>
          </a:prstGeom>
          <a:noFill/>
          <a:ln>
            <a:noFill/>
          </a:ln>
        </p:spPr>
      </p:pic>
      <p:pic>
        <p:nvPicPr>
          <p:cNvPr id="1192" name="Google Shape;1192;p17"/>
          <p:cNvPicPr preferRelativeResize="0"/>
          <p:nvPr/>
        </p:nvPicPr>
        <p:blipFill rotWithShape="1">
          <a:blip r:embed="rId26">
            <a:alphaModFix/>
          </a:blip>
          <a:srcRect b="0" l="0" r="0" t="0"/>
          <a:stretch/>
        </p:blipFill>
        <p:spPr>
          <a:xfrm>
            <a:off x="6916320" y="1403640"/>
            <a:ext cx="1072080" cy="1076040"/>
          </a:xfrm>
          <a:prstGeom prst="rect">
            <a:avLst/>
          </a:prstGeom>
          <a:noFill/>
          <a:ln>
            <a:noFill/>
          </a:ln>
        </p:spPr>
      </p:pic>
      <p:pic>
        <p:nvPicPr>
          <p:cNvPr id="1193" name="Google Shape;1193;p17"/>
          <p:cNvPicPr preferRelativeResize="0"/>
          <p:nvPr/>
        </p:nvPicPr>
        <p:blipFill rotWithShape="1">
          <a:blip r:embed="rId27">
            <a:alphaModFix/>
          </a:blip>
          <a:srcRect b="0" l="0" r="0" t="0"/>
          <a:stretch/>
        </p:blipFill>
        <p:spPr>
          <a:xfrm>
            <a:off x="6918480" y="111240"/>
            <a:ext cx="1067400" cy="1071360"/>
          </a:xfrm>
          <a:prstGeom prst="rect">
            <a:avLst/>
          </a:prstGeom>
          <a:noFill/>
          <a:ln>
            <a:noFill/>
          </a:ln>
        </p:spPr>
      </p:pic>
      <p:sp>
        <p:nvSpPr>
          <p:cNvPr id="1194" name="Google Shape;1194;p17"/>
          <p:cNvSpPr/>
          <p:nvPr/>
        </p:nvSpPr>
        <p:spPr>
          <a:xfrm>
            <a:off x="5805360" y="6333840"/>
            <a:ext cx="53316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65 KB</a:t>
            </a:r>
            <a:endParaRPr b="0" i="0" sz="1200" u="none" cap="none" strike="noStrike">
              <a:solidFill>
                <a:schemeClr val="dk1"/>
              </a:solidFill>
              <a:latin typeface="Arial"/>
              <a:ea typeface="Arial"/>
              <a:cs typeface="Arial"/>
              <a:sym typeface="Arial"/>
            </a:endParaRPr>
          </a:p>
        </p:txBody>
      </p:sp>
      <p:sp>
        <p:nvSpPr>
          <p:cNvPr id="1195" name="Google Shape;1195;p17"/>
          <p:cNvSpPr/>
          <p:nvPr/>
        </p:nvSpPr>
        <p:spPr>
          <a:xfrm>
            <a:off x="5766480" y="5029200"/>
            <a:ext cx="61092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275 KB</a:t>
            </a:r>
            <a:endParaRPr b="0" i="0" sz="1200" u="none" cap="none" strike="noStrike">
              <a:solidFill>
                <a:schemeClr val="dk1"/>
              </a:solidFill>
              <a:latin typeface="Arial"/>
              <a:ea typeface="Arial"/>
              <a:cs typeface="Arial"/>
              <a:sym typeface="Arial"/>
            </a:endParaRPr>
          </a:p>
        </p:txBody>
      </p:sp>
      <p:sp>
        <p:nvSpPr>
          <p:cNvPr id="1196" name="Google Shape;1196;p17"/>
          <p:cNvSpPr/>
          <p:nvPr/>
        </p:nvSpPr>
        <p:spPr>
          <a:xfrm>
            <a:off x="5766840" y="3724560"/>
            <a:ext cx="62136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1.1 MB</a:t>
            </a:r>
            <a:endParaRPr b="0" i="0" sz="1200" u="none" cap="none" strike="noStrike">
              <a:solidFill>
                <a:schemeClr val="dk1"/>
              </a:solidFill>
              <a:latin typeface="Arial"/>
              <a:ea typeface="Arial"/>
              <a:cs typeface="Arial"/>
              <a:sym typeface="Arial"/>
            </a:endParaRPr>
          </a:p>
        </p:txBody>
      </p:sp>
      <p:sp>
        <p:nvSpPr>
          <p:cNvPr id="1197" name="Google Shape;1197;p17"/>
          <p:cNvSpPr/>
          <p:nvPr/>
        </p:nvSpPr>
        <p:spPr>
          <a:xfrm>
            <a:off x="5727600" y="2419560"/>
            <a:ext cx="62136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4.5 MB</a:t>
            </a:r>
            <a:endParaRPr b="0" i="0" sz="1200" u="none" cap="none" strike="noStrike">
              <a:solidFill>
                <a:schemeClr val="dk1"/>
              </a:solidFill>
              <a:latin typeface="Arial"/>
              <a:ea typeface="Arial"/>
              <a:cs typeface="Arial"/>
              <a:sym typeface="Arial"/>
            </a:endParaRPr>
          </a:p>
        </p:txBody>
      </p:sp>
      <p:sp>
        <p:nvSpPr>
          <p:cNvPr id="1198" name="Google Shape;1198;p17"/>
          <p:cNvSpPr/>
          <p:nvPr/>
        </p:nvSpPr>
        <p:spPr>
          <a:xfrm>
            <a:off x="5727600" y="1114920"/>
            <a:ext cx="62136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9.3 MB</a:t>
            </a:r>
            <a:endParaRPr b="0" i="0" sz="1200" u="none" cap="none" strike="noStrike">
              <a:solidFill>
                <a:schemeClr val="dk1"/>
              </a:solidFill>
              <a:latin typeface="Arial"/>
              <a:ea typeface="Arial"/>
              <a:cs typeface="Arial"/>
              <a:sym typeface="Arial"/>
            </a:endParaRPr>
          </a:p>
        </p:txBody>
      </p:sp>
      <p:sp>
        <p:nvSpPr>
          <p:cNvPr id="1199" name="Google Shape;1199;p17"/>
          <p:cNvSpPr/>
          <p:nvPr/>
        </p:nvSpPr>
        <p:spPr>
          <a:xfrm>
            <a:off x="7221240" y="6333840"/>
            <a:ext cx="53316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86 KB</a:t>
            </a:r>
            <a:endParaRPr b="0" i="0" sz="1200" u="none" cap="none" strike="noStrike">
              <a:solidFill>
                <a:schemeClr val="dk1"/>
              </a:solidFill>
              <a:latin typeface="Arial"/>
              <a:ea typeface="Arial"/>
              <a:cs typeface="Arial"/>
              <a:sym typeface="Arial"/>
            </a:endParaRPr>
          </a:p>
        </p:txBody>
      </p:sp>
      <p:sp>
        <p:nvSpPr>
          <p:cNvPr id="1200" name="Google Shape;1200;p17"/>
          <p:cNvSpPr/>
          <p:nvPr/>
        </p:nvSpPr>
        <p:spPr>
          <a:xfrm>
            <a:off x="7182720" y="5029200"/>
            <a:ext cx="61092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374 KB</a:t>
            </a:r>
            <a:endParaRPr b="0" i="0" sz="1200" u="none" cap="none" strike="noStrike">
              <a:solidFill>
                <a:schemeClr val="dk1"/>
              </a:solidFill>
              <a:latin typeface="Arial"/>
              <a:ea typeface="Arial"/>
              <a:cs typeface="Arial"/>
              <a:sym typeface="Arial"/>
            </a:endParaRPr>
          </a:p>
        </p:txBody>
      </p:sp>
      <p:sp>
        <p:nvSpPr>
          <p:cNvPr id="1201" name="Google Shape;1201;p17"/>
          <p:cNvSpPr/>
          <p:nvPr/>
        </p:nvSpPr>
        <p:spPr>
          <a:xfrm>
            <a:off x="7183080" y="3724560"/>
            <a:ext cx="62136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1.6 MB</a:t>
            </a:r>
            <a:endParaRPr b="0" i="0" sz="1200" u="none" cap="none" strike="noStrike">
              <a:solidFill>
                <a:schemeClr val="dk1"/>
              </a:solidFill>
              <a:latin typeface="Arial"/>
              <a:ea typeface="Arial"/>
              <a:cs typeface="Arial"/>
              <a:sym typeface="Arial"/>
            </a:endParaRPr>
          </a:p>
        </p:txBody>
      </p:sp>
      <p:sp>
        <p:nvSpPr>
          <p:cNvPr id="1202" name="Google Shape;1202;p17"/>
          <p:cNvSpPr/>
          <p:nvPr/>
        </p:nvSpPr>
        <p:spPr>
          <a:xfrm>
            <a:off x="7143840" y="2419560"/>
            <a:ext cx="62136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7.7 MB</a:t>
            </a:r>
            <a:endParaRPr b="0" i="0" sz="1200" u="none" cap="none" strike="noStrike">
              <a:solidFill>
                <a:schemeClr val="dk1"/>
              </a:solidFill>
              <a:latin typeface="Arial"/>
              <a:ea typeface="Arial"/>
              <a:cs typeface="Arial"/>
              <a:sym typeface="Arial"/>
            </a:endParaRPr>
          </a:p>
        </p:txBody>
      </p:sp>
      <p:sp>
        <p:nvSpPr>
          <p:cNvPr id="1203" name="Google Shape;1203;p17"/>
          <p:cNvSpPr/>
          <p:nvPr/>
        </p:nvSpPr>
        <p:spPr>
          <a:xfrm>
            <a:off x="7144200" y="1114920"/>
            <a:ext cx="69912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24.4 MB</a:t>
            </a:r>
            <a:endParaRPr b="0" i="0" sz="1200" u="none" cap="none" strike="noStrike">
              <a:solidFill>
                <a:schemeClr val="dk1"/>
              </a:solidFill>
              <a:latin typeface="Arial"/>
              <a:ea typeface="Arial"/>
              <a:cs typeface="Arial"/>
              <a:sym typeface="Arial"/>
            </a:endParaRPr>
          </a:p>
        </p:txBody>
      </p:sp>
      <p:sp>
        <p:nvSpPr>
          <p:cNvPr id="1204" name="Google Shape;1204;p17"/>
          <p:cNvSpPr/>
          <p:nvPr/>
        </p:nvSpPr>
        <p:spPr>
          <a:xfrm>
            <a:off x="8584560" y="6333840"/>
            <a:ext cx="61092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185 KB</a:t>
            </a:r>
            <a:endParaRPr b="0" i="0" sz="1200" u="none" cap="none" strike="noStrike">
              <a:solidFill>
                <a:schemeClr val="dk1"/>
              </a:solidFill>
              <a:latin typeface="Arial"/>
              <a:ea typeface="Arial"/>
              <a:cs typeface="Arial"/>
              <a:sym typeface="Arial"/>
            </a:endParaRPr>
          </a:p>
        </p:txBody>
      </p:sp>
      <p:sp>
        <p:nvSpPr>
          <p:cNvPr id="1205" name="Google Shape;1205;p17"/>
          <p:cNvSpPr/>
          <p:nvPr/>
        </p:nvSpPr>
        <p:spPr>
          <a:xfrm>
            <a:off x="8545320" y="5029200"/>
            <a:ext cx="61092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837 KB</a:t>
            </a:r>
            <a:endParaRPr b="0" i="0" sz="1200" u="none" cap="none" strike="noStrike">
              <a:solidFill>
                <a:schemeClr val="dk1"/>
              </a:solidFill>
              <a:latin typeface="Arial"/>
              <a:ea typeface="Arial"/>
              <a:cs typeface="Arial"/>
              <a:sym typeface="Arial"/>
            </a:endParaRPr>
          </a:p>
        </p:txBody>
      </p:sp>
      <p:sp>
        <p:nvSpPr>
          <p:cNvPr id="1206" name="Google Shape;1206;p17"/>
          <p:cNvSpPr/>
          <p:nvPr/>
        </p:nvSpPr>
        <p:spPr>
          <a:xfrm>
            <a:off x="8545680" y="3724560"/>
            <a:ext cx="62136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3.9 MB</a:t>
            </a:r>
            <a:endParaRPr b="0" i="0" sz="1200" u="none" cap="none" strike="noStrike">
              <a:solidFill>
                <a:schemeClr val="dk1"/>
              </a:solidFill>
              <a:latin typeface="Arial"/>
              <a:ea typeface="Arial"/>
              <a:cs typeface="Arial"/>
              <a:sym typeface="Arial"/>
            </a:endParaRPr>
          </a:p>
        </p:txBody>
      </p:sp>
      <p:sp>
        <p:nvSpPr>
          <p:cNvPr id="1207" name="Google Shape;1207;p17"/>
          <p:cNvSpPr/>
          <p:nvPr/>
        </p:nvSpPr>
        <p:spPr>
          <a:xfrm>
            <a:off x="8506800" y="2419560"/>
            <a:ext cx="69912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22.6 MB</a:t>
            </a:r>
            <a:endParaRPr b="0" i="0" sz="1200" u="none" cap="none" strike="noStrike">
              <a:solidFill>
                <a:schemeClr val="dk1"/>
              </a:solidFill>
              <a:latin typeface="Arial"/>
              <a:ea typeface="Arial"/>
              <a:cs typeface="Arial"/>
              <a:sym typeface="Arial"/>
            </a:endParaRPr>
          </a:p>
        </p:txBody>
      </p:sp>
      <p:sp>
        <p:nvSpPr>
          <p:cNvPr id="1208" name="Google Shape;1208;p17"/>
          <p:cNvSpPr/>
          <p:nvPr/>
        </p:nvSpPr>
        <p:spPr>
          <a:xfrm>
            <a:off x="8507160" y="1114920"/>
            <a:ext cx="776880" cy="2728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200"/>
              <a:buFont typeface="Calibri"/>
              <a:buNone/>
            </a:pPr>
            <a:r>
              <a:rPr b="0" i="0" lang="en-US" sz="1200" u="none" cap="none" strike="noStrike">
                <a:solidFill>
                  <a:srgbClr val="000000"/>
                </a:solidFill>
                <a:latin typeface="Calibri"/>
                <a:ea typeface="Calibri"/>
                <a:cs typeface="Calibri"/>
                <a:sym typeface="Calibri"/>
              </a:rPr>
              <a:t>112.5 MB</a:t>
            </a:r>
            <a:endParaRPr b="0" i="0" sz="1200" u="none" cap="none" strike="noStrike">
              <a:solidFill>
                <a:schemeClr val="dk1"/>
              </a:solidFill>
              <a:latin typeface="Arial"/>
              <a:ea typeface="Arial"/>
              <a:cs typeface="Arial"/>
              <a:sym typeface="Arial"/>
            </a:endParaRPr>
          </a:p>
        </p:txBody>
      </p:sp>
      <p:pic>
        <p:nvPicPr>
          <p:cNvPr id="1209" name="Google Shape;1209;p17"/>
          <p:cNvPicPr preferRelativeResize="0"/>
          <p:nvPr/>
        </p:nvPicPr>
        <p:blipFill rotWithShape="1">
          <a:blip r:embed="rId28">
            <a:alphaModFix/>
          </a:blip>
          <a:srcRect b="0" l="0" r="0" t="0"/>
          <a:stretch/>
        </p:blipFill>
        <p:spPr>
          <a:xfrm>
            <a:off x="8316720" y="2703960"/>
            <a:ext cx="1072080" cy="1076040"/>
          </a:xfrm>
          <a:prstGeom prst="rect">
            <a:avLst/>
          </a:prstGeom>
          <a:noFill/>
          <a:ln>
            <a:noFill/>
          </a:ln>
        </p:spPr>
      </p:pic>
      <p:pic>
        <p:nvPicPr>
          <p:cNvPr id="1210" name="Google Shape;1210;p17"/>
          <p:cNvPicPr preferRelativeResize="0"/>
          <p:nvPr/>
        </p:nvPicPr>
        <p:blipFill rotWithShape="1">
          <a:blip r:embed="rId3">
            <a:alphaModFix/>
          </a:blip>
          <a:srcRect b="0" l="0" r="0" t="0"/>
          <a:stretch/>
        </p:blipFill>
        <p:spPr>
          <a:xfrm>
            <a:off x="8314560" y="99720"/>
            <a:ext cx="1067400" cy="1071360"/>
          </a:xfrm>
          <a:prstGeom prst="rect">
            <a:avLst/>
          </a:prstGeom>
          <a:noFill/>
          <a:ln>
            <a:noFill/>
          </a:ln>
        </p:spPr>
      </p:pic>
      <p:pic>
        <p:nvPicPr>
          <p:cNvPr id="1211" name="Google Shape;1211;p17"/>
          <p:cNvPicPr preferRelativeResize="0"/>
          <p:nvPr/>
        </p:nvPicPr>
        <p:blipFill rotWithShape="1">
          <a:blip r:embed="rId29">
            <a:alphaModFix/>
          </a:blip>
          <a:srcRect b="0" l="0" r="0" t="0"/>
          <a:stretch/>
        </p:blipFill>
        <p:spPr>
          <a:xfrm>
            <a:off x="8309880" y="1406160"/>
            <a:ext cx="1072080" cy="1076040"/>
          </a:xfrm>
          <a:prstGeom prst="rect">
            <a:avLst/>
          </a:prstGeom>
          <a:noFill/>
          <a:ln>
            <a:noFill/>
          </a:ln>
        </p:spPr>
      </p:pic>
      <p:pic>
        <p:nvPicPr>
          <p:cNvPr id="1212" name="Google Shape;1212;p17"/>
          <p:cNvPicPr preferRelativeResize="0"/>
          <p:nvPr/>
        </p:nvPicPr>
        <p:blipFill rotWithShape="1">
          <a:blip r:embed="rId30">
            <a:alphaModFix/>
          </a:blip>
          <a:srcRect b="0" l="0" r="0" t="0"/>
          <a:stretch/>
        </p:blipFill>
        <p:spPr>
          <a:xfrm>
            <a:off x="8319600" y="4019400"/>
            <a:ext cx="1072080" cy="1076040"/>
          </a:xfrm>
          <a:prstGeom prst="rect">
            <a:avLst/>
          </a:prstGeom>
          <a:noFill/>
          <a:ln>
            <a:noFill/>
          </a:ln>
        </p:spPr>
      </p:pic>
      <p:pic>
        <p:nvPicPr>
          <p:cNvPr id="1213" name="Google Shape;1213;p17"/>
          <p:cNvPicPr preferRelativeResize="0"/>
          <p:nvPr/>
        </p:nvPicPr>
        <p:blipFill rotWithShape="1">
          <a:blip r:embed="rId31">
            <a:alphaModFix/>
          </a:blip>
          <a:srcRect b="0" l="0" r="0" t="0"/>
          <a:stretch/>
        </p:blipFill>
        <p:spPr>
          <a:xfrm>
            <a:off x="8316720" y="5326560"/>
            <a:ext cx="1072080" cy="107604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18" name="Shape 1218"/>
        <p:cNvGrpSpPr/>
        <p:nvPr/>
      </p:nvGrpSpPr>
      <p:grpSpPr>
        <a:xfrm>
          <a:off x="0" y="0"/>
          <a:ext cx="0" cy="0"/>
          <a:chOff x="0" y="0"/>
          <a:chExt cx="0" cy="0"/>
        </a:xfrm>
      </p:grpSpPr>
      <p:sp>
        <p:nvSpPr>
          <p:cNvPr id="1219" name="Google Shape;1219;p18"/>
          <p:cNvSpPr/>
          <p:nvPr/>
        </p:nvSpPr>
        <p:spPr>
          <a:xfrm>
            <a:off x="5405400" y="3020760"/>
            <a:ext cx="5198760" cy="1609200"/>
          </a:xfrm>
          <a:custGeom>
            <a:rect b="b" l="l" r="r" t="t"/>
            <a:pathLst>
              <a:path extrusionOk="0" h="654526" w="1816307">
                <a:moveTo>
                  <a:pt x="1580669" y="312994"/>
                </a:moveTo>
                <a:cubicBezTo>
                  <a:pt x="1398731" y="206227"/>
                  <a:pt x="835212" y="-1892"/>
                  <a:pt x="674258" y="13"/>
                </a:cubicBezTo>
                <a:cubicBezTo>
                  <a:pt x="513304" y="1918"/>
                  <a:pt x="31756" y="305656"/>
                  <a:pt x="1623" y="412423"/>
                </a:cubicBezTo>
                <a:cubicBezTo>
                  <a:pt x="-28510" y="519190"/>
                  <a:pt x="369448" y="616141"/>
                  <a:pt x="493458" y="640618"/>
                </a:cubicBezTo>
                <a:cubicBezTo>
                  <a:pt x="617468" y="665095"/>
                  <a:pt x="1639502" y="652128"/>
                  <a:pt x="1765889" y="640618"/>
                </a:cubicBezTo>
                <a:cubicBezTo>
                  <a:pt x="1892276" y="629108"/>
                  <a:pt x="1762607" y="419761"/>
                  <a:pt x="1580669" y="312994"/>
                </a:cubicBezTo>
                <a:close/>
              </a:path>
            </a:pathLst>
          </a:custGeom>
          <a:solidFill>
            <a:srgbClr val="ACB8CA">
              <a:alpha val="49803"/>
            </a:srgbClr>
          </a:solidFill>
          <a:ln cap="flat" cmpd="sng" w="28575">
            <a:solidFill>
              <a:srgbClr val="7F7F7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18"/>
          <p:cNvSpPr/>
          <p:nvPr/>
        </p:nvSpPr>
        <p:spPr>
          <a:xfrm>
            <a:off x="4738680" y="2978280"/>
            <a:ext cx="5245200" cy="2186640"/>
          </a:xfrm>
          <a:custGeom>
            <a:rect b="b" l="l" r="r" t="t"/>
            <a:pathLst>
              <a:path extrusionOk="0" h="889294" w="1832463">
                <a:moveTo>
                  <a:pt x="1594582" y="363274"/>
                </a:moveTo>
                <a:cubicBezTo>
                  <a:pt x="1513058" y="328417"/>
                  <a:pt x="1215979" y="361885"/>
                  <a:pt x="1128133" y="321341"/>
                </a:cubicBezTo>
                <a:cubicBezTo>
                  <a:pt x="1040287" y="280797"/>
                  <a:pt x="1016686" y="-54601"/>
                  <a:pt x="871183" y="7690"/>
                </a:cubicBezTo>
                <a:cubicBezTo>
                  <a:pt x="725680" y="69981"/>
                  <a:pt x="335715" y="281057"/>
                  <a:pt x="198548" y="420100"/>
                </a:cubicBezTo>
                <a:cubicBezTo>
                  <a:pt x="61381" y="559143"/>
                  <a:pt x="-75143" y="780946"/>
                  <a:pt x="48177" y="841947"/>
                </a:cubicBezTo>
                <a:cubicBezTo>
                  <a:pt x="171497" y="902948"/>
                  <a:pt x="419070" y="894176"/>
                  <a:pt x="509220" y="875187"/>
                </a:cubicBezTo>
                <a:cubicBezTo>
                  <a:pt x="599371" y="856198"/>
                  <a:pt x="601835" y="765451"/>
                  <a:pt x="599062" y="716392"/>
                </a:cubicBezTo>
                <a:cubicBezTo>
                  <a:pt x="596289" y="667333"/>
                  <a:pt x="514212" y="638930"/>
                  <a:pt x="482601" y="592453"/>
                </a:cubicBezTo>
                <a:cubicBezTo>
                  <a:pt x="450990" y="545976"/>
                  <a:pt x="399967" y="464643"/>
                  <a:pt x="409395" y="437532"/>
                </a:cubicBezTo>
                <a:cubicBezTo>
                  <a:pt x="418823" y="410421"/>
                  <a:pt x="485373" y="392347"/>
                  <a:pt x="559133" y="402675"/>
                </a:cubicBezTo>
                <a:cubicBezTo>
                  <a:pt x="632893" y="413003"/>
                  <a:pt x="843633" y="454315"/>
                  <a:pt x="851952" y="499500"/>
                </a:cubicBezTo>
                <a:cubicBezTo>
                  <a:pt x="860271" y="544686"/>
                  <a:pt x="695006" y="657004"/>
                  <a:pt x="658958" y="712518"/>
                </a:cubicBezTo>
                <a:cubicBezTo>
                  <a:pt x="622910" y="768032"/>
                  <a:pt x="599063" y="822899"/>
                  <a:pt x="668940" y="855820"/>
                </a:cubicBezTo>
                <a:cubicBezTo>
                  <a:pt x="738817" y="888741"/>
                  <a:pt x="1100405" y="889387"/>
                  <a:pt x="1178046" y="844202"/>
                </a:cubicBezTo>
                <a:cubicBezTo>
                  <a:pt x="1255687" y="799017"/>
                  <a:pt x="1121479" y="643449"/>
                  <a:pt x="1088204" y="573089"/>
                </a:cubicBezTo>
                <a:cubicBezTo>
                  <a:pt x="1054929" y="502729"/>
                  <a:pt x="986716" y="442050"/>
                  <a:pt x="1005017" y="418166"/>
                </a:cubicBezTo>
                <a:cubicBezTo>
                  <a:pt x="1023318" y="394282"/>
                  <a:pt x="1061584" y="387182"/>
                  <a:pt x="1111496" y="391055"/>
                </a:cubicBezTo>
                <a:cubicBezTo>
                  <a:pt x="1161408" y="394928"/>
                  <a:pt x="1345530" y="444631"/>
                  <a:pt x="1391006" y="468515"/>
                </a:cubicBezTo>
                <a:cubicBezTo>
                  <a:pt x="1436482" y="492399"/>
                  <a:pt x="1374923" y="600845"/>
                  <a:pt x="1354403" y="627311"/>
                </a:cubicBezTo>
                <a:cubicBezTo>
                  <a:pt x="1333883" y="653777"/>
                  <a:pt x="1269552" y="678952"/>
                  <a:pt x="1251251" y="731884"/>
                </a:cubicBezTo>
                <a:cubicBezTo>
                  <a:pt x="1232950" y="784816"/>
                  <a:pt x="1186451" y="821339"/>
                  <a:pt x="1274543" y="851948"/>
                </a:cubicBezTo>
                <a:cubicBezTo>
                  <a:pt x="1362635" y="882557"/>
                  <a:pt x="1698834" y="893587"/>
                  <a:pt x="1773148" y="849693"/>
                </a:cubicBezTo>
                <a:cubicBezTo>
                  <a:pt x="1847462" y="805799"/>
                  <a:pt x="1839021" y="801868"/>
                  <a:pt x="1816924" y="747376"/>
                </a:cubicBezTo>
                <a:cubicBezTo>
                  <a:pt x="1794827" y="692884"/>
                  <a:pt x="1632703" y="574491"/>
                  <a:pt x="1617275" y="530485"/>
                </a:cubicBezTo>
                <a:cubicBezTo>
                  <a:pt x="1601847" y="486479"/>
                  <a:pt x="1676106" y="398131"/>
                  <a:pt x="1594582" y="363274"/>
                </a:cubicBezTo>
                <a:close/>
              </a:path>
            </a:pathLst>
          </a:custGeom>
          <a:solidFill>
            <a:srgbClr val="ACB8CA">
              <a:alpha val="49803"/>
            </a:srgbClr>
          </a:solidFill>
          <a:ln cap="flat" cmpd="sng" w="28575">
            <a:solidFill>
              <a:srgbClr val="7F7F7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18"/>
          <p:cNvSpPr/>
          <p:nvPr/>
        </p:nvSpPr>
        <p:spPr>
          <a:xfrm>
            <a:off x="1297080" y="1791720"/>
            <a:ext cx="306000" cy="807840"/>
          </a:xfrm>
          <a:prstGeom prst="rect">
            <a:avLst/>
          </a:prstGeom>
          <a:solidFill>
            <a:srgbClr val="F4CA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18"/>
          <p:cNvSpPr/>
          <p:nvPr/>
        </p:nvSpPr>
        <p:spPr>
          <a:xfrm>
            <a:off x="1297080" y="2599920"/>
            <a:ext cx="306000" cy="3650760"/>
          </a:xfrm>
          <a:prstGeom prst="rect">
            <a:avLst/>
          </a:prstGeom>
          <a:solidFill>
            <a:srgbClr val="92D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8"/>
          <p:cNvSpPr/>
          <p:nvPr/>
        </p:nvSpPr>
        <p:spPr>
          <a:xfrm>
            <a:off x="1297080" y="1449360"/>
            <a:ext cx="306720" cy="342000"/>
          </a:xfrm>
          <a:prstGeom prst="rect">
            <a:avLst/>
          </a:prstGeom>
          <a:solidFill>
            <a:srgbClr val="FFF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18"/>
          <p:cNvSpPr txBox="1"/>
          <p:nvPr>
            <p:ph idx="4294967295" type="title"/>
          </p:nvPr>
        </p:nvSpPr>
        <p:spPr>
          <a:xfrm>
            <a:off x="-1440" y="-1800"/>
            <a:ext cx="12191760" cy="459000"/>
          </a:xfrm>
          <a:prstGeom prst="rect">
            <a:avLst/>
          </a:prstGeom>
          <a:solidFill>
            <a:srgbClr val="FBE5D6"/>
          </a:solidFill>
          <a:ln>
            <a:noFill/>
          </a:ln>
        </p:spPr>
        <p:txBody>
          <a:bodyPr anchorCtr="0" anchor="ctr" bIns="45700" lIns="91425" spcFirstLastPara="1" rIns="91425" wrap="square" tIns="45700">
            <a:normAutofit fontScale="83000"/>
          </a:bodyPr>
          <a:lstStyle/>
          <a:p>
            <a:pPr indent="0" lvl="0" marL="0" marR="0" rtl="0" algn="l">
              <a:lnSpc>
                <a:spcPct val="90000"/>
              </a:lnSpc>
              <a:spcBef>
                <a:spcPts val="0"/>
              </a:spcBef>
              <a:spcAft>
                <a:spcPts val="0"/>
              </a:spcAft>
              <a:buClr>
                <a:srgbClr val="000000"/>
              </a:buClr>
              <a:buSzPct val="100000"/>
              <a:buFont typeface="Calibri"/>
              <a:buNone/>
            </a:pPr>
            <a:r>
              <a:rPr b="0" i="0" lang="en-US" sz="3200" u="none" cap="none" strike="noStrike">
                <a:solidFill>
                  <a:srgbClr val="000000"/>
                </a:solidFill>
                <a:latin typeface="Calibri"/>
                <a:ea typeface="Calibri"/>
                <a:cs typeface="Calibri"/>
                <a:sym typeface="Calibri"/>
              </a:rPr>
              <a:t>  We model bit planes as chains of nodes</a:t>
            </a:r>
            <a:endParaRPr b="0" i="0" sz="3200" u="none" cap="none" strike="noStrike">
              <a:solidFill>
                <a:srgbClr val="000000"/>
              </a:solidFill>
              <a:latin typeface="Calibri"/>
              <a:ea typeface="Calibri"/>
              <a:cs typeface="Calibri"/>
              <a:sym typeface="Calibri"/>
            </a:endParaRPr>
          </a:p>
        </p:txBody>
      </p:sp>
      <p:sp>
        <p:nvSpPr>
          <p:cNvPr id="1225" name="Google Shape;1225;p18"/>
          <p:cNvSpPr/>
          <p:nvPr/>
        </p:nvSpPr>
        <p:spPr>
          <a:xfrm>
            <a:off x="1298520" y="1458360"/>
            <a:ext cx="339480" cy="47538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t>
            </a:r>
            <a:endParaRPr b="0" i="0" sz="1800" u="none" cap="none" strike="noStrike">
              <a:solidFill>
                <a:schemeClr val="dk1"/>
              </a:solidFill>
              <a:latin typeface="Arial"/>
              <a:ea typeface="Arial"/>
              <a:cs typeface="Arial"/>
              <a:sym typeface="Arial"/>
            </a:endParaRPr>
          </a:p>
        </p:txBody>
      </p:sp>
      <p:sp>
        <p:nvSpPr>
          <p:cNvPr id="1226" name="Google Shape;1226;p18"/>
          <p:cNvSpPr/>
          <p:nvPr/>
        </p:nvSpPr>
        <p:spPr>
          <a:xfrm>
            <a:off x="1605240" y="1449360"/>
            <a:ext cx="339480" cy="4753800"/>
          </a:xfrm>
          <a:prstGeom prst="rect">
            <a:avLst/>
          </a:prstGeom>
          <a:solidFill>
            <a:srgbClr val="A5A5A5"/>
          </a:solid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t>
            </a:r>
            <a:endParaRPr b="0" i="0" sz="1800" u="none" cap="none" strike="noStrike">
              <a:solidFill>
                <a:schemeClr val="dk1"/>
              </a:solidFill>
              <a:latin typeface="Arial"/>
              <a:ea typeface="Arial"/>
              <a:cs typeface="Arial"/>
              <a:sym typeface="Arial"/>
            </a:endParaRPr>
          </a:p>
        </p:txBody>
      </p:sp>
      <p:sp>
        <p:nvSpPr>
          <p:cNvPr id="1227" name="Google Shape;1227;p18"/>
          <p:cNvSpPr/>
          <p:nvPr/>
        </p:nvSpPr>
        <p:spPr>
          <a:xfrm>
            <a:off x="1930680" y="1449360"/>
            <a:ext cx="339480" cy="4753800"/>
          </a:xfrm>
          <a:prstGeom prst="rect">
            <a:avLst/>
          </a:prstGeom>
          <a:solidFill>
            <a:srgbClr val="F2F2F2"/>
          </a:solid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t>
            </a:r>
            <a:endParaRPr b="0" i="0" sz="1800" u="none" cap="none" strike="noStrike">
              <a:solidFill>
                <a:schemeClr val="dk1"/>
              </a:solidFill>
              <a:latin typeface="Arial"/>
              <a:ea typeface="Arial"/>
              <a:cs typeface="Arial"/>
              <a:sym typeface="Arial"/>
            </a:endParaRPr>
          </a:p>
        </p:txBody>
      </p:sp>
      <p:sp>
        <p:nvSpPr>
          <p:cNvPr id="1228" name="Google Shape;1228;p18"/>
          <p:cNvSpPr/>
          <p:nvPr/>
        </p:nvSpPr>
        <p:spPr>
          <a:xfrm>
            <a:off x="1249200" y="1311840"/>
            <a:ext cx="1184760" cy="360"/>
          </a:xfrm>
          <a:custGeom>
            <a:rect b="b" l="l" r="r" t="t"/>
            <a:pathLst>
              <a:path extrusionOk="0" h="21600" w="21600">
                <a:moveTo>
                  <a:pt x="0" y="0"/>
                </a:moveTo>
                <a:lnTo>
                  <a:pt x="21600" y="21600"/>
                </a:lnTo>
              </a:path>
            </a:pathLst>
          </a:custGeom>
          <a:noFill/>
          <a:ln cap="flat" cmpd="sng" w="28575">
            <a:solidFill>
              <a:srgbClr val="44546A"/>
            </a:solidFill>
            <a:prstDash val="solid"/>
            <a:miter lim="8000"/>
            <a:headEnd len="sm" w="sm" type="none"/>
            <a:tailEnd len="lg" w="lg" type="triangle"/>
          </a:ln>
        </p:spPr>
      </p:sp>
      <p:sp>
        <p:nvSpPr>
          <p:cNvPr id="1229" name="Google Shape;1229;p18"/>
          <p:cNvSpPr/>
          <p:nvPr/>
        </p:nvSpPr>
        <p:spPr>
          <a:xfrm>
            <a:off x="1130400" y="807480"/>
            <a:ext cx="1409040" cy="39528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Bit planes</a:t>
            </a:r>
            <a:endParaRPr b="0" i="0" sz="2000" u="none" cap="none" strike="noStrike">
              <a:solidFill>
                <a:schemeClr val="dk1"/>
              </a:solidFill>
              <a:latin typeface="Arial"/>
              <a:ea typeface="Arial"/>
              <a:cs typeface="Arial"/>
              <a:sym typeface="Arial"/>
            </a:endParaRPr>
          </a:p>
        </p:txBody>
      </p:sp>
      <p:sp>
        <p:nvSpPr>
          <p:cNvPr id="1230" name="Google Shape;1230;p18"/>
          <p:cNvSpPr/>
          <p:nvPr/>
        </p:nvSpPr>
        <p:spPr>
          <a:xfrm flipH="1">
            <a:off x="5055480" y="4203360"/>
            <a:ext cx="58248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31" name="Google Shape;1231;p18"/>
          <p:cNvSpPr/>
          <p:nvPr/>
        </p:nvSpPr>
        <p:spPr>
          <a:xfrm>
            <a:off x="5637960" y="4203360"/>
            <a:ext cx="19620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32" name="Google Shape;1232;p18"/>
          <p:cNvSpPr/>
          <p:nvPr/>
        </p:nvSpPr>
        <p:spPr>
          <a:xfrm flipH="1">
            <a:off x="6789960" y="4203360"/>
            <a:ext cx="57996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33" name="Google Shape;1233;p18"/>
          <p:cNvSpPr/>
          <p:nvPr/>
        </p:nvSpPr>
        <p:spPr>
          <a:xfrm flipH="1">
            <a:off x="7183440" y="4203360"/>
            <a:ext cx="18720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34" name="Google Shape;1234;p18"/>
          <p:cNvSpPr/>
          <p:nvPr/>
        </p:nvSpPr>
        <p:spPr>
          <a:xfrm>
            <a:off x="7371000" y="4203360"/>
            <a:ext cx="19872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35" name="Google Shape;1235;p18"/>
          <p:cNvSpPr/>
          <p:nvPr/>
        </p:nvSpPr>
        <p:spPr>
          <a:xfrm>
            <a:off x="7371000" y="4203360"/>
            <a:ext cx="57528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36" name="Google Shape;1236;p18"/>
          <p:cNvSpPr/>
          <p:nvPr/>
        </p:nvSpPr>
        <p:spPr>
          <a:xfrm flipH="1">
            <a:off x="5447160" y="4203360"/>
            <a:ext cx="18972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37" name="Google Shape;1237;p18"/>
          <p:cNvSpPr/>
          <p:nvPr/>
        </p:nvSpPr>
        <p:spPr>
          <a:xfrm>
            <a:off x="5637960" y="4203360"/>
            <a:ext cx="57276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38" name="Google Shape;1238;p18"/>
          <p:cNvSpPr/>
          <p:nvPr/>
        </p:nvSpPr>
        <p:spPr>
          <a:xfrm flipH="1">
            <a:off x="5748480" y="3382920"/>
            <a:ext cx="1622160" cy="554040"/>
          </a:xfrm>
          <a:custGeom>
            <a:rect b="b" l="l" r="r" t="t"/>
            <a:pathLst>
              <a:path extrusionOk="0" h="21600" w="21600">
                <a:moveTo>
                  <a:pt x="0" y="0"/>
                </a:moveTo>
                <a:lnTo>
                  <a:pt x="21600" y="21600"/>
                </a:lnTo>
              </a:path>
            </a:pathLst>
          </a:custGeom>
          <a:noFill/>
          <a:ln cap="rnd" cmpd="sng" w="28575">
            <a:solidFill>
              <a:srgbClr val="0C0C0C"/>
            </a:solidFill>
            <a:prstDash val="solid"/>
            <a:round/>
            <a:headEnd len="sm" w="sm" type="none"/>
            <a:tailEnd len="lg" w="lg" type="triangle"/>
          </a:ln>
        </p:spPr>
      </p:sp>
      <p:sp>
        <p:nvSpPr>
          <p:cNvPr id="1239" name="Google Shape;1239;p18"/>
          <p:cNvSpPr/>
          <p:nvPr/>
        </p:nvSpPr>
        <p:spPr>
          <a:xfrm>
            <a:off x="7371000" y="3382920"/>
            <a:ext cx="1622520" cy="554040"/>
          </a:xfrm>
          <a:custGeom>
            <a:rect b="b" l="l" r="r" t="t"/>
            <a:pathLst>
              <a:path extrusionOk="0" h="21600" w="21600">
                <a:moveTo>
                  <a:pt x="0" y="0"/>
                </a:moveTo>
                <a:lnTo>
                  <a:pt x="21600" y="21600"/>
                </a:lnTo>
              </a:path>
            </a:pathLst>
          </a:custGeom>
          <a:noFill/>
          <a:ln cap="rnd" cmpd="sng" w="28575">
            <a:solidFill>
              <a:srgbClr val="0C0C0C"/>
            </a:solidFill>
            <a:prstDash val="solid"/>
            <a:round/>
            <a:headEnd len="sm" w="sm" type="none"/>
            <a:tailEnd len="lg" w="lg" type="triangle"/>
          </a:ln>
        </p:spPr>
      </p:sp>
      <p:sp>
        <p:nvSpPr>
          <p:cNvPr id="1240" name="Google Shape;1240;p18"/>
          <p:cNvSpPr/>
          <p:nvPr/>
        </p:nvSpPr>
        <p:spPr>
          <a:xfrm>
            <a:off x="7371000" y="3382920"/>
            <a:ext cx="360" cy="508320"/>
          </a:xfrm>
          <a:custGeom>
            <a:rect b="b" l="l" r="r" t="t"/>
            <a:pathLst>
              <a:path extrusionOk="0" h="21600" w="21600">
                <a:moveTo>
                  <a:pt x="0" y="0"/>
                </a:moveTo>
                <a:lnTo>
                  <a:pt x="21600" y="21600"/>
                </a:lnTo>
              </a:path>
            </a:pathLst>
          </a:custGeom>
          <a:noFill/>
          <a:ln cap="rnd" cmpd="sng" w="28575">
            <a:solidFill>
              <a:srgbClr val="0C0C0C"/>
            </a:solidFill>
            <a:prstDash val="solid"/>
            <a:round/>
            <a:headEnd len="sm" w="sm" type="none"/>
            <a:tailEnd len="lg" w="lg" type="triangle"/>
          </a:ln>
        </p:spPr>
      </p:sp>
      <p:sp>
        <p:nvSpPr>
          <p:cNvPr id="1241" name="Google Shape;1241;p18"/>
          <p:cNvSpPr/>
          <p:nvPr/>
        </p:nvSpPr>
        <p:spPr>
          <a:xfrm>
            <a:off x="9104040" y="4203360"/>
            <a:ext cx="57744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42" name="Google Shape;1242;p18"/>
          <p:cNvSpPr/>
          <p:nvPr/>
        </p:nvSpPr>
        <p:spPr>
          <a:xfrm flipH="1">
            <a:off x="8918640" y="4203360"/>
            <a:ext cx="18504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43" name="Google Shape;1243;p18"/>
          <p:cNvSpPr/>
          <p:nvPr/>
        </p:nvSpPr>
        <p:spPr>
          <a:xfrm>
            <a:off x="9104040" y="4203360"/>
            <a:ext cx="20088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44" name="Google Shape;1244;p18"/>
          <p:cNvSpPr/>
          <p:nvPr/>
        </p:nvSpPr>
        <p:spPr>
          <a:xfrm flipH="1">
            <a:off x="8525880" y="4203360"/>
            <a:ext cx="57744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45" name="Google Shape;1245;p18"/>
          <p:cNvSpPr/>
          <p:nvPr/>
        </p:nvSpPr>
        <p:spPr>
          <a:xfrm>
            <a:off x="8948160" y="3891600"/>
            <a:ext cx="311400" cy="311400"/>
          </a:xfrm>
          <a:prstGeom prst="ellipse">
            <a:avLst/>
          </a:prstGeom>
          <a:solidFill>
            <a:srgbClr val="F4CAE4"/>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18"/>
          <p:cNvSpPr/>
          <p:nvPr/>
        </p:nvSpPr>
        <p:spPr>
          <a:xfrm>
            <a:off x="10104120" y="4198680"/>
            <a:ext cx="311400" cy="311400"/>
          </a:xfrm>
          <a:prstGeom prst="ellipse">
            <a:avLst/>
          </a:prstGeom>
          <a:solidFill>
            <a:srgbClr val="F2F2F2"/>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18"/>
          <p:cNvSpPr/>
          <p:nvPr/>
        </p:nvSpPr>
        <p:spPr>
          <a:xfrm>
            <a:off x="9550440" y="4036680"/>
            <a:ext cx="311400" cy="311400"/>
          </a:xfrm>
          <a:prstGeom prst="ellipse">
            <a:avLst/>
          </a:prstGeom>
          <a:solidFill>
            <a:srgbClr val="A5A5A5"/>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8"/>
          <p:cNvSpPr/>
          <p:nvPr/>
        </p:nvSpPr>
        <p:spPr>
          <a:xfrm>
            <a:off x="9259920" y="4047480"/>
            <a:ext cx="290160" cy="1447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49" name="Google Shape;1249;p18"/>
          <p:cNvSpPr/>
          <p:nvPr/>
        </p:nvSpPr>
        <p:spPr>
          <a:xfrm>
            <a:off x="9862200" y="4192560"/>
            <a:ext cx="241560" cy="16164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50" name="Google Shape;1250;p18"/>
          <p:cNvSpPr/>
          <p:nvPr/>
        </p:nvSpPr>
        <p:spPr>
          <a:xfrm flipH="1">
            <a:off x="952524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18"/>
          <p:cNvSpPr/>
          <p:nvPr/>
        </p:nvSpPr>
        <p:spPr>
          <a:xfrm flipH="1">
            <a:off x="876204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18"/>
          <p:cNvSpPr/>
          <p:nvPr/>
        </p:nvSpPr>
        <p:spPr>
          <a:xfrm flipH="1">
            <a:off x="914832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18"/>
          <p:cNvSpPr/>
          <p:nvPr/>
        </p:nvSpPr>
        <p:spPr>
          <a:xfrm flipH="1">
            <a:off x="836928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18"/>
          <p:cNvSpPr/>
          <p:nvPr/>
        </p:nvSpPr>
        <p:spPr>
          <a:xfrm flipH="1">
            <a:off x="952524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18"/>
          <p:cNvSpPr/>
          <p:nvPr/>
        </p:nvSpPr>
        <p:spPr>
          <a:xfrm flipH="1">
            <a:off x="876204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18"/>
          <p:cNvSpPr/>
          <p:nvPr/>
        </p:nvSpPr>
        <p:spPr>
          <a:xfrm flipH="1">
            <a:off x="914832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8"/>
          <p:cNvSpPr/>
          <p:nvPr/>
        </p:nvSpPr>
        <p:spPr>
          <a:xfrm flipH="1">
            <a:off x="836928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18"/>
          <p:cNvSpPr/>
          <p:nvPr/>
        </p:nvSpPr>
        <p:spPr>
          <a:xfrm flipH="1">
            <a:off x="952524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18"/>
          <p:cNvSpPr/>
          <p:nvPr/>
        </p:nvSpPr>
        <p:spPr>
          <a:xfrm flipH="1">
            <a:off x="876204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18"/>
          <p:cNvSpPr/>
          <p:nvPr/>
        </p:nvSpPr>
        <p:spPr>
          <a:xfrm flipH="1">
            <a:off x="914832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18"/>
          <p:cNvSpPr/>
          <p:nvPr/>
        </p:nvSpPr>
        <p:spPr>
          <a:xfrm flipH="1">
            <a:off x="836928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18"/>
          <p:cNvSpPr/>
          <p:nvPr/>
        </p:nvSpPr>
        <p:spPr>
          <a:xfrm>
            <a:off x="852588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63" name="Google Shape;1263;p18"/>
          <p:cNvSpPr/>
          <p:nvPr/>
        </p:nvSpPr>
        <p:spPr>
          <a:xfrm>
            <a:off x="852588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64" name="Google Shape;1264;p18"/>
          <p:cNvSpPr/>
          <p:nvPr/>
        </p:nvSpPr>
        <p:spPr>
          <a:xfrm>
            <a:off x="8918640" y="5047560"/>
            <a:ext cx="360" cy="24336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65" name="Google Shape;1265;p18"/>
          <p:cNvSpPr/>
          <p:nvPr/>
        </p:nvSpPr>
        <p:spPr>
          <a:xfrm>
            <a:off x="891864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66" name="Google Shape;1266;p18"/>
          <p:cNvSpPr/>
          <p:nvPr/>
        </p:nvSpPr>
        <p:spPr>
          <a:xfrm>
            <a:off x="9305280" y="5047560"/>
            <a:ext cx="360" cy="24336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67" name="Google Shape;1267;p18"/>
          <p:cNvSpPr/>
          <p:nvPr/>
        </p:nvSpPr>
        <p:spPr>
          <a:xfrm>
            <a:off x="930528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68" name="Google Shape;1268;p18"/>
          <p:cNvSpPr/>
          <p:nvPr/>
        </p:nvSpPr>
        <p:spPr>
          <a:xfrm>
            <a:off x="968184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69" name="Google Shape;1269;p18"/>
          <p:cNvSpPr/>
          <p:nvPr/>
        </p:nvSpPr>
        <p:spPr>
          <a:xfrm>
            <a:off x="968184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70" name="Google Shape;1270;p18"/>
          <p:cNvSpPr/>
          <p:nvPr/>
        </p:nvSpPr>
        <p:spPr>
          <a:xfrm flipH="1">
            <a:off x="779004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18"/>
          <p:cNvSpPr/>
          <p:nvPr/>
        </p:nvSpPr>
        <p:spPr>
          <a:xfrm flipH="1">
            <a:off x="702648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18"/>
          <p:cNvSpPr/>
          <p:nvPr/>
        </p:nvSpPr>
        <p:spPr>
          <a:xfrm flipH="1">
            <a:off x="741312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18"/>
          <p:cNvSpPr/>
          <p:nvPr/>
        </p:nvSpPr>
        <p:spPr>
          <a:xfrm flipH="1">
            <a:off x="663408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18"/>
          <p:cNvSpPr/>
          <p:nvPr/>
        </p:nvSpPr>
        <p:spPr>
          <a:xfrm flipH="1">
            <a:off x="779004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8"/>
          <p:cNvSpPr/>
          <p:nvPr/>
        </p:nvSpPr>
        <p:spPr>
          <a:xfrm flipH="1">
            <a:off x="702648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18"/>
          <p:cNvSpPr/>
          <p:nvPr/>
        </p:nvSpPr>
        <p:spPr>
          <a:xfrm flipH="1">
            <a:off x="741312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18"/>
          <p:cNvSpPr/>
          <p:nvPr/>
        </p:nvSpPr>
        <p:spPr>
          <a:xfrm flipH="1">
            <a:off x="663408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18"/>
          <p:cNvSpPr/>
          <p:nvPr/>
        </p:nvSpPr>
        <p:spPr>
          <a:xfrm flipH="1">
            <a:off x="779004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18"/>
          <p:cNvSpPr/>
          <p:nvPr/>
        </p:nvSpPr>
        <p:spPr>
          <a:xfrm flipH="1">
            <a:off x="702648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18"/>
          <p:cNvSpPr/>
          <p:nvPr/>
        </p:nvSpPr>
        <p:spPr>
          <a:xfrm flipH="1">
            <a:off x="741312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18"/>
          <p:cNvSpPr/>
          <p:nvPr/>
        </p:nvSpPr>
        <p:spPr>
          <a:xfrm flipH="1">
            <a:off x="663408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18"/>
          <p:cNvSpPr/>
          <p:nvPr/>
        </p:nvSpPr>
        <p:spPr>
          <a:xfrm>
            <a:off x="679068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83" name="Google Shape;1283;p18"/>
          <p:cNvSpPr/>
          <p:nvPr/>
        </p:nvSpPr>
        <p:spPr>
          <a:xfrm>
            <a:off x="679068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84" name="Google Shape;1284;p18"/>
          <p:cNvSpPr/>
          <p:nvPr/>
        </p:nvSpPr>
        <p:spPr>
          <a:xfrm>
            <a:off x="718344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85" name="Google Shape;1285;p18"/>
          <p:cNvSpPr/>
          <p:nvPr/>
        </p:nvSpPr>
        <p:spPr>
          <a:xfrm>
            <a:off x="718344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86" name="Google Shape;1286;p18"/>
          <p:cNvSpPr/>
          <p:nvPr/>
        </p:nvSpPr>
        <p:spPr>
          <a:xfrm>
            <a:off x="756972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87" name="Google Shape;1287;p18"/>
          <p:cNvSpPr/>
          <p:nvPr/>
        </p:nvSpPr>
        <p:spPr>
          <a:xfrm>
            <a:off x="756972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88" name="Google Shape;1288;p18"/>
          <p:cNvSpPr/>
          <p:nvPr/>
        </p:nvSpPr>
        <p:spPr>
          <a:xfrm>
            <a:off x="794664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89" name="Google Shape;1289;p18"/>
          <p:cNvSpPr/>
          <p:nvPr/>
        </p:nvSpPr>
        <p:spPr>
          <a:xfrm>
            <a:off x="794664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290" name="Google Shape;1290;p18"/>
          <p:cNvSpPr/>
          <p:nvPr/>
        </p:nvSpPr>
        <p:spPr>
          <a:xfrm flipH="1">
            <a:off x="605448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18"/>
          <p:cNvSpPr/>
          <p:nvPr/>
        </p:nvSpPr>
        <p:spPr>
          <a:xfrm flipH="1">
            <a:off x="529128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8"/>
          <p:cNvSpPr/>
          <p:nvPr/>
        </p:nvSpPr>
        <p:spPr>
          <a:xfrm flipH="1">
            <a:off x="567792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18"/>
          <p:cNvSpPr/>
          <p:nvPr/>
        </p:nvSpPr>
        <p:spPr>
          <a:xfrm flipH="1">
            <a:off x="489852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18"/>
          <p:cNvSpPr/>
          <p:nvPr/>
        </p:nvSpPr>
        <p:spPr>
          <a:xfrm flipH="1">
            <a:off x="605448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18"/>
          <p:cNvSpPr/>
          <p:nvPr/>
        </p:nvSpPr>
        <p:spPr>
          <a:xfrm flipH="1">
            <a:off x="529128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18"/>
          <p:cNvSpPr/>
          <p:nvPr/>
        </p:nvSpPr>
        <p:spPr>
          <a:xfrm flipH="1">
            <a:off x="567792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18"/>
          <p:cNvSpPr/>
          <p:nvPr/>
        </p:nvSpPr>
        <p:spPr>
          <a:xfrm flipH="1">
            <a:off x="489852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18"/>
          <p:cNvSpPr/>
          <p:nvPr/>
        </p:nvSpPr>
        <p:spPr>
          <a:xfrm flipH="1">
            <a:off x="605448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18"/>
          <p:cNvSpPr/>
          <p:nvPr/>
        </p:nvSpPr>
        <p:spPr>
          <a:xfrm flipH="1">
            <a:off x="529128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18"/>
          <p:cNvSpPr/>
          <p:nvPr/>
        </p:nvSpPr>
        <p:spPr>
          <a:xfrm flipH="1">
            <a:off x="567792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18"/>
          <p:cNvSpPr/>
          <p:nvPr/>
        </p:nvSpPr>
        <p:spPr>
          <a:xfrm flipH="1">
            <a:off x="489852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18"/>
          <p:cNvSpPr/>
          <p:nvPr/>
        </p:nvSpPr>
        <p:spPr>
          <a:xfrm>
            <a:off x="505548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03" name="Google Shape;1303;p18"/>
          <p:cNvSpPr/>
          <p:nvPr/>
        </p:nvSpPr>
        <p:spPr>
          <a:xfrm>
            <a:off x="505548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04" name="Google Shape;1304;p18"/>
          <p:cNvSpPr/>
          <p:nvPr/>
        </p:nvSpPr>
        <p:spPr>
          <a:xfrm>
            <a:off x="544788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05" name="Google Shape;1305;p18"/>
          <p:cNvSpPr/>
          <p:nvPr/>
        </p:nvSpPr>
        <p:spPr>
          <a:xfrm>
            <a:off x="544788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06" name="Google Shape;1306;p18"/>
          <p:cNvSpPr/>
          <p:nvPr/>
        </p:nvSpPr>
        <p:spPr>
          <a:xfrm>
            <a:off x="583452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07" name="Google Shape;1307;p18"/>
          <p:cNvSpPr/>
          <p:nvPr/>
        </p:nvSpPr>
        <p:spPr>
          <a:xfrm>
            <a:off x="583452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08" name="Google Shape;1308;p18"/>
          <p:cNvSpPr/>
          <p:nvPr/>
        </p:nvSpPr>
        <p:spPr>
          <a:xfrm>
            <a:off x="621144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09" name="Google Shape;1309;p18"/>
          <p:cNvSpPr/>
          <p:nvPr/>
        </p:nvSpPr>
        <p:spPr>
          <a:xfrm>
            <a:off x="621144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10" name="Google Shape;1310;p18"/>
          <p:cNvSpPr/>
          <p:nvPr/>
        </p:nvSpPr>
        <p:spPr>
          <a:xfrm>
            <a:off x="7214760" y="3891600"/>
            <a:ext cx="311400" cy="311400"/>
          </a:xfrm>
          <a:prstGeom prst="ellipse">
            <a:avLst/>
          </a:prstGeom>
          <a:solidFill>
            <a:srgbClr val="F4CAE4"/>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18"/>
          <p:cNvSpPr/>
          <p:nvPr/>
        </p:nvSpPr>
        <p:spPr>
          <a:xfrm>
            <a:off x="8371080" y="4183560"/>
            <a:ext cx="311400" cy="311400"/>
          </a:xfrm>
          <a:prstGeom prst="ellipse">
            <a:avLst/>
          </a:prstGeom>
          <a:solidFill>
            <a:srgbClr val="F2F2F2"/>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18"/>
          <p:cNvSpPr/>
          <p:nvPr/>
        </p:nvSpPr>
        <p:spPr>
          <a:xfrm>
            <a:off x="7817400" y="4021560"/>
            <a:ext cx="311400" cy="311400"/>
          </a:xfrm>
          <a:prstGeom prst="ellipse">
            <a:avLst/>
          </a:prstGeom>
          <a:solidFill>
            <a:srgbClr val="A5A5A5"/>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18"/>
          <p:cNvSpPr/>
          <p:nvPr/>
        </p:nvSpPr>
        <p:spPr>
          <a:xfrm>
            <a:off x="7526880" y="4047480"/>
            <a:ext cx="290160" cy="1296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14" name="Google Shape;1314;p18"/>
          <p:cNvSpPr/>
          <p:nvPr/>
        </p:nvSpPr>
        <p:spPr>
          <a:xfrm>
            <a:off x="8129160" y="4177440"/>
            <a:ext cx="241560" cy="16164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15" name="Google Shape;1315;p18"/>
          <p:cNvSpPr/>
          <p:nvPr/>
        </p:nvSpPr>
        <p:spPr>
          <a:xfrm>
            <a:off x="5482080" y="3891600"/>
            <a:ext cx="311400" cy="311400"/>
          </a:xfrm>
          <a:prstGeom prst="ellipse">
            <a:avLst/>
          </a:prstGeom>
          <a:solidFill>
            <a:srgbClr val="F4CAE4"/>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18"/>
          <p:cNvSpPr/>
          <p:nvPr/>
        </p:nvSpPr>
        <p:spPr>
          <a:xfrm>
            <a:off x="6638040" y="4209480"/>
            <a:ext cx="311400" cy="311400"/>
          </a:xfrm>
          <a:prstGeom prst="ellipse">
            <a:avLst/>
          </a:prstGeom>
          <a:solidFill>
            <a:srgbClr val="F2F2F2"/>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18"/>
          <p:cNvSpPr/>
          <p:nvPr/>
        </p:nvSpPr>
        <p:spPr>
          <a:xfrm>
            <a:off x="6084360" y="4047480"/>
            <a:ext cx="311400" cy="311400"/>
          </a:xfrm>
          <a:prstGeom prst="ellipse">
            <a:avLst/>
          </a:prstGeom>
          <a:solidFill>
            <a:srgbClr val="A5A5A5"/>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18"/>
          <p:cNvSpPr/>
          <p:nvPr/>
        </p:nvSpPr>
        <p:spPr>
          <a:xfrm>
            <a:off x="5793840" y="4047480"/>
            <a:ext cx="290160" cy="155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19" name="Google Shape;1319;p18"/>
          <p:cNvSpPr/>
          <p:nvPr/>
        </p:nvSpPr>
        <p:spPr>
          <a:xfrm>
            <a:off x="6396480" y="4203360"/>
            <a:ext cx="241560" cy="16164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20" name="Google Shape;1320;p18"/>
          <p:cNvSpPr/>
          <p:nvPr/>
        </p:nvSpPr>
        <p:spPr>
          <a:xfrm>
            <a:off x="7214760" y="3070800"/>
            <a:ext cx="311400" cy="311400"/>
          </a:xfrm>
          <a:prstGeom prst="ellipse">
            <a:avLst/>
          </a:prstGeom>
          <a:solidFill>
            <a:srgbClr val="FFF2AE"/>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18"/>
          <p:cNvSpPr/>
          <p:nvPr/>
        </p:nvSpPr>
        <p:spPr>
          <a:xfrm>
            <a:off x="8371080" y="336312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8"/>
          <p:cNvSpPr/>
          <p:nvPr/>
        </p:nvSpPr>
        <p:spPr>
          <a:xfrm>
            <a:off x="7817400" y="3200760"/>
            <a:ext cx="311400" cy="311400"/>
          </a:xfrm>
          <a:prstGeom prst="ellipse">
            <a:avLst/>
          </a:prstGeom>
          <a:solidFill>
            <a:srgbClr val="A5A5A5"/>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8"/>
          <p:cNvSpPr/>
          <p:nvPr/>
        </p:nvSpPr>
        <p:spPr>
          <a:xfrm>
            <a:off x="7526880" y="3226680"/>
            <a:ext cx="290160" cy="1296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24" name="Google Shape;1324;p18"/>
          <p:cNvSpPr/>
          <p:nvPr/>
        </p:nvSpPr>
        <p:spPr>
          <a:xfrm>
            <a:off x="8129160" y="3356640"/>
            <a:ext cx="241560" cy="16164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pic>
        <p:nvPicPr>
          <p:cNvPr id="1325" name="Google Shape;1325;p18"/>
          <p:cNvPicPr preferRelativeResize="0"/>
          <p:nvPr/>
        </p:nvPicPr>
        <p:blipFill rotWithShape="1">
          <a:blip r:embed="rId3">
            <a:alphaModFix/>
          </a:blip>
          <a:srcRect b="25426" l="0" r="0" t="25157"/>
          <a:stretch/>
        </p:blipFill>
        <p:spPr>
          <a:xfrm>
            <a:off x="3133080" y="1213560"/>
            <a:ext cx="2919600" cy="2076480"/>
          </a:xfrm>
          <a:prstGeom prst="rect">
            <a:avLst/>
          </a:prstGeom>
          <a:noFill/>
          <a:ln>
            <a:noFill/>
          </a:ln>
        </p:spPr>
      </p:pic>
      <p:sp>
        <p:nvSpPr>
          <p:cNvPr id="1326" name="Google Shape;1326;p18"/>
          <p:cNvSpPr/>
          <p:nvPr/>
        </p:nvSpPr>
        <p:spPr>
          <a:xfrm rot="10800000">
            <a:off x="5668920" y="2417400"/>
            <a:ext cx="808560" cy="1139760"/>
          </a:xfrm>
          <a:custGeom>
            <a:rect b="b" l="l" r="r" t="t"/>
            <a:pathLst>
              <a:path extrusionOk="0" h="21600" w="21600">
                <a:moveTo>
                  <a:pt x="0" y="0"/>
                </a:moveTo>
                <a:lnTo>
                  <a:pt x="21600" y="21600"/>
                </a:lnTo>
              </a:path>
            </a:pathLst>
          </a:custGeom>
          <a:noFill/>
          <a:ln cap="flat" cmpd="sng" w="28575">
            <a:solidFill>
              <a:srgbClr val="1F3864"/>
            </a:solidFill>
            <a:prstDash val="solid"/>
            <a:miter lim="8000"/>
            <a:headEnd len="sm" w="sm" type="none"/>
            <a:tailEnd len="lg" w="lg" type="triangle"/>
          </a:ln>
        </p:spPr>
      </p:sp>
      <p:pic>
        <p:nvPicPr>
          <p:cNvPr id="1327" name="Google Shape;1327;p18"/>
          <p:cNvPicPr preferRelativeResize="0"/>
          <p:nvPr/>
        </p:nvPicPr>
        <p:blipFill rotWithShape="1">
          <a:blip r:embed="rId4">
            <a:alphaModFix/>
          </a:blip>
          <a:srcRect b="23080" l="0" r="0" t="24174"/>
          <a:stretch/>
        </p:blipFill>
        <p:spPr>
          <a:xfrm>
            <a:off x="8179920" y="1081440"/>
            <a:ext cx="2919600" cy="2212200"/>
          </a:xfrm>
          <a:prstGeom prst="rect">
            <a:avLst/>
          </a:prstGeom>
          <a:noFill/>
          <a:ln>
            <a:noFill/>
          </a:ln>
        </p:spPr>
      </p:pic>
      <p:sp>
        <p:nvSpPr>
          <p:cNvPr id="1328" name="Google Shape;1328;p18"/>
          <p:cNvSpPr/>
          <p:nvPr/>
        </p:nvSpPr>
        <p:spPr>
          <a:xfrm flipH="1" rot="10800000">
            <a:off x="7371000" y="2371320"/>
            <a:ext cx="1151280" cy="648720"/>
          </a:xfrm>
          <a:custGeom>
            <a:rect b="b" l="l" r="r" t="t"/>
            <a:pathLst>
              <a:path extrusionOk="0" h="21600" w="21600">
                <a:moveTo>
                  <a:pt x="0" y="0"/>
                </a:moveTo>
                <a:lnTo>
                  <a:pt x="21600" y="21600"/>
                </a:lnTo>
              </a:path>
            </a:pathLst>
          </a:custGeom>
          <a:noFill/>
          <a:ln cap="flat" cmpd="sng" w="28575">
            <a:solidFill>
              <a:srgbClr val="1F3864"/>
            </a:solidFill>
            <a:prstDash val="solid"/>
            <a:miter lim="8000"/>
            <a:headEnd len="sm" w="sm" type="none"/>
            <a:tailEnd len="lg" w="lg" type="triangle"/>
          </a:ln>
        </p:spPr>
      </p:sp>
      <p:sp>
        <p:nvSpPr>
          <p:cNvPr id="1329" name="Google Shape;1329;p18"/>
          <p:cNvSpPr/>
          <p:nvPr/>
        </p:nvSpPr>
        <p:spPr>
          <a:xfrm>
            <a:off x="4432680" y="869040"/>
            <a:ext cx="316800" cy="3952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C</a:t>
            </a:r>
            <a:endParaRPr b="0" i="0" sz="2000" u="none" cap="none" strike="noStrike">
              <a:solidFill>
                <a:schemeClr val="dk1"/>
              </a:solidFill>
              <a:latin typeface="Arial"/>
              <a:ea typeface="Arial"/>
              <a:cs typeface="Arial"/>
              <a:sym typeface="Arial"/>
            </a:endParaRPr>
          </a:p>
        </p:txBody>
      </p:sp>
      <p:sp>
        <p:nvSpPr>
          <p:cNvPr id="1330" name="Google Shape;1330;p18"/>
          <p:cNvSpPr/>
          <p:nvPr/>
        </p:nvSpPr>
        <p:spPr>
          <a:xfrm>
            <a:off x="9462960" y="762480"/>
            <a:ext cx="319680" cy="3952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B</a:t>
            </a:r>
            <a:endParaRPr b="0" i="0" sz="2000" u="none" cap="none" strike="noStrike">
              <a:solidFill>
                <a:schemeClr val="dk1"/>
              </a:solidFill>
              <a:latin typeface="Arial"/>
              <a:ea typeface="Arial"/>
              <a:cs typeface="Arial"/>
              <a:sym typeface="Arial"/>
            </a:endParaRPr>
          </a:p>
        </p:txBody>
      </p:sp>
      <p:sp>
        <p:nvSpPr>
          <p:cNvPr id="1331" name="Google Shape;1331;p18"/>
          <p:cNvSpPr/>
          <p:nvPr/>
        </p:nvSpPr>
        <p:spPr>
          <a:xfrm>
            <a:off x="-360" y="6127560"/>
            <a:ext cx="740520" cy="740520"/>
          </a:xfrm>
          <a:prstGeom prst="rtTriangle">
            <a:avLst/>
          </a:prstGeom>
          <a:solidFill>
            <a:srgbClr val="FBE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18"/>
          <p:cNvSpPr/>
          <p:nvPr/>
        </p:nvSpPr>
        <p:spPr>
          <a:xfrm>
            <a:off x="-10800" y="6430680"/>
            <a:ext cx="488880" cy="456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10</a:t>
            </a:r>
            <a:endParaRPr b="0" i="0" sz="2400" u="none" cap="none" strike="noStrike">
              <a:solidFill>
                <a:schemeClr val="dk1"/>
              </a:solidFill>
              <a:latin typeface="Arial"/>
              <a:ea typeface="Arial"/>
              <a:cs typeface="Arial"/>
              <a:sym typeface="Arial"/>
            </a:endParaRPr>
          </a:p>
        </p:txBody>
      </p:sp>
      <p:grpSp>
        <p:nvGrpSpPr>
          <p:cNvPr id="1333" name="Google Shape;1333;p18"/>
          <p:cNvGrpSpPr/>
          <p:nvPr/>
        </p:nvGrpSpPr>
        <p:grpSpPr>
          <a:xfrm>
            <a:off x="5727420" y="806760"/>
            <a:ext cx="2142540" cy="2004840"/>
            <a:chOff x="5727420" y="806760"/>
            <a:chExt cx="2142540" cy="2004840"/>
          </a:xfrm>
        </p:grpSpPr>
        <p:sp>
          <p:nvSpPr>
            <p:cNvPr id="1334" name="Google Shape;1334;p18"/>
            <p:cNvSpPr/>
            <p:nvPr/>
          </p:nvSpPr>
          <p:spPr>
            <a:xfrm>
              <a:off x="6123960" y="955800"/>
              <a:ext cx="1481040" cy="1481040"/>
            </a:xfrm>
            <a:prstGeom prst="rect">
              <a:avLst/>
            </a:prstGeom>
            <a:solidFill>
              <a:srgbClr val="DDEAF6"/>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18"/>
            <p:cNvSpPr/>
            <p:nvPr/>
          </p:nvSpPr>
          <p:spPr>
            <a:xfrm flipH="1" rot="10800000">
              <a:off x="6123960" y="806760"/>
              <a:ext cx="360" cy="1629000"/>
            </a:xfrm>
            <a:custGeom>
              <a:rect b="b" l="l" r="r" t="t"/>
              <a:pathLst>
                <a:path extrusionOk="0" h="21600" w="21600">
                  <a:moveTo>
                    <a:pt x="0" y="0"/>
                  </a:moveTo>
                  <a:lnTo>
                    <a:pt x="21600" y="21600"/>
                  </a:lnTo>
                </a:path>
              </a:pathLst>
            </a:custGeom>
            <a:noFill/>
            <a:ln cap="flat" cmpd="sng" w="28575">
              <a:solidFill>
                <a:srgbClr val="222A35"/>
              </a:solidFill>
              <a:prstDash val="solid"/>
              <a:miter lim="8000"/>
              <a:headEnd len="sm" w="sm" type="none"/>
              <a:tailEnd len="lg" w="lg" type="triangle"/>
            </a:ln>
          </p:spPr>
        </p:sp>
        <p:sp>
          <p:nvSpPr>
            <p:cNvPr id="1336" name="Google Shape;1336;p18"/>
            <p:cNvSpPr/>
            <p:nvPr/>
          </p:nvSpPr>
          <p:spPr>
            <a:xfrm flipH="1" rot="10800000">
              <a:off x="6123960" y="2436120"/>
              <a:ext cx="1746000" cy="360"/>
            </a:xfrm>
            <a:custGeom>
              <a:rect b="b" l="l" r="r" t="t"/>
              <a:pathLst>
                <a:path extrusionOk="0" h="21600" w="21600">
                  <a:moveTo>
                    <a:pt x="0" y="0"/>
                  </a:moveTo>
                  <a:lnTo>
                    <a:pt x="21600" y="21600"/>
                  </a:lnTo>
                </a:path>
              </a:pathLst>
            </a:custGeom>
            <a:noFill/>
            <a:ln cap="flat" cmpd="sng" w="28575">
              <a:solidFill>
                <a:srgbClr val="222A35"/>
              </a:solidFill>
              <a:prstDash val="solid"/>
              <a:miter lim="8000"/>
              <a:headEnd len="sm" w="sm" type="none"/>
              <a:tailEnd len="lg" w="lg" type="triangle"/>
            </a:ln>
          </p:spPr>
        </p:sp>
        <p:sp>
          <p:nvSpPr>
            <p:cNvPr id="1337" name="Google Shape;1337;p18"/>
            <p:cNvSpPr/>
            <p:nvPr/>
          </p:nvSpPr>
          <p:spPr>
            <a:xfrm>
              <a:off x="6317280" y="2416320"/>
              <a:ext cx="1115280" cy="3952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Precision</a:t>
              </a:r>
              <a:endParaRPr b="0" i="0" sz="2000" u="none" cap="none" strike="noStrike">
                <a:solidFill>
                  <a:schemeClr val="dk1"/>
                </a:solidFill>
                <a:latin typeface="Arial"/>
                <a:ea typeface="Arial"/>
                <a:cs typeface="Arial"/>
                <a:sym typeface="Arial"/>
              </a:endParaRPr>
            </a:p>
          </p:txBody>
        </p:sp>
        <p:sp>
          <p:nvSpPr>
            <p:cNvPr id="1338" name="Google Shape;1338;p18"/>
            <p:cNvSpPr/>
            <p:nvPr/>
          </p:nvSpPr>
          <p:spPr>
            <a:xfrm rot="-5400000">
              <a:off x="5286600" y="1541520"/>
              <a:ext cx="1276560" cy="3949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Resolution</a:t>
              </a:r>
              <a:endParaRPr b="0" i="0" sz="2000" u="none" cap="none" strike="noStrike">
                <a:solidFill>
                  <a:schemeClr val="dk1"/>
                </a:solidFill>
                <a:latin typeface="Arial"/>
                <a:ea typeface="Arial"/>
                <a:cs typeface="Arial"/>
                <a:sym typeface="Arial"/>
              </a:endParaRPr>
            </a:p>
          </p:txBody>
        </p:sp>
        <p:sp>
          <p:nvSpPr>
            <p:cNvPr id="1339" name="Google Shape;1339;p18"/>
            <p:cNvSpPr/>
            <p:nvPr/>
          </p:nvSpPr>
          <p:spPr>
            <a:xfrm>
              <a:off x="6522840" y="896400"/>
              <a:ext cx="131760" cy="131760"/>
            </a:xfrm>
            <a:prstGeom prst="ellipse">
              <a:avLst/>
            </a:prstGeom>
            <a:solidFill>
              <a:srgbClr val="4472C4"/>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18"/>
            <p:cNvSpPr/>
            <p:nvPr/>
          </p:nvSpPr>
          <p:spPr>
            <a:xfrm>
              <a:off x="7539120" y="1920240"/>
              <a:ext cx="131760" cy="131760"/>
            </a:xfrm>
            <a:prstGeom prst="ellipse">
              <a:avLst/>
            </a:prstGeom>
            <a:solidFill>
              <a:srgbClr val="4472C4"/>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18"/>
            <p:cNvSpPr/>
            <p:nvPr/>
          </p:nvSpPr>
          <p:spPr>
            <a:xfrm>
              <a:off x="6483600" y="974880"/>
              <a:ext cx="31824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B</a:t>
              </a:r>
              <a:endParaRPr b="0" i="0" sz="2000" u="none" cap="none" strike="noStrike">
                <a:solidFill>
                  <a:schemeClr val="dk1"/>
                </a:solidFill>
                <a:latin typeface="Arial"/>
                <a:ea typeface="Arial"/>
                <a:cs typeface="Arial"/>
                <a:sym typeface="Arial"/>
              </a:endParaRPr>
            </a:p>
          </p:txBody>
        </p:sp>
        <p:sp>
          <p:nvSpPr>
            <p:cNvPr id="1342" name="Google Shape;1342;p18"/>
            <p:cNvSpPr/>
            <p:nvPr/>
          </p:nvSpPr>
          <p:spPr>
            <a:xfrm>
              <a:off x="7224840" y="1787760"/>
              <a:ext cx="31536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C</a:t>
              </a:r>
              <a:endParaRPr b="0" i="0" sz="2000" u="none" cap="none" strike="noStrike">
                <a:solidFill>
                  <a:schemeClr val="dk1"/>
                </a:solidFill>
                <a:latin typeface="Arial"/>
                <a:ea typeface="Arial"/>
                <a:cs typeface="Arial"/>
                <a:sym typeface="Arial"/>
              </a:endParaRPr>
            </a:p>
          </p:txBody>
        </p:sp>
      </p:grpSp>
      <p:pic>
        <p:nvPicPr>
          <p:cNvPr id="1343" name="Google Shape;1343;p18"/>
          <p:cNvPicPr preferRelativeResize="0"/>
          <p:nvPr/>
        </p:nvPicPr>
        <p:blipFill rotWithShape="1">
          <a:blip r:embed="rId5">
            <a:alphaModFix/>
          </a:blip>
          <a:srcRect b="0" l="0" r="0" t="0"/>
          <a:stretch/>
        </p:blipFill>
        <p:spPr>
          <a:xfrm>
            <a:off x="3572640" y="1238760"/>
            <a:ext cx="2059560" cy="2067120"/>
          </a:xfrm>
          <a:prstGeom prst="rect">
            <a:avLst/>
          </a:prstGeom>
          <a:noFill/>
          <a:ln>
            <a:noFill/>
          </a:ln>
        </p:spPr>
      </p:pic>
      <p:pic>
        <p:nvPicPr>
          <p:cNvPr id="1344" name="Google Shape;1344;p18"/>
          <p:cNvPicPr preferRelativeResize="0"/>
          <p:nvPr/>
        </p:nvPicPr>
        <p:blipFill rotWithShape="1">
          <a:blip r:embed="rId6">
            <a:alphaModFix/>
          </a:blip>
          <a:srcRect b="0" l="0" r="0" t="0"/>
          <a:stretch/>
        </p:blipFill>
        <p:spPr>
          <a:xfrm>
            <a:off x="8624160" y="1150920"/>
            <a:ext cx="2059560" cy="2067120"/>
          </a:xfrm>
          <a:prstGeom prst="rect">
            <a:avLst/>
          </a:prstGeom>
          <a:noFill/>
          <a:ln>
            <a:noFill/>
          </a:ln>
        </p:spPr>
      </p:pic>
      <p:pic>
        <p:nvPicPr>
          <p:cNvPr id="1345" name="Google Shape;1345;p18"/>
          <p:cNvPicPr preferRelativeResize="0"/>
          <p:nvPr/>
        </p:nvPicPr>
        <p:blipFill rotWithShape="1">
          <a:blip r:embed="rId7">
            <a:alphaModFix/>
          </a:blip>
          <a:srcRect b="0" l="0" r="0" t="0"/>
          <a:stretch/>
        </p:blipFill>
        <p:spPr>
          <a:xfrm>
            <a:off x="2460960" y="4000320"/>
            <a:ext cx="2043720" cy="2051280"/>
          </a:xfrm>
          <a:prstGeom prst="rect">
            <a:avLst/>
          </a:prstGeom>
          <a:noFill/>
          <a:ln>
            <a:noFill/>
          </a:ln>
        </p:spPr>
      </p:pic>
      <p:grpSp>
        <p:nvGrpSpPr>
          <p:cNvPr id="1346" name="Google Shape;1346;p18"/>
          <p:cNvGrpSpPr/>
          <p:nvPr/>
        </p:nvGrpSpPr>
        <p:grpSpPr>
          <a:xfrm>
            <a:off x="6606360" y="1381680"/>
            <a:ext cx="372960" cy="395280"/>
            <a:chOff x="6606360" y="1381680"/>
            <a:chExt cx="372960" cy="395280"/>
          </a:xfrm>
        </p:grpSpPr>
        <p:sp>
          <p:nvSpPr>
            <p:cNvPr id="1347" name="Google Shape;1347;p18"/>
            <p:cNvSpPr/>
            <p:nvPr/>
          </p:nvSpPr>
          <p:spPr>
            <a:xfrm>
              <a:off x="6847560" y="1605600"/>
              <a:ext cx="131760" cy="131760"/>
            </a:xfrm>
            <a:prstGeom prst="ellipse">
              <a:avLst/>
            </a:prstGeom>
            <a:solidFill>
              <a:srgbClr val="4472C4"/>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18"/>
            <p:cNvSpPr/>
            <p:nvPr/>
          </p:nvSpPr>
          <p:spPr>
            <a:xfrm>
              <a:off x="6606360" y="1381680"/>
              <a:ext cx="338040" cy="3952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D</a:t>
              </a:r>
              <a:endParaRPr b="0" i="0" sz="2000" u="none" cap="none" strike="noStrike">
                <a:solidFill>
                  <a:schemeClr val="dk1"/>
                </a:solidFill>
                <a:latin typeface="Arial"/>
                <a:ea typeface="Arial"/>
                <a:cs typeface="Arial"/>
                <a:sym typeface="Arial"/>
              </a:endParaRPr>
            </a:p>
          </p:txBody>
        </p:sp>
      </p:grpSp>
      <p:sp>
        <p:nvSpPr>
          <p:cNvPr id="1349" name="Google Shape;1349;p18"/>
          <p:cNvSpPr/>
          <p:nvPr/>
        </p:nvSpPr>
        <p:spPr>
          <a:xfrm>
            <a:off x="2908080" y="3641760"/>
            <a:ext cx="338040" cy="3952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D</a:t>
            </a:r>
            <a:endParaRPr b="0" i="0" sz="2000" u="none" cap="none" strike="noStrike">
              <a:solidFill>
                <a:schemeClr val="dk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22"/>
                                        </p:tgtEl>
                                        <p:attrNameLst>
                                          <p:attrName>style.visibility</p:attrName>
                                        </p:attrNameLst>
                                      </p:cBhvr>
                                      <p:to>
                                        <p:strVal val="visible"/>
                                      </p:to>
                                    </p:set>
                                    <p:animEffect filter="fade" transition="in">
                                      <p:cBhvr>
                                        <p:cTn dur="500"/>
                                        <p:tgtEl>
                                          <p:spTgt spid="1322"/>
                                        </p:tgtEl>
                                      </p:cBhvr>
                                    </p:animEffect>
                                  </p:childTnLst>
                                </p:cTn>
                              </p:par>
                              <p:par>
                                <p:cTn fill="hold" nodeType="withEffect" presetClass="entr" presetID="10" presetSubtype="0">
                                  <p:stCondLst>
                                    <p:cond delay="0"/>
                                  </p:stCondLst>
                                  <p:childTnLst>
                                    <p:set>
                                      <p:cBhvr>
                                        <p:cTn dur="1" fill="hold">
                                          <p:stCondLst>
                                            <p:cond delay="0"/>
                                          </p:stCondLst>
                                        </p:cTn>
                                        <p:tgtEl>
                                          <p:spTgt spid="1323"/>
                                        </p:tgtEl>
                                        <p:attrNameLst>
                                          <p:attrName>style.visibility</p:attrName>
                                        </p:attrNameLst>
                                      </p:cBhvr>
                                      <p:to>
                                        <p:strVal val="visible"/>
                                      </p:to>
                                    </p:set>
                                    <p:animEffect filter="fade" transition="in">
                                      <p:cBhvr>
                                        <p:cTn dur="500"/>
                                        <p:tgtEl>
                                          <p:spTgt spid="1323"/>
                                        </p:tgtEl>
                                      </p:cBhvr>
                                    </p:animEffect>
                                  </p:childTnLst>
                                </p:cTn>
                              </p:par>
                              <p:par>
                                <p:cTn fill="hold" nodeType="withEffect" presetClass="entr" presetID="10" presetSubtype="0">
                                  <p:stCondLst>
                                    <p:cond delay="0"/>
                                  </p:stCondLst>
                                  <p:childTnLst>
                                    <p:set>
                                      <p:cBhvr>
                                        <p:cTn dur="1" fill="hold">
                                          <p:stCondLst>
                                            <p:cond delay="0"/>
                                          </p:stCondLst>
                                        </p:cTn>
                                        <p:tgtEl>
                                          <p:spTgt spid="1318"/>
                                        </p:tgtEl>
                                        <p:attrNameLst>
                                          <p:attrName>style.visibility</p:attrName>
                                        </p:attrNameLst>
                                      </p:cBhvr>
                                      <p:to>
                                        <p:strVal val="visible"/>
                                      </p:to>
                                    </p:set>
                                    <p:animEffect filter="fade" transition="in">
                                      <p:cBhvr>
                                        <p:cTn dur="500"/>
                                        <p:tgtEl>
                                          <p:spTgt spid="1318"/>
                                        </p:tgtEl>
                                      </p:cBhvr>
                                    </p:animEffect>
                                  </p:childTnLst>
                                </p:cTn>
                              </p:par>
                              <p:par>
                                <p:cTn fill="hold" nodeType="withEffect" presetClass="entr" presetID="10" presetSubtype="0">
                                  <p:stCondLst>
                                    <p:cond delay="0"/>
                                  </p:stCondLst>
                                  <p:childTnLst>
                                    <p:set>
                                      <p:cBhvr>
                                        <p:cTn dur="1" fill="hold">
                                          <p:stCondLst>
                                            <p:cond delay="0"/>
                                          </p:stCondLst>
                                        </p:cTn>
                                        <p:tgtEl>
                                          <p:spTgt spid="1317"/>
                                        </p:tgtEl>
                                        <p:attrNameLst>
                                          <p:attrName>style.visibility</p:attrName>
                                        </p:attrNameLst>
                                      </p:cBhvr>
                                      <p:to>
                                        <p:strVal val="visible"/>
                                      </p:to>
                                    </p:set>
                                    <p:animEffect filter="fade" transition="in">
                                      <p:cBhvr>
                                        <p:cTn dur="500"/>
                                        <p:tgtEl>
                                          <p:spTgt spid="1317"/>
                                        </p:tgtEl>
                                      </p:cBhvr>
                                    </p:animEffect>
                                  </p:childTnLst>
                                </p:cTn>
                              </p:par>
                              <p:par>
                                <p:cTn fill="hold" nodeType="withEffect" presetClass="entr" presetID="10" presetSubtype="0">
                                  <p:stCondLst>
                                    <p:cond delay="0"/>
                                  </p:stCondLst>
                                  <p:childTnLst>
                                    <p:set>
                                      <p:cBhvr>
                                        <p:cTn dur="1" fill="hold">
                                          <p:stCondLst>
                                            <p:cond delay="0"/>
                                          </p:stCondLst>
                                        </p:cTn>
                                        <p:tgtEl>
                                          <p:spTgt spid="1313"/>
                                        </p:tgtEl>
                                        <p:attrNameLst>
                                          <p:attrName>style.visibility</p:attrName>
                                        </p:attrNameLst>
                                      </p:cBhvr>
                                      <p:to>
                                        <p:strVal val="visible"/>
                                      </p:to>
                                    </p:set>
                                    <p:animEffect filter="fade" transition="in">
                                      <p:cBhvr>
                                        <p:cTn dur="500"/>
                                        <p:tgtEl>
                                          <p:spTgt spid="1313"/>
                                        </p:tgtEl>
                                      </p:cBhvr>
                                    </p:animEffect>
                                  </p:childTnLst>
                                </p:cTn>
                              </p:par>
                              <p:par>
                                <p:cTn fill="hold" nodeType="withEffect" presetClass="entr" presetID="10" presetSubtype="0">
                                  <p:stCondLst>
                                    <p:cond delay="0"/>
                                  </p:stCondLst>
                                  <p:childTnLst>
                                    <p:set>
                                      <p:cBhvr>
                                        <p:cTn dur="1" fill="hold">
                                          <p:stCondLst>
                                            <p:cond delay="0"/>
                                          </p:stCondLst>
                                        </p:cTn>
                                        <p:tgtEl>
                                          <p:spTgt spid="1312"/>
                                        </p:tgtEl>
                                        <p:attrNameLst>
                                          <p:attrName>style.visibility</p:attrName>
                                        </p:attrNameLst>
                                      </p:cBhvr>
                                      <p:to>
                                        <p:strVal val="visible"/>
                                      </p:to>
                                    </p:set>
                                    <p:animEffect filter="fade" transition="in">
                                      <p:cBhvr>
                                        <p:cTn dur="500"/>
                                        <p:tgtEl>
                                          <p:spTgt spid="1312"/>
                                        </p:tgtEl>
                                      </p:cBhvr>
                                    </p:animEffect>
                                  </p:childTnLst>
                                </p:cTn>
                              </p:par>
                              <p:par>
                                <p:cTn fill="hold" nodeType="withEffect" presetClass="entr" presetID="10" presetSubtype="0">
                                  <p:stCondLst>
                                    <p:cond delay="0"/>
                                  </p:stCondLst>
                                  <p:childTnLst>
                                    <p:set>
                                      <p:cBhvr>
                                        <p:cTn dur="1" fill="hold">
                                          <p:stCondLst>
                                            <p:cond delay="0"/>
                                          </p:stCondLst>
                                        </p:cTn>
                                        <p:tgtEl>
                                          <p:spTgt spid="1248"/>
                                        </p:tgtEl>
                                        <p:attrNameLst>
                                          <p:attrName>style.visibility</p:attrName>
                                        </p:attrNameLst>
                                      </p:cBhvr>
                                      <p:to>
                                        <p:strVal val="visible"/>
                                      </p:to>
                                    </p:set>
                                    <p:animEffect filter="fade" transition="in">
                                      <p:cBhvr>
                                        <p:cTn dur="500"/>
                                        <p:tgtEl>
                                          <p:spTgt spid="1248"/>
                                        </p:tgtEl>
                                      </p:cBhvr>
                                    </p:animEffect>
                                  </p:childTnLst>
                                </p:cTn>
                              </p:par>
                              <p:par>
                                <p:cTn fill="hold" nodeType="withEffect" presetClass="entr" presetID="10" presetSubtype="0">
                                  <p:stCondLst>
                                    <p:cond delay="0"/>
                                  </p:stCondLst>
                                  <p:childTnLst>
                                    <p:set>
                                      <p:cBhvr>
                                        <p:cTn dur="1" fill="hold">
                                          <p:stCondLst>
                                            <p:cond delay="0"/>
                                          </p:stCondLst>
                                        </p:cTn>
                                        <p:tgtEl>
                                          <p:spTgt spid="1247"/>
                                        </p:tgtEl>
                                        <p:attrNameLst>
                                          <p:attrName>style.visibility</p:attrName>
                                        </p:attrNameLst>
                                      </p:cBhvr>
                                      <p:to>
                                        <p:strVal val="visible"/>
                                      </p:to>
                                    </p:set>
                                    <p:animEffect filter="fade" transition="in">
                                      <p:cBhvr>
                                        <p:cTn dur="500"/>
                                        <p:tgtEl>
                                          <p:spTgt spid="1247"/>
                                        </p:tgtEl>
                                      </p:cBhvr>
                                    </p:animEffect>
                                  </p:childTnLst>
                                </p:cTn>
                              </p:par>
                              <p:par>
                                <p:cTn fill="hold" nodeType="withEffect" presetClass="entr" presetID="10" presetSubtype="0">
                                  <p:stCondLst>
                                    <p:cond delay="0"/>
                                  </p:stCondLst>
                                  <p:childTnLst>
                                    <p:set>
                                      <p:cBhvr>
                                        <p:cTn dur="1" fill="hold">
                                          <p:stCondLst>
                                            <p:cond delay="0"/>
                                          </p:stCondLst>
                                        </p:cTn>
                                        <p:tgtEl>
                                          <p:spTgt spid="1302"/>
                                        </p:tgtEl>
                                        <p:attrNameLst>
                                          <p:attrName>style.visibility</p:attrName>
                                        </p:attrNameLst>
                                      </p:cBhvr>
                                      <p:to>
                                        <p:strVal val="visible"/>
                                      </p:to>
                                    </p:set>
                                    <p:animEffect filter="fade" transition="in">
                                      <p:cBhvr>
                                        <p:cTn dur="500"/>
                                        <p:tgtEl>
                                          <p:spTgt spid="1302"/>
                                        </p:tgtEl>
                                      </p:cBhvr>
                                    </p:animEffect>
                                  </p:childTnLst>
                                </p:cTn>
                              </p:par>
                              <p:par>
                                <p:cTn fill="hold" nodeType="withEffect" presetClass="entr" presetID="10" presetSubtype="0">
                                  <p:stCondLst>
                                    <p:cond delay="0"/>
                                  </p:stCondLst>
                                  <p:childTnLst>
                                    <p:set>
                                      <p:cBhvr>
                                        <p:cTn dur="1" fill="hold">
                                          <p:stCondLst>
                                            <p:cond delay="0"/>
                                          </p:stCondLst>
                                        </p:cTn>
                                        <p:tgtEl>
                                          <p:spTgt spid="1297"/>
                                        </p:tgtEl>
                                        <p:attrNameLst>
                                          <p:attrName>style.visibility</p:attrName>
                                        </p:attrNameLst>
                                      </p:cBhvr>
                                      <p:to>
                                        <p:strVal val="visible"/>
                                      </p:to>
                                    </p:set>
                                    <p:animEffect filter="fade" transition="in">
                                      <p:cBhvr>
                                        <p:cTn dur="500"/>
                                        <p:tgtEl>
                                          <p:spTgt spid="1297"/>
                                        </p:tgtEl>
                                      </p:cBhvr>
                                    </p:animEffect>
                                  </p:childTnLst>
                                </p:cTn>
                              </p:par>
                              <p:par>
                                <p:cTn fill="hold" nodeType="withEffect" presetClass="entr" presetID="10" presetSubtype="0">
                                  <p:stCondLst>
                                    <p:cond delay="0"/>
                                  </p:stCondLst>
                                  <p:childTnLst>
                                    <p:set>
                                      <p:cBhvr>
                                        <p:cTn dur="1" fill="hold">
                                          <p:stCondLst>
                                            <p:cond delay="0"/>
                                          </p:stCondLst>
                                        </p:cTn>
                                        <p:tgtEl>
                                          <p:spTgt spid="1254"/>
                                        </p:tgtEl>
                                        <p:attrNameLst>
                                          <p:attrName>style.visibility</p:attrName>
                                        </p:attrNameLst>
                                      </p:cBhvr>
                                      <p:to>
                                        <p:strVal val="visible"/>
                                      </p:to>
                                    </p:set>
                                    <p:animEffect filter="fade" transition="in">
                                      <p:cBhvr>
                                        <p:cTn dur="500"/>
                                        <p:tgtEl>
                                          <p:spTgt spid="1254"/>
                                        </p:tgtEl>
                                      </p:cBhvr>
                                    </p:animEffect>
                                  </p:childTnLst>
                                </p:cTn>
                              </p:par>
                              <p:par>
                                <p:cTn fill="hold" nodeType="withEffect" presetClass="entr" presetID="10" presetSubtype="0">
                                  <p:stCondLst>
                                    <p:cond delay="0"/>
                                  </p:stCondLst>
                                  <p:childTnLst>
                                    <p:set>
                                      <p:cBhvr>
                                        <p:cTn dur="1" fill="hold">
                                          <p:stCondLst>
                                            <p:cond delay="0"/>
                                          </p:stCondLst>
                                        </p:cTn>
                                        <p:tgtEl>
                                          <p:spTgt spid="1255"/>
                                        </p:tgtEl>
                                        <p:attrNameLst>
                                          <p:attrName>style.visibility</p:attrName>
                                        </p:attrNameLst>
                                      </p:cBhvr>
                                      <p:to>
                                        <p:strVal val="visible"/>
                                      </p:to>
                                    </p:set>
                                    <p:animEffect filter="fade" transition="in">
                                      <p:cBhvr>
                                        <p:cTn dur="500"/>
                                        <p:tgtEl>
                                          <p:spTgt spid="1255"/>
                                        </p:tgtEl>
                                      </p:cBhvr>
                                    </p:animEffect>
                                  </p:childTnLst>
                                </p:cTn>
                              </p:par>
                              <p:par>
                                <p:cTn fill="hold" nodeType="withEffect" presetClass="entr" presetID="10" presetSubtype="0">
                                  <p:stCondLst>
                                    <p:cond delay="0"/>
                                  </p:stCondLst>
                                  <p:childTnLst>
                                    <p:set>
                                      <p:cBhvr>
                                        <p:cTn dur="1" fill="hold">
                                          <p:stCondLst>
                                            <p:cond delay="0"/>
                                          </p:stCondLst>
                                        </p:cTn>
                                        <p:tgtEl>
                                          <p:spTgt spid="1256"/>
                                        </p:tgtEl>
                                        <p:attrNameLst>
                                          <p:attrName>style.visibility</p:attrName>
                                        </p:attrNameLst>
                                      </p:cBhvr>
                                      <p:to>
                                        <p:strVal val="visible"/>
                                      </p:to>
                                    </p:set>
                                    <p:animEffect filter="fade" transition="in">
                                      <p:cBhvr>
                                        <p:cTn dur="500"/>
                                        <p:tgtEl>
                                          <p:spTgt spid="1256"/>
                                        </p:tgtEl>
                                      </p:cBhvr>
                                    </p:animEffect>
                                  </p:childTnLst>
                                </p:cTn>
                              </p:par>
                              <p:par>
                                <p:cTn fill="hold" nodeType="withEffect" presetClass="entr" presetID="10" presetSubtype="0">
                                  <p:stCondLst>
                                    <p:cond delay="0"/>
                                  </p:stCondLst>
                                  <p:childTnLst>
                                    <p:set>
                                      <p:cBhvr>
                                        <p:cTn dur="1" fill="hold">
                                          <p:stCondLst>
                                            <p:cond delay="0"/>
                                          </p:stCondLst>
                                        </p:cTn>
                                        <p:tgtEl>
                                          <p:spTgt spid="1257"/>
                                        </p:tgtEl>
                                        <p:attrNameLst>
                                          <p:attrName>style.visibility</p:attrName>
                                        </p:attrNameLst>
                                      </p:cBhvr>
                                      <p:to>
                                        <p:strVal val="visible"/>
                                      </p:to>
                                    </p:set>
                                    <p:animEffect filter="fade" transition="in">
                                      <p:cBhvr>
                                        <p:cTn dur="500"/>
                                        <p:tgtEl>
                                          <p:spTgt spid="1257"/>
                                        </p:tgtEl>
                                      </p:cBhvr>
                                    </p:animEffect>
                                  </p:childTnLst>
                                </p:cTn>
                              </p:par>
                              <p:par>
                                <p:cTn fill="hold" nodeType="withEffect" presetClass="entr" presetID="10" presetSubtype="0">
                                  <p:stCondLst>
                                    <p:cond delay="0"/>
                                  </p:stCondLst>
                                  <p:childTnLst>
                                    <p:set>
                                      <p:cBhvr>
                                        <p:cTn dur="1" fill="hold">
                                          <p:stCondLst>
                                            <p:cond delay="0"/>
                                          </p:stCondLst>
                                        </p:cTn>
                                        <p:tgtEl>
                                          <p:spTgt spid="1262"/>
                                        </p:tgtEl>
                                        <p:attrNameLst>
                                          <p:attrName>style.visibility</p:attrName>
                                        </p:attrNameLst>
                                      </p:cBhvr>
                                      <p:to>
                                        <p:strVal val="visible"/>
                                      </p:to>
                                    </p:set>
                                    <p:animEffect filter="fade" transition="in">
                                      <p:cBhvr>
                                        <p:cTn dur="500"/>
                                        <p:tgtEl>
                                          <p:spTgt spid="1262"/>
                                        </p:tgtEl>
                                      </p:cBhvr>
                                    </p:animEffect>
                                  </p:childTnLst>
                                </p:cTn>
                              </p:par>
                              <p:par>
                                <p:cTn fill="hold" nodeType="withEffect" presetClass="entr" presetID="10" presetSubtype="0">
                                  <p:stCondLst>
                                    <p:cond delay="0"/>
                                  </p:stCondLst>
                                  <p:childTnLst>
                                    <p:set>
                                      <p:cBhvr>
                                        <p:cTn dur="1" fill="hold">
                                          <p:stCondLst>
                                            <p:cond delay="0"/>
                                          </p:stCondLst>
                                        </p:cTn>
                                        <p:tgtEl>
                                          <p:spTgt spid="1264"/>
                                        </p:tgtEl>
                                        <p:attrNameLst>
                                          <p:attrName>style.visibility</p:attrName>
                                        </p:attrNameLst>
                                      </p:cBhvr>
                                      <p:to>
                                        <p:strVal val="visible"/>
                                      </p:to>
                                    </p:set>
                                    <p:animEffect filter="fade" transition="in">
                                      <p:cBhvr>
                                        <p:cTn dur="500"/>
                                        <p:tgtEl>
                                          <p:spTgt spid="1264"/>
                                        </p:tgtEl>
                                      </p:cBhvr>
                                    </p:animEffect>
                                  </p:childTnLst>
                                </p:cTn>
                              </p:par>
                              <p:par>
                                <p:cTn fill="hold" nodeType="withEffect" presetClass="entr" presetID="10" presetSubtype="0">
                                  <p:stCondLst>
                                    <p:cond delay="0"/>
                                  </p:stCondLst>
                                  <p:childTnLst>
                                    <p:set>
                                      <p:cBhvr>
                                        <p:cTn dur="1" fill="hold">
                                          <p:stCondLst>
                                            <p:cond delay="0"/>
                                          </p:stCondLst>
                                        </p:cTn>
                                        <p:tgtEl>
                                          <p:spTgt spid="1266"/>
                                        </p:tgtEl>
                                        <p:attrNameLst>
                                          <p:attrName>style.visibility</p:attrName>
                                        </p:attrNameLst>
                                      </p:cBhvr>
                                      <p:to>
                                        <p:strVal val="visible"/>
                                      </p:to>
                                    </p:set>
                                    <p:animEffect filter="fade" transition="in">
                                      <p:cBhvr>
                                        <p:cTn dur="500"/>
                                        <p:tgtEl>
                                          <p:spTgt spid="1266"/>
                                        </p:tgtEl>
                                      </p:cBhvr>
                                    </p:animEffect>
                                  </p:childTnLst>
                                </p:cTn>
                              </p:par>
                              <p:par>
                                <p:cTn fill="hold" nodeType="withEffect" presetClass="entr" presetID="10" presetSubtype="0">
                                  <p:stCondLst>
                                    <p:cond delay="0"/>
                                  </p:stCondLst>
                                  <p:childTnLst>
                                    <p:set>
                                      <p:cBhvr>
                                        <p:cTn dur="1" fill="hold">
                                          <p:stCondLst>
                                            <p:cond delay="0"/>
                                          </p:stCondLst>
                                        </p:cTn>
                                        <p:tgtEl>
                                          <p:spTgt spid="1269"/>
                                        </p:tgtEl>
                                        <p:attrNameLst>
                                          <p:attrName>style.visibility</p:attrName>
                                        </p:attrNameLst>
                                      </p:cBhvr>
                                      <p:to>
                                        <p:strVal val="visible"/>
                                      </p:to>
                                    </p:set>
                                    <p:animEffect filter="fade" transition="in">
                                      <p:cBhvr>
                                        <p:cTn dur="500"/>
                                        <p:tgtEl>
                                          <p:spTgt spid="1269"/>
                                        </p:tgtEl>
                                      </p:cBhvr>
                                    </p:animEffect>
                                  </p:childTnLst>
                                </p:cTn>
                              </p:par>
                              <p:par>
                                <p:cTn fill="hold" nodeType="withEffect" presetClass="entr" presetID="10" presetSubtype="0">
                                  <p:stCondLst>
                                    <p:cond delay="0"/>
                                  </p:stCondLst>
                                  <p:childTnLst>
                                    <p:set>
                                      <p:cBhvr>
                                        <p:cTn dur="1" fill="hold">
                                          <p:stCondLst>
                                            <p:cond delay="0"/>
                                          </p:stCondLst>
                                        </p:cTn>
                                        <p:tgtEl>
                                          <p:spTgt spid="1274"/>
                                        </p:tgtEl>
                                        <p:attrNameLst>
                                          <p:attrName>style.visibility</p:attrName>
                                        </p:attrNameLst>
                                      </p:cBhvr>
                                      <p:to>
                                        <p:strVal val="visible"/>
                                      </p:to>
                                    </p:set>
                                    <p:animEffect filter="fade" transition="in">
                                      <p:cBhvr>
                                        <p:cTn dur="500"/>
                                        <p:tgtEl>
                                          <p:spTgt spid="1274"/>
                                        </p:tgtEl>
                                      </p:cBhvr>
                                    </p:animEffect>
                                  </p:childTnLst>
                                </p:cTn>
                              </p:par>
                              <p:par>
                                <p:cTn fill="hold" nodeType="withEffect" presetClass="entr" presetID="10" presetSubtype="0">
                                  <p:stCondLst>
                                    <p:cond delay="0"/>
                                  </p:stCondLst>
                                  <p:childTnLst>
                                    <p:set>
                                      <p:cBhvr>
                                        <p:cTn dur="1" fill="hold">
                                          <p:stCondLst>
                                            <p:cond delay="0"/>
                                          </p:stCondLst>
                                        </p:cTn>
                                        <p:tgtEl>
                                          <p:spTgt spid="1275"/>
                                        </p:tgtEl>
                                        <p:attrNameLst>
                                          <p:attrName>style.visibility</p:attrName>
                                        </p:attrNameLst>
                                      </p:cBhvr>
                                      <p:to>
                                        <p:strVal val="visible"/>
                                      </p:to>
                                    </p:set>
                                    <p:animEffect filter="fade" transition="in">
                                      <p:cBhvr>
                                        <p:cTn dur="500"/>
                                        <p:tgtEl>
                                          <p:spTgt spid="1275"/>
                                        </p:tgtEl>
                                      </p:cBhvr>
                                    </p:animEffect>
                                  </p:childTnLst>
                                </p:cTn>
                              </p:par>
                              <p:par>
                                <p:cTn fill="hold" nodeType="withEffect" presetClass="entr" presetID="10" presetSubtype="0">
                                  <p:stCondLst>
                                    <p:cond delay="0"/>
                                  </p:stCondLst>
                                  <p:childTnLst>
                                    <p:set>
                                      <p:cBhvr>
                                        <p:cTn dur="1" fill="hold">
                                          <p:stCondLst>
                                            <p:cond delay="0"/>
                                          </p:stCondLst>
                                        </p:cTn>
                                        <p:tgtEl>
                                          <p:spTgt spid="1276"/>
                                        </p:tgtEl>
                                        <p:attrNameLst>
                                          <p:attrName>style.visibility</p:attrName>
                                        </p:attrNameLst>
                                      </p:cBhvr>
                                      <p:to>
                                        <p:strVal val="visible"/>
                                      </p:to>
                                    </p:set>
                                    <p:animEffect filter="fade" transition="in">
                                      <p:cBhvr>
                                        <p:cTn dur="500"/>
                                        <p:tgtEl>
                                          <p:spTgt spid="1276"/>
                                        </p:tgtEl>
                                      </p:cBhvr>
                                    </p:animEffect>
                                  </p:childTnLst>
                                </p:cTn>
                              </p:par>
                              <p:par>
                                <p:cTn fill="hold" nodeType="withEffect" presetClass="entr" presetID="10" presetSubtype="0">
                                  <p:stCondLst>
                                    <p:cond delay="0"/>
                                  </p:stCondLst>
                                  <p:childTnLst>
                                    <p:set>
                                      <p:cBhvr>
                                        <p:cTn dur="1" fill="hold">
                                          <p:stCondLst>
                                            <p:cond delay="0"/>
                                          </p:stCondLst>
                                        </p:cTn>
                                        <p:tgtEl>
                                          <p:spTgt spid="1277"/>
                                        </p:tgtEl>
                                        <p:attrNameLst>
                                          <p:attrName>style.visibility</p:attrName>
                                        </p:attrNameLst>
                                      </p:cBhvr>
                                      <p:to>
                                        <p:strVal val="visible"/>
                                      </p:to>
                                    </p:set>
                                    <p:animEffect filter="fade" transition="in">
                                      <p:cBhvr>
                                        <p:cTn dur="500"/>
                                        <p:tgtEl>
                                          <p:spTgt spid="1277"/>
                                        </p:tgtEl>
                                      </p:cBhvr>
                                    </p:animEffect>
                                  </p:childTnLst>
                                </p:cTn>
                              </p:par>
                              <p:par>
                                <p:cTn fill="hold" nodeType="withEffect" presetClass="entr" presetID="10" presetSubtype="0">
                                  <p:stCondLst>
                                    <p:cond delay="0"/>
                                  </p:stCondLst>
                                  <p:childTnLst>
                                    <p:set>
                                      <p:cBhvr>
                                        <p:cTn dur="1" fill="hold">
                                          <p:stCondLst>
                                            <p:cond delay="0"/>
                                          </p:stCondLst>
                                        </p:cTn>
                                        <p:tgtEl>
                                          <p:spTgt spid="1282"/>
                                        </p:tgtEl>
                                        <p:attrNameLst>
                                          <p:attrName>style.visibility</p:attrName>
                                        </p:attrNameLst>
                                      </p:cBhvr>
                                      <p:to>
                                        <p:strVal val="visible"/>
                                      </p:to>
                                    </p:set>
                                    <p:animEffect filter="fade" transition="in">
                                      <p:cBhvr>
                                        <p:cTn dur="500"/>
                                        <p:tgtEl>
                                          <p:spTgt spid="1282"/>
                                        </p:tgtEl>
                                      </p:cBhvr>
                                    </p:animEffect>
                                  </p:childTnLst>
                                </p:cTn>
                              </p:par>
                              <p:par>
                                <p:cTn fill="hold" nodeType="withEffect" presetClass="entr" presetID="10" presetSubtype="0">
                                  <p:stCondLst>
                                    <p:cond delay="0"/>
                                  </p:stCondLst>
                                  <p:childTnLst>
                                    <p:set>
                                      <p:cBhvr>
                                        <p:cTn dur="1" fill="hold">
                                          <p:stCondLst>
                                            <p:cond delay="0"/>
                                          </p:stCondLst>
                                        </p:cTn>
                                        <p:tgtEl>
                                          <p:spTgt spid="1284"/>
                                        </p:tgtEl>
                                        <p:attrNameLst>
                                          <p:attrName>style.visibility</p:attrName>
                                        </p:attrNameLst>
                                      </p:cBhvr>
                                      <p:to>
                                        <p:strVal val="visible"/>
                                      </p:to>
                                    </p:set>
                                    <p:animEffect filter="fade" transition="in">
                                      <p:cBhvr>
                                        <p:cTn dur="500"/>
                                        <p:tgtEl>
                                          <p:spTgt spid="1284"/>
                                        </p:tgtEl>
                                      </p:cBhvr>
                                    </p:animEffect>
                                  </p:childTnLst>
                                </p:cTn>
                              </p:par>
                              <p:par>
                                <p:cTn fill="hold" nodeType="withEffect" presetClass="entr" presetID="10" presetSubtype="0">
                                  <p:stCondLst>
                                    <p:cond delay="0"/>
                                  </p:stCondLst>
                                  <p:childTnLst>
                                    <p:set>
                                      <p:cBhvr>
                                        <p:cTn dur="1" fill="hold">
                                          <p:stCondLst>
                                            <p:cond delay="0"/>
                                          </p:stCondLst>
                                        </p:cTn>
                                        <p:tgtEl>
                                          <p:spTgt spid="1286"/>
                                        </p:tgtEl>
                                        <p:attrNameLst>
                                          <p:attrName>style.visibility</p:attrName>
                                        </p:attrNameLst>
                                      </p:cBhvr>
                                      <p:to>
                                        <p:strVal val="visible"/>
                                      </p:to>
                                    </p:set>
                                    <p:animEffect filter="fade" transition="in">
                                      <p:cBhvr>
                                        <p:cTn dur="500"/>
                                        <p:tgtEl>
                                          <p:spTgt spid="1286"/>
                                        </p:tgtEl>
                                      </p:cBhvr>
                                    </p:animEffect>
                                  </p:childTnLst>
                                </p:cTn>
                              </p:par>
                              <p:par>
                                <p:cTn fill="hold" nodeType="withEffect" presetClass="entr" presetID="10" presetSubtype="0">
                                  <p:stCondLst>
                                    <p:cond delay="0"/>
                                  </p:stCondLst>
                                  <p:childTnLst>
                                    <p:set>
                                      <p:cBhvr>
                                        <p:cTn dur="1" fill="hold">
                                          <p:stCondLst>
                                            <p:cond delay="0"/>
                                          </p:stCondLst>
                                        </p:cTn>
                                        <p:tgtEl>
                                          <p:spTgt spid="1289"/>
                                        </p:tgtEl>
                                        <p:attrNameLst>
                                          <p:attrName>style.visibility</p:attrName>
                                        </p:attrNameLst>
                                      </p:cBhvr>
                                      <p:to>
                                        <p:strVal val="visible"/>
                                      </p:to>
                                    </p:set>
                                    <p:animEffect filter="fade" transition="in">
                                      <p:cBhvr>
                                        <p:cTn dur="500"/>
                                        <p:tgtEl>
                                          <p:spTgt spid="1289"/>
                                        </p:tgtEl>
                                      </p:cBhvr>
                                    </p:animEffect>
                                  </p:childTnLst>
                                </p:cTn>
                              </p:par>
                              <p:par>
                                <p:cTn fill="hold" nodeType="withEffect" presetClass="entr" presetID="10" presetSubtype="0">
                                  <p:stCondLst>
                                    <p:cond delay="0"/>
                                  </p:stCondLst>
                                  <p:childTnLst>
                                    <p:set>
                                      <p:cBhvr>
                                        <p:cTn dur="1" fill="hold">
                                          <p:stCondLst>
                                            <p:cond delay="0"/>
                                          </p:stCondLst>
                                        </p:cTn>
                                        <p:tgtEl>
                                          <p:spTgt spid="1294"/>
                                        </p:tgtEl>
                                        <p:attrNameLst>
                                          <p:attrName>style.visibility</p:attrName>
                                        </p:attrNameLst>
                                      </p:cBhvr>
                                      <p:to>
                                        <p:strVal val="visible"/>
                                      </p:to>
                                    </p:set>
                                    <p:animEffect filter="fade" transition="in">
                                      <p:cBhvr>
                                        <p:cTn dur="500"/>
                                        <p:tgtEl>
                                          <p:spTgt spid="1294"/>
                                        </p:tgtEl>
                                      </p:cBhvr>
                                    </p:animEffect>
                                  </p:childTnLst>
                                </p:cTn>
                              </p:par>
                              <p:par>
                                <p:cTn fill="hold" nodeType="withEffect" presetClass="entr" presetID="10" presetSubtype="0">
                                  <p:stCondLst>
                                    <p:cond delay="0"/>
                                  </p:stCondLst>
                                  <p:childTnLst>
                                    <p:set>
                                      <p:cBhvr>
                                        <p:cTn dur="1" fill="hold">
                                          <p:stCondLst>
                                            <p:cond delay="0"/>
                                          </p:stCondLst>
                                        </p:cTn>
                                        <p:tgtEl>
                                          <p:spTgt spid="1295"/>
                                        </p:tgtEl>
                                        <p:attrNameLst>
                                          <p:attrName>style.visibility</p:attrName>
                                        </p:attrNameLst>
                                      </p:cBhvr>
                                      <p:to>
                                        <p:strVal val="visible"/>
                                      </p:to>
                                    </p:set>
                                    <p:animEffect filter="fade" transition="in">
                                      <p:cBhvr>
                                        <p:cTn dur="500"/>
                                        <p:tgtEl>
                                          <p:spTgt spid="1295"/>
                                        </p:tgtEl>
                                      </p:cBhvr>
                                    </p:animEffect>
                                  </p:childTnLst>
                                </p:cTn>
                              </p:par>
                              <p:par>
                                <p:cTn fill="hold" nodeType="withEffect" presetClass="entr" presetID="10" presetSubtype="0">
                                  <p:stCondLst>
                                    <p:cond delay="0"/>
                                  </p:stCondLst>
                                  <p:childTnLst>
                                    <p:set>
                                      <p:cBhvr>
                                        <p:cTn dur="1" fill="hold">
                                          <p:stCondLst>
                                            <p:cond delay="0"/>
                                          </p:stCondLst>
                                        </p:cTn>
                                        <p:tgtEl>
                                          <p:spTgt spid="1296"/>
                                        </p:tgtEl>
                                        <p:attrNameLst>
                                          <p:attrName>style.visibility</p:attrName>
                                        </p:attrNameLst>
                                      </p:cBhvr>
                                      <p:to>
                                        <p:strVal val="visible"/>
                                      </p:to>
                                    </p:set>
                                    <p:animEffect filter="fade" transition="in">
                                      <p:cBhvr>
                                        <p:cTn dur="500"/>
                                        <p:tgtEl>
                                          <p:spTgt spid="1296"/>
                                        </p:tgtEl>
                                      </p:cBhvr>
                                    </p:animEffect>
                                  </p:childTnLst>
                                </p:cTn>
                              </p:par>
                              <p:par>
                                <p:cTn fill="hold" nodeType="withEffect" presetClass="entr" presetID="10" presetSubtype="0">
                                  <p:stCondLst>
                                    <p:cond delay="0"/>
                                  </p:stCondLst>
                                  <p:childTnLst>
                                    <p:set>
                                      <p:cBhvr>
                                        <p:cTn dur="1" fill="hold">
                                          <p:stCondLst>
                                            <p:cond delay="0"/>
                                          </p:stCondLst>
                                        </p:cTn>
                                        <p:tgtEl>
                                          <p:spTgt spid="1304"/>
                                        </p:tgtEl>
                                        <p:attrNameLst>
                                          <p:attrName>style.visibility</p:attrName>
                                        </p:attrNameLst>
                                      </p:cBhvr>
                                      <p:to>
                                        <p:strVal val="visible"/>
                                      </p:to>
                                    </p:set>
                                    <p:animEffect filter="fade" transition="in">
                                      <p:cBhvr>
                                        <p:cTn dur="500"/>
                                        <p:tgtEl>
                                          <p:spTgt spid="1304"/>
                                        </p:tgtEl>
                                      </p:cBhvr>
                                    </p:animEffect>
                                  </p:childTnLst>
                                </p:cTn>
                              </p:par>
                              <p:par>
                                <p:cTn fill="hold" nodeType="withEffect" presetClass="entr" presetID="10" presetSubtype="0">
                                  <p:stCondLst>
                                    <p:cond delay="0"/>
                                  </p:stCondLst>
                                  <p:childTnLst>
                                    <p:set>
                                      <p:cBhvr>
                                        <p:cTn dur="1" fill="hold">
                                          <p:stCondLst>
                                            <p:cond delay="0"/>
                                          </p:stCondLst>
                                        </p:cTn>
                                        <p:tgtEl>
                                          <p:spTgt spid="1306"/>
                                        </p:tgtEl>
                                        <p:attrNameLst>
                                          <p:attrName>style.visibility</p:attrName>
                                        </p:attrNameLst>
                                      </p:cBhvr>
                                      <p:to>
                                        <p:strVal val="visible"/>
                                      </p:to>
                                    </p:set>
                                    <p:animEffect filter="fade" transition="in">
                                      <p:cBhvr>
                                        <p:cTn dur="500"/>
                                        <p:tgtEl>
                                          <p:spTgt spid="1306"/>
                                        </p:tgtEl>
                                      </p:cBhvr>
                                    </p:animEffect>
                                  </p:childTnLst>
                                </p:cTn>
                              </p:par>
                              <p:par>
                                <p:cTn fill="hold" nodeType="withEffect" presetClass="entr" presetID="10" presetSubtype="0">
                                  <p:stCondLst>
                                    <p:cond delay="0"/>
                                  </p:stCondLst>
                                  <p:childTnLst>
                                    <p:set>
                                      <p:cBhvr>
                                        <p:cTn dur="1" fill="hold">
                                          <p:stCondLst>
                                            <p:cond delay="0"/>
                                          </p:stCondLst>
                                        </p:cTn>
                                        <p:tgtEl>
                                          <p:spTgt spid="1309"/>
                                        </p:tgtEl>
                                        <p:attrNameLst>
                                          <p:attrName>style.visibility</p:attrName>
                                        </p:attrNameLst>
                                      </p:cBhvr>
                                      <p:to>
                                        <p:strVal val="visible"/>
                                      </p:to>
                                    </p:set>
                                    <p:animEffect filter="fade" transition="in">
                                      <p:cBhvr>
                                        <p:cTn dur="500"/>
                                        <p:tgtEl>
                                          <p:spTgt spid="1309"/>
                                        </p:tgtEl>
                                      </p:cBhvr>
                                    </p:animEffect>
                                  </p:childTnLst>
                                </p:cTn>
                              </p:par>
                              <p:par>
                                <p:cTn fill="hold" nodeType="withEffect" presetClass="entr" presetID="10" presetSubtype="0">
                                  <p:stCondLst>
                                    <p:cond delay="0"/>
                                  </p:stCondLst>
                                  <p:childTnLst>
                                    <p:set>
                                      <p:cBhvr>
                                        <p:cTn dur="1" fill="hold">
                                          <p:stCondLst>
                                            <p:cond delay="0"/>
                                          </p:stCondLst>
                                        </p:cTn>
                                        <p:tgtEl>
                                          <p:spTgt spid="1226"/>
                                        </p:tgtEl>
                                        <p:attrNameLst>
                                          <p:attrName>style.visibility</p:attrName>
                                        </p:attrNameLst>
                                      </p:cBhvr>
                                      <p:to>
                                        <p:strVal val="visible"/>
                                      </p:to>
                                    </p:set>
                                    <p:animEffect filter="fade" transition="in">
                                      <p:cBhvr>
                                        <p:cTn dur="500"/>
                                        <p:tgtEl>
                                          <p:spTgt spid="1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19"/>
                                        </p:tgtEl>
                                        <p:attrNameLst>
                                          <p:attrName>style.visibility</p:attrName>
                                        </p:attrNameLst>
                                      </p:cBhvr>
                                      <p:to>
                                        <p:strVal val="visible"/>
                                      </p:to>
                                    </p:set>
                                    <p:animEffect filter="fade" transition="in">
                                      <p:cBhvr>
                                        <p:cTn dur="500"/>
                                        <p:tgtEl>
                                          <p:spTgt spid="1319"/>
                                        </p:tgtEl>
                                      </p:cBhvr>
                                    </p:animEffect>
                                  </p:childTnLst>
                                </p:cTn>
                              </p:par>
                              <p:par>
                                <p:cTn fill="hold" nodeType="withEffect" presetClass="entr" presetID="10" presetSubtype="0">
                                  <p:stCondLst>
                                    <p:cond delay="0"/>
                                  </p:stCondLst>
                                  <p:childTnLst>
                                    <p:set>
                                      <p:cBhvr>
                                        <p:cTn dur="1" fill="hold">
                                          <p:stCondLst>
                                            <p:cond delay="0"/>
                                          </p:stCondLst>
                                        </p:cTn>
                                        <p:tgtEl>
                                          <p:spTgt spid="1316"/>
                                        </p:tgtEl>
                                        <p:attrNameLst>
                                          <p:attrName>style.visibility</p:attrName>
                                        </p:attrNameLst>
                                      </p:cBhvr>
                                      <p:to>
                                        <p:strVal val="visible"/>
                                      </p:to>
                                    </p:set>
                                    <p:animEffect filter="fade" transition="in">
                                      <p:cBhvr>
                                        <p:cTn dur="500"/>
                                        <p:tgtEl>
                                          <p:spTgt spid="1316"/>
                                        </p:tgtEl>
                                      </p:cBhvr>
                                    </p:animEffect>
                                  </p:childTnLst>
                                </p:cTn>
                              </p:par>
                              <p:par>
                                <p:cTn fill="hold" nodeType="withEffect" presetClass="entr" presetID="10" presetSubtype="0">
                                  <p:stCondLst>
                                    <p:cond delay="0"/>
                                  </p:stCondLst>
                                  <p:childTnLst>
                                    <p:set>
                                      <p:cBhvr>
                                        <p:cTn dur="1" fill="hold">
                                          <p:stCondLst>
                                            <p:cond delay="0"/>
                                          </p:stCondLst>
                                        </p:cTn>
                                        <p:tgtEl>
                                          <p:spTgt spid="1314"/>
                                        </p:tgtEl>
                                        <p:attrNameLst>
                                          <p:attrName>style.visibility</p:attrName>
                                        </p:attrNameLst>
                                      </p:cBhvr>
                                      <p:to>
                                        <p:strVal val="visible"/>
                                      </p:to>
                                    </p:set>
                                    <p:animEffect filter="fade" transition="in">
                                      <p:cBhvr>
                                        <p:cTn dur="500"/>
                                        <p:tgtEl>
                                          <p:spTgt spid="1314"/>
                                        </p:tgtEl>
                                      </p:cBhvr>
                                    </p:animEffect>
                                  </p:childTnLst>
                                </p:cTn>
                              </p:par>
                              <p:par>
                                <p:cTn fill="hold" nodeType="withEffect" presetClass="entr" presetID="10" presetSubtype="0">
                                  <p:stCondLst>
                                    <p:cond delay="0"/>
                                  </p:stCondLst>
                                  <p:childTnLst>
                                    <p:set>
                                      <p:cBhvr>
                                        <p:cTn dur="1" fill="hold">
                                          <p:stCondLst>
                                            <p:cond delay="0"/>
                                          </p:stCondLst>
                                        </p:cTn>
                                        <p:tgtEl>
                                          <p:spTgt spid="1311"/>
                                        </p:tgtEl>
                                        <p:attrNameLst>
                                          <p:attrName>style.visibility</p:attrName>
                                        </p:attrNameLst>
                                      </p:cBhvr>
                                      <p:to>
                                        <p:strVal val="visible"/>
                                      </p:to>
                                    </p:set>
                                    <p:animEffect filter="fade" transition="in">
                                      <p:cBhvr>
                                        <p:cTn dur="500"/>
                                        <p:tgtEl>
                                          <p:spTgt spid="1311"/>
                                        </p:tgtEl>
                                      </p:cBhvr>
                                    </p:animEffect>
                                  </p:childTnLst>
                                </p:cTn>
                              </p:par>
                              <p:par>
                                <p:cTn fill="hold" nodeType="withEffect" presetClass="entr" presetID="10" presetSubtype="0">
                                  <p:stCondLst>
                                    <p:cond delay="0"/>
                                  </p:stCondLst>
                                  <p:childTnLst>
                                    <p:set>
                                      <p:cBhvr>
                                        <p:cTn dur="1" fill="hold">
                                          <p:stCondLst>
                                            <p:cond delay="0"/>
                                          </p:stCondLst>
                                        </p:cTn>
                                        <p:tgtEl>
                                          <p:spTgt spid="1324"/>
                                        </p:tgtEl>
                                        <p:attrNameLst>
                                          <p:attrName>style.visibility</p:attrName>
                                        </p:attrNameLst>
                                      </p:cBhvr>
                                      <p:to>
                                        <p:strVal val="visible"/>
                                      </p:to>
                                    </p:set>
                                    <p:animEffect filter="fade" transition="in">
                                      <p:cBhvr>
                                        <p:cTn dur="500"/>
                                        <p:tgtEl>
                                          <p:spTgt spid="1324"/>
                                        </p:tgtEl>
                                      </p:cBhvr>
                                    </p:animEffect>
                                  </p:childTnLst>
                                </p:cTn>
                              </p:par>
                              <p:par>
                                <p:cTn fill="hold" nodeType="withEffect" presetClass="entr" presetID="10" presetSubtype="0">
                                  <p:stCondLst>
                                    <p:cond delay="0"/>
                                  </p:stCondLst>
                                  <p:childTnLst>
                                    <p:set>
                                      <p:cBhvr>
                                        <p:cTn dur="1" fill="hold">
                                          <p:stCondLst>
                                            <p:cond delay="0"/>
                                          </p:stCondLst>
                                        </p:cTn>
                                        <p:tgtEl>
                                          <p:spTgt spid="1321"/>
                                        </p:tgtEl>
                                        <p:attrNameLst>
                                          <p:attrName>style.visibility</p:attrName>
                                        </p:attrNameLst>
                                      </p:cBhvr>
                                      <p:to>
                                        <p:strVal val="visible"/>
                                      </p:to>
                                    </p:set>
                                    <p:animEffect filter="fade" transition="in">
                                      <p:cBhvr>
                                        <p:cTn dur="500"/>
                                        <p:tgtEl>
                                          <p:spTgt spid="1321"/>
                                        </p:tgtEl>
                                      </p:cBhvr>
                                    </p:animEffect>
                                  </p:childTnLst>
                                </p:cTn>
                              </p:par>
                              <p:par>
                                <p:cTn fill="hold" nodeType="withEffect" presetClass="entr" presetID="10" presetSubtype="0">
                                  <p:stCondLst>
                                    <p:cond delay="0"/>
                                  </p:stCondLst>
                                  <p:childTnLst>
                                    <p:set>
                                      <p:cBhvr>
                                        <p:cTn dur="1" fill="hold">
                                          <p:stCondLst>
                                            <p:cond delay="0"/>
                                          </p:stCondLst>
                                        </p:cTn>
                                        <p:tgtEl>
                                          <p:spTgt spid="1249"/>
                                        </p:tgtEl>
                                        <p:attrNameLst>
                                          <p:attrName>style.visibility</p:attrName>
                                        </p:attrNameLst>
                                      </p:cBhvr>
                                      <p:to>
                                        <p:strVal val="visible"/>
                                      </p:to>
                                    </p:set>
                                    <p:animEffect filter="fade" transition="in">
                                      <p:cBhvr>
                                        <p:cTn dur="500"/>
                                        <p:tgtEl>
                                          <p:spTgt spid="1249"/>
                                        </p:tgtEl>
                                      </p:cBhvr>
                                    </p:animEffect>
                                  </p:childTnLst>
                                </p:cTn>
                              </p:par>
                              <p:par>
                                <p:cTn fill="hold" nodeType="withEffect" presetClass="entr" presetID="10" presetSubtype="0">
                                  <p:stCondLst>
                                    <p:cond delay="0"/>
                                  </p:stCondLst>
                                  <p:childTnLst>
                                    <p:set>
                                      <p:cBhvr>
                                        <p:cTn dur="1" fill="hold">
                                          <p:stCondLst>
                                            <p:cond delay="0"/>
                                          </p:stCondLst>
                                        </p:cTn>
                                        <p:tgtEl>
                                          <p:spTgt spid="1246"/>
                                        </p:tgtEl>
                                        <p:attrNameLst>
                                          <p:attrName>style.visibility</p:attrName>
                                        </p:attrNameLst>
                                      </p:cBhvr>
                                      <p:to>
                                        <p:strVal val="visible"/>
                                      </p:to>
                                    </p:set>
                                    <p:animEffect filter="fade" transition="in">
                                      <p:cBhvr>
                                        <p:cTn dur="500"/>
                                        <p:tgtEl>
                                          <p:spTgt spid="1246"/>
                                        </p:tgtEl>
                                      </p:cBhvr>
                                    </p:animEffect>
                                  </p:childTnLst>
                                </p:cTn>
                              </p:par>
                              <p:par>
                                <p:cTn fill="hold" nodeType="withEffect" presetClass="entr" presetID="10" presetSubtype="0">
                                  <p:stCondLst>
                                    <p:cond delay="0"/>
                                  </p:stCondLst>
                                  <p:childTnLst>
                                    <p:set>
                                      <p:cBhvr>
                                        <p:cTn dur="1" fill="hold">
                                          <p:stCondLst>
                                            <p:cond delay="0"/>
                                          </p:stCondLst>
                                        </p:cTn>
                                        <p:tgtEl>
                                          <p:spTgt spid="1258"/>
                                        </p:tgtEl>
                                        <p:attrNameLst>
                                          <p:attrName>style.visibility</p:attrName>
                                        </p:attrNameLst>
                                      </p:cBhvr>
                                      <p:to>
                                        <p:strVal val="visible"/>
                                      </p:to>
                                    </p:set>
                                    <p:animEffect filter="fade" transition="in">
                                      <p:cBhvr>
                                        <p:cTn dur="500"/>
                                        <p:tgtEl>
                                          <p:spTgt spid="1258"/>
                                        </p:tgtEl>
                                      </p:cBhvr>
                                    </p:animEffect>
                                  </p:childTnLst>
                                </p:cTn>
                              </p:par>
                              <p:par>
                                <p:cTn fill="hold" nodeType="withEffect" presetClass="entr" presetID="10" presetSubtype="0">
                                  <p:stCondLst>
                                    <p:cond delay="0"/>
                                  </p:stCondLst>
                                  <p:childTnLst>
                                    <p:set>
                                      <p:cBhvr>
                                        <p:cTn dur="1" fill="hold">
                                          <p:stCondLst>
                                            <p:cond delay="0"/>
                                          </p:stCondLst>
                                        </p:cTn>
                                        <p:tgtEl>
                                          <p:spTgt spid="1259"/>
                                        </p:tgtEl>
                                        <p:attrNameLst>
                                          <p:attrName>style.visibility</p:attrName>
                                        </p:attrNameLst>
                                      </p:cBhvr>
                                      <p:to>
                                        <p:strVal val="visible"/>
                                      </p:to>
                                    </p:set>
                                    <p:animEffect filter="fade" transition="in">
                                      <p:cBhvr>
                                        <p:cTn dur="500"/>
                                        <p:tgtEl>
                                          <p:spTgt spid="1259"/>
                                        </p:tgtEl>
                                      </p:cBhvr>
                                    </p:animEffect>
                                  </p:childTnLst>
                                </p:cTn>
                              </p:par>
                              <p:par>
                                <p:cTn fill="hold" nodeType="withEffect" presetClass="entr" presetID="10" presetSubtype="0">
                                  <p:stCondLst>
                                    <p:cond delay="0"/>
                                  </p:stCondLst>
                                  <p:childTnLst>
                                    <p:set>
                                      <p:cBhvr>
                                        <p:cTn dur="1" fill="hold">
                                          <p:stCondLst>
                                            <p:cond delay="0"/>
                                          </p:stCondLst>
                                        </p:cTn>
                                        <p:tgtEl>
                                          <p:spTgt spid="1260"/>
                                        </p:tgtEl>
                                        <p:attrNameLst>
                                          <p:attrName>style.visibility</p:attrName>
                                        </p:attrNameLst>
                                      </p:cBhvr>
                                      <p:to>
                                        <p:strVal val="visible"/>
                                      </p:to>
                                    </p:set>
                                    <p:animEffect filter="fade" transition="in">
                                      <p:cBhvr>
                                        <p:cTn dur="500"/>
                                        <p:tgtEl>
                                          <p:spTgt spid="1260"/>
                                        </p:tgtEl>
                                      </p:cBhvr>
                                    </p:animEffect>
                                  </p:childTnLst>
                                </p:cTn>
                              </p:par>
                              <p:par>
                                <p:cTn fill="hold" nodeType="withEffect" presetClass="entr" presetID="10" presetSubtype="0">
                                  <p:stCondLst>
                                    <p:cond delay="0"/>
                                  </p:stCondLst>
                                  <p:childTnLst>
                                    <p:set>
                                      <p:cBhvr>
                                        <p:cTn dur="1" fill="hold">
                                          <p:stCondLst>
                                            <p:cond delay="0"/>
                                          </p:stCondLst>
                                        </p:cTn>
                                        <p:tgtEl>
                                          <p:spTgt spid="1261"/>
                                        </p:tgtEl>
                                        <p:attrNameLst>
                                          <p:attrName>style.visibility</p:attrName>
                                        </p:attrNameLst>
                                      </p:cBhvr>
                                      <p:to>
                                        <p:strVal val="visible"/>
                                      </p:to>
                                    </p:set>
                                    <p:animEffect filter="fade" transition="in">
                                      <p:cBhvr>
                                        <p:cTn dur="500"/>
                                        <p:tgtEl>
                                          <p:spTgt spid="1261"/>
                                        </p:tgtEl>
                                      </p:cBhvr>
                                    </p:animEffect>
                                  </p:childTnLst>
                                </p:cTn>
                              </p:par>
                              <p:par>
                                <p:cTn fill="hold" nodeType="withEffect" presetClass="entr" presetID="10" presetSubtype="0">
                                  <p:stCondLst>
                                    <p:cond delay="0"/>
                                  </p:stCondLst>
                                  <p:childTnLst>
                                    <p:set>
                                      <p:cBhvr>
                                        <p:cTn dur="1" fill="hold">
                                          <p:stCondLst>
                                            <p:cond delay="0"/>
                                          </p:stCondLst>
                                        </p:cTn>
                                        <p:tgtEl>
                                          <p:spTgt spid="1263"/>
                                        </p:tgtEl>
                                        <p:attrNameLst>
                                          <p:attrName>style.visibility</p:attrName>
                                        </p:attrNameLst>
                                      </p:cBhvr>
                                      <p:to>
                                        <p:strVal val="visible"/>
                                      </p:to>
                                    </p:set>
                                    <p:animEffect filter="fade" transition="in">
                                      <p:cBhvr>
                                        <p:cTn dur="500"/>
                                        <p:tgtEl>
                                          <p:spTgt spid="1263"/>
                                        </p:tgtEl>
                                      </p:cBhvr>
                                    </p:animEffect>
                                  </p:childTnLst>
                                </p:cTn>
                              </p:par>
                              <p:par>
                                <p:cTn fill="hold" nodeType="withEffect" presetClass="entr" presetID="10" presetSubtype="0">
                                  <p:stCondLst>
                                    <p:cond delay="0"/>
                                  </p:stCondLst>
                                  <p:childTnLst>
                                    <p:set>
                                      <p:cBhvr>
                                        <p:cTn dur="1" fill="hold">
                                          <p:stCondLst>
                                            <p:cond delay="0"/>
                                          </p:stCondLst>
                                        </p:cTn>
                                        <p:tgtEl>
                                          <p:spTgt spid="1265"/>
                                        </p:tgtEl>
                                        <p:attrNameLst>
                                          <p:attrName>style.visibility</p:attrName>
                                        </p:attrNameLst>
                                      </p:cBhvr>
                                      <p:to>
                                        <p:strVal val="visible"/>
                                      </p:to>
                                    </p:set>
                                    <p:animEffect filter="fade" transition="in">
                                      <p:cBhvr>
                                        <p:cTn dur="500"/>
                                        <p:tgtEl>
                                          <p:spTgt spid="1265"/>
                                        </p:tgtEl>
                                      </p:cBhvr>
                                    </p:animEffect>
                                  </p:childTnLst>
                                </p:cTn>
                              </p:par>
                              <p:par>
                                <p:cTn fill="hold" nodeType="withEffect" presetClass="entr" presetID="10" presetSubtype="0">
                                  <p:stCondLst>
                                    <p:cond delay="0"/>
                                  </p:stCondLst>
                                  <p:childTnLst>
                                    <p:set>
                                      <p:cBhvr>
                                        <p:cTn dur="1" fill="hold">
                                          <p:stCondLst>
                                            <p:cond delay="0"/>
                                          </p:stCondLst>
                                        </p:cTn>
                                        <p:tgtEl>
                                          <p:spTgt spid="1267"/>
                                        </p:tgtEl>
                                        <p:attrNameLst>
                                          <p:attrName>style.visibility</p:attrName>
                                        </p:attrNameLst>
                                      </p:cBhvr>
                                      <p:to>
                                        <p:strVal val="visible"/>
                                      </p:to>
                                    </p:set>
                                    <p:animEffect filter="fade" transition="in">
                                      <p:cBhvr>
                                        <p:cTn dur="500"/>
                                        <p:tgtEl>
                                          <p:spTgt spid="1267"/>
                                        </p:tgtEl>
                                      </p:cBhvr>
                                    </p:animEffect>
                                  </p:childTnLst>
                                </p:cTn>
                              </p:par>
                              <p:par>
                                <p:cTn fill="hold" nodeType="withEffect" presetClass="entr" presetID="10" presetSubtype="0">
                                  <p:stCondLst>
                                    <p:cond delay="0"/>
                                  </p:stCondLst>
                                  <p:childTnLst>
                                    <p:set>
                                      <p:cBhvr>
                                        <p:cTn dur="1" fill="hold">
                                          <p:stCondLst>
                                            <p:cond delay="0"/>
                                          </p:stCondLst>
                                        </p:cTn>
                                        <p:tgtEl>
                                          <p:spTgt spid="1268"/>
                                        </p:tgtEl>
                                        <p:attrNameLst>
                                          <p:attrName>style.visibility</p:attrName>
                                        </p:attrNameLst>
                                      </p:cBhvr>
                                      <p:to>
                                        <p:strVal val="visible"/>
                                      </p:to>
                                    </p:set>
                                    <p:animEffect filter="fade" transition="in">
                                      <p:cBhvr>
                                        <p:cTn dur="500"/>
                                        <p:tgtEl>
                                          <p:spTgt spid="1268"/>
                                        </p:tgtEl>
                                      </p:cBhvr>
                                    </p:animEffect>
                                  </p:childTnLst>
                                </p:cTn>
                              </p:par>
                              <p:par>
                                <p:cTn fill="hold" nodeType="withEffect" presetClass="entr" presetID="10" presetSubtype="0">
                                  <p:stCondLst>
                                    <p:cond delay="0"/>
                                  </p:stCondLst>
                                  <p:childTnLst>
                                    <p:set>
                                      <p:cBhvr>
                                        <p:cTn dur="1" fill="hold">
                                          <p:stCondLst>
                                            <p:cond delay="0"/>
                                          </p:stCondLst>
                                        </p:cTn>
                                        <p:tgtEl>
                                          <p:spTgt spid="1278"/>
                                        </p:tgtEl>
                                        <p:attrNameLst>
                                          <p:attrName>style.visibility</p:attrName>
                                        </p:attrNameLst>
                                      </p:cBhvr>
                                      <p:to>
                                        <p:strVal val="visible"/>
                                      </p:to>
                                    </p:set>
                                    <p:animEffect filter="fade" transition="in">
                                      <p:cBhvr>
                                        <p:cTn dur="500"/>
                                        <p:tgtEl>
                                          <p:spTgt spid="1278"/>
                                        </p:tgtEl>
                                      </p:cBhvr>
                                    </p:animEffect>
                                  </p:childTnLst>
                                </p:cTn>
                              </p:par>
                              <p:par>
                                <p:cTn fill="hold" nodeType="withEffect" presetClass="entr" presetID="10" presetSubtype="0">
                                  <p:stCondLst>
                                    <p:cond delay="0"/>
                                  </p:stCondLst>
                                  <p:childTnLst>
                                    <p:set>
                                      <p:cBhvr>
                                        <p:cTn dur="1" fill="hold">
                                          <p:stCondLst>
                                            <p:cond delay="0"/>
                                          </p:stCondLst>
                                        </p:cTn>
                                        <p:tgtEl>
                                          <p:spTgt spid="1279"/>
                                        </p:tgtEl>
                                        <p:attrNameLst>
                                          <p:attrName>style.visibility</p:attrName>
                                        </p:attrNameLst>
                                      </p:cBhvr>
                                      <p:to>
                                        <p:strVal val="visible"/>
                                      </p:to>
                                    </p:set>
                                    <p:animEffect filter="fade" transition="in">
                                      <p:cBhvr>
                                        <p:cTn dur="500"/>
                                        <p:tgtEl>
                                          <p:spTgt spid="1279"/>
                                        </p:tgtEl>
                                      </p:cBhvr>
                                    </p:animEffect>
                                  </p:childTnLst>
                                </p:cTn>
                              </p:par>
                              <p:par>
                                <p:cTn fill="hold" nodeType="withEffect" presetClass="entr" presetID="10" presetSubtype="0">
                                  <p:stCondLst>
                                    <p:cond delay="0"/>
                                  </p:stCondLst>
                                  <p:childTnLst>
                                    <p:set>
                                      <p:cBhvr>
                                        <p:cTn dur="1" fill="hold">
                                          <p:stCondLst>
                                            <p:cond delay="0"/>
                                          </p:stCondLst>
                                        </p:cTn>
                                        <p:tgtEl>
                                          <p:spTgt spid="1280"/>
                                        </p:tgtEl>
                                        <p:attrNameLst>
                                          <p:attrName>style.visibility</p:attrName>
                                        </p:attrNameLst>
                                      </p:cBhvr>
                                      <p:to>
                                        <p:strVal val="visible"/>
                                      </p:to>
                                    </p:set>
                                    <p:animEffect filter="fade" transition="in">
                                      <p:cBhvr>
                                        <p:cTn dur="500"/>
                                        <p:tgtEl>
                                          <p:spTgt spid="1280"/>
                                        </p:tgtEl>
                                      </p:cBhvr>
                                    </p:animEffect>
                                  </p:childTnLst>
                                </p:cTn>
                              </p:par>
                              <p:par>
                                <p:cTn fill="hold" nodeType="withEffect" presetClass="entr" presetID="10" presetSubtype="0">
                                  <p:stCondLst>
                                    <p:cond delay="0"/>
                                  </p:stCondLst>
                                  <p:childTnLst>
                                    <p:set>
                                      <p:cBhvr>
                                        <p:cTn dur="1" fill="hold">
                                          <p:stCondLst>
                                            <p:cond delay="0"/>
                                          </p:stCondLst>
                                        </p:cTn>
                                        <p:tgtEl>
                                          <p:spTgt spid="1281"/>
                                        </p:tgtEl>
                                        <p:attrNameLst>
                                          <p:attrName>style.visibility</p:attrName>
                                        </p:attrNameLst>
                                      </p:cBhvr>
                                      <p:to>
                                        <p:strVal val="visible"/>
                                      </p:to>
                                    </p:set>
                                    <p:animEffect filter="fade" transition="in">
                                      <p:cBhvr>
                                        <p:cTn dur="500"/>
                                        <p:tgtEl>
                                          <p:spTgt spid="1281"/>
                                        </p:tgtEl>
                                      </p:cBhvr>
                                    </p:animEffect>
                                  </p:childTnLst>
                                </p:cTn>
                              </p:par>
                              <p:par>
                                <p:cTn fill="hold" nodeType="withEffect" presetClass="entr" presetID="10" presetSubtype="0">
                                  <p:stCondLst>
                                    <p:cond delay="0"/>
                                  </p:stCondLst>
                                  <p:childTnLst>
                                    <p:set>
                                      <p:cBhvr>
                                        <p:cTn dur="1" fill="hold">
                                          <p:stCondLst>
                                            <p:cond delay="0"/>
                                          </p:stCondLst>
                                        </p:cTn>
                                        <p:tgtEl>
                                          <p:spTgt spid="1283"/>
                                        </p:tgtEl>
                                        <p:attrNameLst>
                                          <p:attrName>style.visibility</p:attrName>
                                        </p:attrNameLst>
                                      </p:cBhvr>
                                      <p:to>
                                        <p:strVal val="visible"/>
                                      </p:to>
                                    </p:set>
                                    <p:animEffect filter="fade" transition="in">
                                      <p:cBhvr>
                                        <p:cTn dur="500"/>
                                        <p:tgtEl>
                                          <p:spTgt spid="1283"/>
                                        </p:tgtEl>
                                      </p:cBhvr>
                                    </p:animEffect>
                                  </p:childTnLst>
                                </p:cTn>
                              </p:par>
                              <p:par>
                                <p:cTn fill="hold" nodeType="withEffect" presetClass="entr" presetID="10" presetSubtype="0">
                                  <p:stCondLst>
                                    <p:cond delay="0"/>
                                  </p:stCondLst>
                                  <p:childTnLst>
                                    <p:set>
                                      <p:cBhvr>
                                        <p:cTn dur="1" fill="hold">
                                          <p:stCondLst>
                                            <p:cond delay="0"/>
                                          </p:stCondLst>
                                        </p:cTn>
                                        <p:tgtEl>
                                          <p:spTgt spid="1285"/>
                                        </p:tgtEl>
                                        <p:attrNameLst>
                                          <p:attrName>style.visibility</p:attrName>
                                        </p:attrNameLst>
                                      </p:cBhvr>
                                      <p:to>
                                        <p:strVal val="visible"/>
                                      </p:to>
                                    </p:set>
                                    <p:animEffect filter="fade" transition="in">
                                      <p:cBhvr>
                                        <p:cTn dur="500"/>
                                        <p:tgtEl>
                                          <p:spTgt spid="1285"/>
                                        </p:tgtEl>
                                      </p:cBhvr>
                                    </p:animEffect>
                                  </p:childTnLst>
                                </p:cTn>
                              </p:par>
                              <p:par>
                                <p:cTn fill="hold" nodeType="withEffect" presetClass="entr" presetID="10" presetSubtype="0">
                                  <p:stCondLst>
                                    <p:cond delay="0"/>
                                  </p:stCondLst>
                                  <p:childTnLst>
                                    <p:set>
                                      <p:cBhvr>
                                        <p:cTn dur="1" fill="hold">
                                          <p:stCondLst>
                                            <p:cond delay="0"/>
                                          </p:stCondLst>
                                        </p:cTn>
                                        <p:tgtEl>
                                          <p:spTgt spid="1287"/>
                                        </p:tgtEl>
                                        <p:attrNameLst>
                                          <p:attrName>style.visibility</p:attrName>
                                        </p:attrNameLst>
                                      </p:cBhvr>
                                      <p:to>
                                        <p:strVal val="visible"/>
                                      </p:to>
                                    </p:set>
                                    <p:animEffect filter="fade" transition="in">
                                      <p:cBhvr>
                                        <p:cTn dur="500"/>
                                        <p:tgtEl>
                                          <p:spTgt spid="1287"/>
                                        </p:tgtEl>
                                      </p:cBhvr>
                                    </p:animEffect>
                                  </p:childTnLst>
                                </p:cTn>
                              </p:par>
                              <p:par>
                                <p:cTn fill="hold" nodeType="withEffect" presetClass="entr" presetID="10" presetSubtype="0">
                                  <p:stCondLst>
                                    <p:cond delay="0"/>
                                  </p:stCondLst>
                                  <p:childTnLst>
                                    <p:set>
                                      <p:cBhvr>
                                        <p:cTn dur="1" fill="hold">
                                          <p:stCondLst>
                                            <p:cond delay="0"/>
                                          </p:stCondLst>
                                        </p:cTn>
                                        <p:tgtEl>
                                          <p:spTgt spid="1288"/>
                                        </p:tgtEl>
                                        <p:attrNameLst>
                                          <p:attrName>style.visibility</p:attrName>
                                        </p:attrNameLst>
                                      </p:cBhvr>
                                      <p:to>
                                        <p:strVal val="visible"/>
                                      </p:to>
                                    </p:set>
                                    <p:animEffect filter="fade" transition="in">
                                      <p:cBhvr>
                                        <p:cTn dur="500"/>
                                        <p:tgtEl>
                                          <p:spTgt spid="1288"/>
                                        </p:tgtEl>
                                      </p:cBhvr>
                                    </p:animEffect>
                                  </p:childTnLst>
                                </p:cTn>
                              </p:par>
                              <p:par>
                                <p:cTn fill="hold" nodeType="withEffect" presetClass="entr" presetID="10" presetSubtype="0">
                                  <p:stCondLst>
                                    <p:cond delay="0"/>
                                  </p:stCondLst>
                                  <p:childTnLst>
                                    <p:set>
                                      <p:cBhvr>
                                        <p:cTn dur="1" fill="hold">
                                          <p:stCondLst>
                                            <p:cond delay="0"/>
                                          </p:stCondLst>
                                        </p:cTn>
                                        <p:tgtEl>
                                          <p:spTgt spid="1298"/>
                                        </p:tgtEl>
                                        <p:attrNameLst>
                                          <p:attrName>style.visibility</p:attrName>
                                        </p:attrNameLst>
                                      </p:cBhvr>
                                      <p:to>
                                        <p:strVal val="visible"/>
                                      </p:to>
                                    </p:set>
                                    <p:animEffect filter="fade" transition="in">
                                      <p:cBhvr>
                                        <p:cTn dur="500"/>
                                        <p:tgtEl>
                                          <p:spTgt spid="1298"/>
                                        </p:tgtEl>
                                      </p:cBhvr>
                                    </p:animEffect>
                                  </p:childTnLst>
                                </p:cTn>
                              </p:par>
                              <p:par>
                                <p:cTn fill="hold" nodeType="withEffect" presetClass="entr" presetID="10" presetSubtype="0">
                                  <p:stCondLst>
                                    <p:cond delay="0"/>
                                  </p:stCondLst>
                                  <p:childTnLst>
                                    <p:set>
                                      <p:cBhvr>
                                        <p:cTn dur="1" fill="hold">
                                          <p:stCondLst>
                                            <p:cond delay="0"/>
                                          </p:stCondLst>
                                        </p:cTn>
                                        <p:tgtEl>
                                          <p:spTgt spid="1299"/>
                                        </p:tgtEl>
                                        <p:attrNameLst>
                                          <p:attrName>style.visibility</p:attrName>
                                        </p:attrNameLst>
                                      </p:cBhvr>
                                      <p:to>
                                        <p:strVal val="visible"/>
                                      </p:to>
                                    </p:set>
                                    <p:animEffect filter="fade" transition="in">
                                      <p:cBhvr>
                                        <p:cTn dur="500"/>
                                        <p:tgtEl>
                                          <p:spTgt spid="1299"/>
                                        </p:tgtEl>
                                      </p:cBhvr>
                                    </p:animEffect>
                                  </p:childTnLst>
                                </p:cTn>
                              </p:par>
                              <p:par>
                                <p:cTn fill="hold" nodeType="withEffect" presetClass="entr" presetID="10" presetSubtype="0">
                                  <p:stCondLst>
                                    <p:cond delay="0"/>
                                  </p:stCondLst>
                                  <p:childTnLst>
                                    <p:set>
                                      <p:cBhvr>
                                        <p:cTn dur="1" fill="hold">
                                          <p:stCondLst>
                                            <p:cond delay="0"/>
                                          </p:stCondLst>
                                        </p:cTn>
                                        <p:tgtEl>
                                          <p:spTgt spid="1300"/>
                                        </p:tgtEl>
                                        <p:attrNameLst>
                                          <p:attrName>style.visibility</p:attrName>
                                        </p:attrNameLst>
                                      </p:cBhvr>
                                      <p:to>
                                        <p:strVal val="visible"/>
                                      </p:to>
                                    </p:set>
                                    <p:animEffect filter="fade" transition="in">
                                      <p:cBhvr>
                                        <p:cTn dur="500"/>
                                        <p:tgtEl>
                                          <p:spTgt spid="1300"/>
                                        </p:tgtEl>
                                      </p:cBhvr>
                                    </p:animEffect>
                                  </p:childTnLst>
                                </p:cTn>
                              </p:par>
                              <p:par>
                                <p:cTn fill="hold" nodeType="withEffect" presetClass="entr" presetID="10" presetSubtype="0">
                                  <p:stCondLst>
                                    <p:cond delay="0"/>
                                  </p:stCondLst>
                                  <p:childTnLst>
                                    <p:set>
                                      <p:cBhvr>
                                        <p:cTn dur="1" fill="hold">
                                          <p:stCondLst>
                                            <p:cond delay="0"/>
                                          </p:stCondLst>
                                        </p:cTn>
                                        <p:tgtEl>
                                          <p:spTgt spid="1301"/>
                                        </p:tgtEl>
                                        <p:attrNameLst>
                                          <p:attrName>style.visibility</p:attrName>
                                        </p:attrNameLst>
                                      </p:cBhvr>
                                      <p:to>
                                        <p:strVal val="visible"/>
                                      </p:to>
                                    </p:set>
                                    <p:animEffect filter="fade" transition="in">
                                      <p:cBhvr>
                                        <p:cTn dur="500"/>
                                        <p:tgtEl>
                                          <p:spTgt spid="1301"/>
                                        </p:tgtEl>
                                      </p:cBhvr>
                                    </p:animEffect>
                                  </p:childTnLst>
                                </p:cTn>
                              </p:par>
                              <p:par>
                                <p:cTn fill="hold" nodeType="withEffect" presetClass="entr" presetID="10" presetSubtype="0">
                                  <p:stCondLst>
                                    <p:cond delay="0"/>
                                  </p:stCondLst>
                                  <p:childTnLst>
                                    <p:set>
                                      <p:cBhvr>
                                        <p:cTn dur="1" fill="hold">
                                          <p:stCondLst>
                                            <p:cond delay="0"/>
                                          </p:stCondLst>
                                        </p:cTn>
                                        <p:tgtEl>
                                          <p:spTgt spid="1303"/>
                                        </p:tgtEl>
                                        <p:attrNameLst>
                                          <p:attrName>style.visibility</p:attrName>
                                        </p:attrNameLst>
                                      </p:cBhvr>
                                      <p:to>
                                        <p:strVal val="visible"/>
                                      </p:to>
                                    </p:set>
                                    <p:animEffect filter="fade" transition="in">
                                      <p:cBhvr>
                                        <p:cTn dur="500"/>
                                        <p:tgtEl>
                                          <p:spTgt spid="1303"/>
                                        </p:tgtEl>
                                      </p:cBhvr>
                                    </p:animEffect>
                                  </p:childTnLst>
                                </p:cTn>
                              </p:par>
                              <p:par>
                                <p:cTn fill="hold" nodeType="withEffect" presetClass="entr" presetID="10" presetSubtype="0">
                                  <p:stCondLst>
                                    <p:cond delay="0"/>
                                  </p:stCondLst>
                                  <p:childTnLst>
                                    <p:set>
                                      <p:cBhvr>
                                        <p:cTn dur="1" fill="hold">
                                          <p:stCondLst>
                                            <p:cond delay="0"/>
                                          </p:stCondLst>
                                        </p:cTn>
                                        <p:tgtEl>
                                          <p:spTgt spid="1305"/>
                                        </p:tgtEl>
                                        <p:attrNameLst>
                                          <p:attrName>style.visibility</p:attrName>
                                        </p:attrNameLst>
                                      </p:cBhvr>
                                      <p:to>
                                        <p:strVal val="visible"/>
                                      </p:to>
                                    </p:set>
                                    <p:animEffect filter="fade" transition="in">
                                      <p:cBhvr>
                                        <p:cTn dur="500"/>
                                        <p:tgtEl>
                                          <p:spTgt spid="1305"/>
                                        </p:tgtEl>
                                      </p:cBhvr>
                                    </p:animEffect>
                                  </p:childTnLst>
                                </p:cTn>
                              </p:par>
                              <p:par>
                                <p:cTn fill="hold" nodeType="withEffect" presetClass="entr" presetID="10" presetSubtype="0">
                                  <p:stCondLst>
                                    <p:cond delay="0"/>
                                  </p:stCondLst>
                                  <p:childTnLst>
                                    <p:set>
                                      <p:cBhvr>
                                        <p:cTn dur="1" fill="hold">
                                          <p:stCondLst>
                                            <p:cond delay="0"/>
                                          </p:stCondLst>
                                        </p:cTn>
                                        <p:tgtEl>
                                          <p:spTgt spid="1307"/>
                                        </p:tgtEl>
                                        <p:attrNameLst>
                                          <p:attrName>style.visibility</p:attrName>
                                        </p:attrNameLst>
                                      </p:cBhvr>
                                      <p:to>
                                        <p:strVal val="visible"/>
                                      </p:to>
                                    </p:set>
                                    <p:animEffect filter="fade" transition="in">
                                      <p:cBhvr>
                                        <p:cTn dur="500"/>
                                        <p:tgtEl>
                                          <p:spTgt spid="1307"/>
                                        </p:tgtEl>
                                      </p:cBhvr>
                                    </p:animEffect>
                                  </p:childTnLst>
                                </p:cTn>
                              </p:par>
                              <p:par>
                                <p:cTn fill="hold" nodeType="withEffect" presetClass="entr" presetID="10" presetSubtype="0">
                                  <p:stCondLst>
                                    <p:cond delay="0"/>
                                  </p:stCondLst>
                                  <p:childTnLst>
                                    <p:set>
                                      <p:cBhvr>
                                        <p:cTn dur="1" fill="hold">
                                          <p:stCondLst>
                                            <p:cond delay="0"/>
                                          </p:stCondLst>
                                        </p:cTn>
                                        <p:tgtEl>
                                          <p:spTgt spid="1308"/>
                                        </p:tgtEl>
                                        <p:attrNameLst>
                                          <p:attrName>style.visibility</p:attrName>
                                        </p:attrNameLst>
                                      </p:cBhvr>
                                      <p:to>
                                        <p:strVal val="visible"/>
                                      </p:to>
                                    </p:set>
                                    <p:animEffect filter="fade" transition="in">
                                      <p:cBhvr>
                                        <p:cTn dur="500"/>
                                        <p:tgtEl>
                                          <p:spTgt spid="1308"/>
                                        </p:tgtEl>
                                      </p:cBhvr>
                                    </p:animEffect>
                                  </p:childTnLst>
                                </p:cTn>
                              </p:par>
                              <p:par>
                                <p:cTn fill="hold" nodeType="withEffect" presetClass="entr" presetID="10" presetSubtype="0">
                                  <p:stCondLst>
                                    <p:cond delay="0"/>
                                  </p:stCondLst>
                                  <p:childTnLst>
                                    <p:set>
                                      <p:cBhvr>
                                        <p:cTn dur="1" fill="hold">
                                          <p:stCondLst>
                                            <p:cond delay="0"/>
                                          </p:stCondLst>
                                        </p:cTn>
                                        <p:tgtEl>
                                          <p:spTgt spid="1227"/>
                                        </p:tgtEl>
                                        <p:attrNameLst>
                                          <p:attrName>style.visibility</p:attrName>
                                        </p:attrNameLst>
                                      </p:cBhvr>
                                      <p:to>
                                        <p:strVal val="visible"/>
                                      </p:to>
                                    </p:set>
                                    <p:animEffect filter="fade" transition="in">
                                      <p:cBhvr>
                                        <p:cTn dur="500"/>
                                        <p:tgtEl>
                                          <p:spTgt spid="12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3"/>
                                        </p:tgtEl>
                                        <p:attrNameLst>
                                          <p:attrName>style.visibility</p:attrName>
                                        </p:attrNameLst>
                                      </p:cBhvr>
                                      <p:to>
                                        <p:strVal val="visible"/>
                                      </p:to>
                                    </p:set>
                                    <p:animEffect filter="fade" transition="in">
                                      <p:cBhvr>
                                        <p:cTn dur="500"/>
                                        <p:tgtEl>
                                          <p:spTgt spid="1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19"/>
                                        </p:tgtEl>
                                        <p:attrNameLst>
                                          <p:attrName>style.visibility</p:attrName>
                                        </p:attrNameLst>
                                      </p:cBhvr>
                                      <p:to>
                                        <p:strVal val="visible"/>
                                      </p:to>
                                    </p:set>
                                    <p:animEffect filter="fade" transition="in">
                                      <p:cBhvr>
                                        <p:cTn dur="500"/>
                                        <p:tgtEl>
                                          <p:spTgt spid="1219"/>
                                        </p:tgtEl>
                                      </p:cBhvr>
                                    </p:animEffect>
                                  </p:childTnLst>
                                </p:cTn>
                              </p:par>
                              <p:par>
                                <p:cTn fill="hold" nodeType="withEffect" presetClass="entr" presetID="10" presetSubtype="0">
                                  <p:stCondLst>
                                    <p:cond delay="0"/>
                                  </p:stCondLst>
                                  <p:childTnLst>
                                    <p:set>
                                      <p:cBhvr>
                                        <p:cTn dur="1" fill="hold">
                                          <p:stCondLst>
                                            <p:cond delay="0"/>
                                          </p:stCondLst>
                                        </p:cTn>
                                        <p:tgtEl>
                                          <p:spTgt spid="1325"/>
                                        </p:tgtEl>
                                        <p:attrNameLst>
                                          <p:attrName>style.visibility</p:attrName>
                                        </p:attrNameLst>
                                      </p:cBhvr>
                                      <p:to>
                                        <p:strVal val="visible"/>
                                      </p:to>
                                    </p:set>
                                    <p:animEffect filter="fade" transition="in">
                                      <p:cBhvr>
                                        <p:cTn dur="500"/>
                                        <p:tgtEl>
                                          <p:spTgt spid="1325"/>
                                        </p:tgtEl>
                                      </p:cBhvr>
                                    </p:animEffect>
                                  </p:childTnLst>
                                </p:cTn>
                              </p:par>
                              <p:par>
                                <p:cTn fill="hold" nodeType="withEffect" presetClass="entr" presetID="1" presetSubtype="0">
                                  <p:stCondLst>
                                    <p:cond delay="0"/>
                                  </p:stCondLst>
                                  <p:childTnLst>
                                    <p:set>
                                      <p:cBhvr>
                                        <p:cTn dur="1" fill="hold">
                                          <p:stCondLst>
                                            <p:cond delay="0"/>
                                          </p:stCondLst>
                                        </p:cTn>
                                        <p:tgtEl>
                                          <p:spTgt spid="1343"/>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326"/>
                                        </p:tgtEl>
                                        <p:attrNameLst>
                                          <p:attrName>style.visibility</p:attrName>
                                        </p:attrNameLst>
                                      </p:cBhvr>
                                      <p:to>
                                        <p:strVal val="visible"/>
                                      </p:to>
                                    </p:set>
                                    <p:animEffect filter="fade" transition="in">
                                      <p:cBhvr>
                                        <p:cTn dur="500"/>
                                        <p:tgtEl>
                                          <p:spTgt spid="1326"/>
                                        </p:tgtEl>
                                      </p:cBhvr>
                                    </p:animEffect>
                                  </p:childTnLst>
                                </p:cTn>
                              </p:par>
                              <p:par>
                                <p:cTn fill="hold" nodeType="withEffect" presetClass="entr" presetID="10" presetSubtype="0">
                                  <p:stCondLst>
                                    <p:cond delay="0"/>
                                  </p:stCondLst>
                                  <p:childTnLst>
                                    <p:set>
                                      <p:cBhvr>
                                        <p:cTn dur="1" fill="hold">
                                          <p:stCondLst>
                                            <p:cond delay="0"/>
                                          </p:stCondLst>
                                        </p:cTn>
                                        <p:tgtEl>
                                          <p:spTgt spid="1329"/>
                                        </p:tgtEl>
                                        <p:attrNameLst>
                                          <p:attrName>style.visibility</p:attrName>
                                        </p:attrNameLst>
                                      </p:cBhvr>
                                      <p:to>
                                        <p:strVal val="visible"/>
                                      </p:to>
                                    </p:set>
                                    <p:animEffect filter="fade" transition="in">
                                      <p:cBhvr>
                                        <p:cTn dur="500"/>
                                        <p:tgtEl>
                                          <p:spTgt spid="13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219"/>
                                        </p:tgtEl>
                                      </p:cBhvr>
                                    </p:animEffect>
                                    <p:set>
                                      <p:cBhvr>
                                        <p:cTn dur="1" fill="hold">
                                          <p:stCondLst>
                                            <p:cond delay="500"/>
                                          </p:stCondLst>
                                        </p:cTn>
                                        <p:tgtEl>
                                          <p:spTgt spid="121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325"/>
                                        </p:tgtEl>
                                      </p:cBhvr>
                                    </p:animEffect>
                                    <p:set>
                                      <p:cBhvr>
                                        <p:cTn dur="1" fill="hold">
                                          <p:stCondLst>
                                            <p:cond delay="500"/>
                                          </p:stCondLst>
                                        </p:cTn>
                                        <p:tgtEl>
                                          <p:spTgt spid="132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326"/>
                                        </p:tgtEl>
                                      </p:cBhvr>
                                    </p:animEffect>
                                    <p:set>
                                      <p:cBhvr>
                                        <p:cTn dur="1" fill="hold">
                                          <p:stCondLst>
                                            <p:cond delay="500"/>
                                          </p:stCondLst>
                                        </p:cTn>
                                        <p:tgtEl>
                                          <p:spTgt spid="132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329"/>
                                        </p:tgtEl>
                                      </p:cBhvr>
                                    </p:animEffect>
                                    <p:set>
                                      <p:cBhvr>
                                        <p:cTn dur="1" fill="hold">
                                          <p:stCondLst>
                                            <p:cond delay="500"/>
                                          </p:stCondLst>
                                        </p:cTn>
                                        <p:tgtEl>
                                          <p:spTgt spid="132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327"/>
                                        </p:tgtEl>
                                        <p:attrNameLst>
                                          <p:attrName>style.visibility</p:attrName>
                                        </p:attrNameLst>
                                      </p:cBhvr>
                                      <p:to>
                                        <p:strVal val="visible"/>
                                      </p:to>
                                    </p:set>
                                    <p:animEffect filter="fade" transition="in">
                                      <p:cBhvr>
                                        <p:cTn dur="500"/>
                                        <p:tgtEl>
                                          <p:spTgt spid="1327"/>
                                        </p:tgtEl>
                                      </p:cBhvr>
                                    </p:animEffect>
                                  </p:childTnLst>
                                </p:cTn>
                              </p:par>
                              <p:par>
                                <p:cTn fill="hold" nodeType="withEffect" presetClass="entr" presetID="1" presetSubtype="0">
                                  <p:stCondLst>
                                    <p:cond delay="0"/>
                                  </p:stCondLst>
                                  <p:childTnLst>
                                    <p:set>
                                      <p:cBhvr>
                                        <p:cTn dur="1" fill="hold">
                                          <p:stCondLst>
                                            <p:cond delay="0"/>
                                          </p:stCondLst>
                                        </p:cTn>
                                        <p:tgtEl>
                                          <p:spTgt spid="1344"/>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328"/>
                                        </p:tgtEl>
                                        <p:attrNameLst>
                                          <p:attrName>style.visibility</p:attrName>
                                        </p:attrNameLst>
                                      </p:cBhvr>
                                      <p:to>
                                        <p:strVal val="visible"/>
                                      </p:to>
                                    </p:set>
                                    <p:animEffect filter="fade" transition="in">
                                      <p:cBhvr>
                                        <p:cTn dur="500"/>
                                        <p:tgtEl>
                                          <p:spTgt spid="1328"/>
                                        </p:tgtEl>
                                      </p:cBhvr>
                                    </p:animEffect>
                                  </p:childTnLst>
                                </p:cTn>
                              </p:par>
                              <p:par>
                                <p:cTn fill="hold" nodeType="withEffect" presetClass="entr" presetID="10" presetSubtype="0">
                                  <p:stCondLst>
                                    <p:cond delay="0"/>
                                  </p:stCondLst>
                                  <p:childTnLst>
                                    <p:set>
                                      <p:cBhvr>
                                        <p:cTn dur="1" fill="hold">
                                          <p:stCondLst>
                                            <p:cond delay="0"/>
                                          </p:stCondLst>
                                        </p:cTn>
                                        <p:tgtEl>
                                          <p:spTgt spid="1220"/>
                                        </p:tgtEl>
                                        <p:attrNameLst>
                                          <p:attrName>style.visibility</p:attrName>
                                        </p:attrNameLst>
                                      </p:cBhvr>
                                      <p:to>
                                        <p:strVal val="visible"/>
                                      </p:to>
                                    </p:set>
                                    <p:animEffect filter="fade" transition="in">
                                      <p:cBhvr>
                                        <p:cTn dur="500"/>
                                        <p:tgtEl>
                                          <p:spTgt spid="1220"/>
                                        </p:tgtEl>
                                      </p:cBhvr>
                                    </p:animEffect>
                                  </p:childTnLst>
                                </p:cTn>
                              </p:par>
                              <p:par>
                                <p:cTn fill="hold" nodeType="withEffect" presetClass="entr" presetID="10" presetSubtype="0">
                                  <p:stCondLst>
                                    <p:cond delay="0"/>
                                  </p:stCondLst>
                                  <p:childTnLst>
                                    <p:set>
                                      <p:cBhvr>
                                        <p:cTn dur="1" fill="hold">
                                          <p:stCondLst>
                                            <p:cond delay="0"/>
                                          </p:stCondLst>
                                        </p:cTn>
                                        <p:tgtEl>
                                          <p:spTgt spid="1330"/>
                                        </p:tgtEl>
                                        <p:attrNameLst>
                                          <p:attrName>style.visibility</p:attrName>
                                        </p:attrNameLst>
                                      </p:cBhvr>
                                      <p:to>
                                        <p:strVal val="visible"/>
                                      </p:to>
                                    </p:set>
                                    <p:animEffect filter="fade" transition="in">
                                      <p:cBhvr>
                                        <p:cTn dur="500"/>
                                        <p:tgtEl>
                                          <p:spTgt spid="1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p19"/>
          <p:cNvSpPr/>
          <p:nvPr/>
        </p:nvSpPr>
        <p:spPr>
          <a:xfrm>
            <a:off x="5405400" y="3020760"/>
            <a:ext cx="5198760" cy="1609200"/>
          </a:xfrm>
          <a:custGeom>
            <a:rect b="b" l="l" r="r" t="t"/>
            <a:pathLst>
              <a:path extrusionOk="0" h="654526" w="1816307">
                <a:moveTo>
                  <a:pt x="1580669" y="312994"/>
                </a:moveTo>
                <a:cubicBezTo>
                  <a:pt x="1398731" y="206227"/>
                  <a:pt x="835212" y="-1892"/>
                  <a:pt x="674258" y="13"/>
                </a:cubicBezTo>
                <a:cubicBezTo>
                  <a:pt x="513304" y="1918"/>
                  <a:pt x="31756" y="305656"/>
                  <a:pt x="1623" y="412423"/>
                </a:cubicBezTo>
                <a:cubicBezTo>
                  <a:pt x="-28510" y="519190"/>
                  <a:pt x="369448" y="616141"/>
                  <a:pt x="493458" y="640618"/>
                </a:cubicBezTo>
                <a:cubicBezTo>
                  <a:pt x="617468" y="665095"/>
                  <a:pt x="1639502" y="652128"/>
                  <a:pt x="1765889" y="640618"/>
                </a:cubicBezTo>
                <a:cubicBezTo>
                  <a:pt x="1892276" y="629108"/>
                  <a:pt x="1762607" y="419761"/>
                  <a:pt x="1580669" y="312994"/>
                </a:cubicBezTo>
                <a:close/>
              </a:path>
            </a:pathLst>
          </a:custGeom>
          <a:solidFill>
            <a:srgbClr val="ACB8CA">
              <a:alpha val="49803"/>
            </a:srgbClr>
          </a:solidFill>
          <a:ln cap="flat" cmpd="sng" w="28575">
            <a:solidFill>
              <a:srgbClr val="7F7F7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19"/>
          <p:cNvSpPr/>
          <p:nvPr/>
        </p:nvSpPr>
        <p:spPr>
          <a:xfrm>
            <a:off x="4738680" y="2978280"/>
            <a:ext cx="5245200" cy="2186640"/>
          </a:xfrm>
          <a:custGeom>
            <a:rect b="b" l="l" r="r" t="t"/>
            <a:pathLst>
              <a:path extrusionOk="0" h="889294" w="1832463">
                <a:moveTo>
                  <a:pt x="1594582" y="363274"/>
                </a:moveTo>
                <a:cubicBezTo>
                  <a:pt x="1513058" y="328417"/>
                  <a:pt x="1215979" y="361885"/>
                  <a:pt x="1128133" y="321341"/>
                </a:cubicBezTo>
                <a:cubicBezTo>
                  <a:pt x="1040287" y="280797"/>
                  <a:pt x="1016686" y="-54601"/>
                  <a:pt x="871183" y="7690"/>
                </a:cubicBezTo>
                <a:cubicBezTo>
                  <a:pt x="725680" y="69981"/>
                  <a:pt x="335715" y="281057"/>
                  <a:pt x="198548" y="420100"/>
                </a:cubicBezTo>
                <a:cubicBezTo>
                  <a:pt x="61381" y="559143"/>
                  <a:pt x="-75143" y="780946"/>
                  <a:pt x="48177" y="841947"/>
                </a:cubicBezTo>
                <a:cubicBezTo>
                  <a:pt x="171497" y="902948"/>
                  <a:pt x="419070" y="894176"/>
                  <a:pt x="509220" y="875187"/>
                </a:cubicBezTo>
                <a:cubicBezTo>
                  <a:pt x="599371" y="856198"/>
                  <a:pt x="601835" y="765451"/>
                  <a:pt x="599062" y="716392"/>
                </a:cubicBezTo>
                <a:cubicBezTo>
                  <a:pt x="596289" y="667333"/>
                  <a:pt x="514212" y="638930"/>
                  <a:pt x="482601" y="592453"/>
                </a:cubicBezTo>
                <a:cubicBezTo>
                  <a:pt x="450990" y="545976"/>
                  <a:pt x="399967" y="464643"/>
                  <a:pt x="409395" y="437532"/>
                </a:cubicBezTo>
                <a:cubicBezTo>
                  <a:pt x="418823" y="410421"/>
                  <a:pt x="485373" y="392347"/>
                  <a:pt x="559133" y="402675"/>
                </a:cubicBezTo>
                <a:cubicBezTo>
                  <a:pt x="632893" y="413003"/>
                  <a:pt x="843633" y="454315"/>
                  <a:pt x="851952" y="499500"/>
                </a:cubicBezTo>
                <a:cubicBezTo>
                  <a:pt x="860271" y="544686"/>
                  <a:pt x="695006" y="657004"/>
                  <a:pt x="658958" y="712518"/>
                </a:cubicBezTo>
                <a:cubicBezTo>
                  <a:pt x="622910" y="768032"/>
                  <a:pt x="599063" y="822899"/>
                  <a:pt x="668940" y="855820"/>
                </a:cubicBezTo>
                <a:cubicBezTo>
                  <a:pt x="738817" y="888741"/>
                  <a:pt x="1100405" y="889387"/>
                  <a:pt x="1178046" y="844202"/>
                </a:cubicBezTo>
                <a:cubicBezTo>
                  <a:pt x="1255687" y="799017"/>
                  <a:pt x="1121479" y="643449"/>
                  <a:pt x="1088204" y="573089"/>
                </a:cubicBezTo>
                <a:cubicBezTo>
                  <a:pt x="1054929" y="502729"/>
                  <a:pt x="986716" y="442050"/>
                  <a:pt x="1005017" y="418166"/>
                </a:cubicBezTo>
                <a:cubicBezTo>
                  <a:pt x="1023318" y="394282"/>
                  <a:pt x="1061584" y="387182"/>
                  <a:pt x="1111496" y="391055"/>
                </a:cubicBezTo>
                <a:cubicBezTo>
                  <a:pt x="1161408" y="394928"/>
                  <a:pt x="1345530" y="444631"/>
                  <a:pt x="1391006" y="468515"/>
                </a:cubicBezTo>
                <a:cubicBezTo>
                  <a:pt x="1436482" y="492399"/>
                  <a:pt x="1374923" y="600845"/>
                  <a:pt x="1354403" y="627311"/>
                </a:cubicBezTo>
                <a:cubicBezTo>
                  <a:pt x="1333883" y="653777"/>
                  <a:pt x="1269552" y="678952"/>
                  <a:pt x="1251251" y="731884"/>
                </a:cubicBezTo>
                <a:cubicBezTo>
                  <a:pt x="1232950" y="784816"/>
                  <a:pt x="1186451" y="821339"/>
                  <a:pt x="1274543" y="851948"/>
                </a:cubicBezTo>
                <a:cubicBezTo>
                  <a:pt x="1362635" y="882557"/>
                  <a:pt x="1698834" y="893587"/>
                  <a:pt x="1773148" y="849693"/>
                </a:cubicBezTo>
                <a:cubicBezTo>
                  <a:pt x="1847462" y="805799"/>
                  <a:pt x="1839021" y="801868"/>
                  <a:pt x="1816924" y="747376"/>
                </a:cubicBezTo>
                <a:cubicBezTo>
                  <a:pt x="1794827" y="692884"/>
                  <a:pt x="1632703" y="574491"/>
                  <a:pt x="1617275" y="530485"/>
                </a:cubicBezTo>
                <a:cubicBezTo>
                  <a:pt x="1601847" y="486479"/>
                  <a:pt x="1676106" y="398131"/>
                  <a:pt x="1594582" y="363274"/>
                </a:cubicBezTo>
                <a:close/>
              </a:path>
            </a:pathLst>
          </a:custGeom>
          <a:solidFill>
            <a:srgbClr val="ACB8CA">
              <a:alpha val="49803"/>
            </a:srgbClr>
          </a:solidFill>
          <a:ln cap="flat" cmpd="sng" w="28575">
            <a:solidFill>
              <a:srgbClr val="7F7F7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19"/>
          <p:cNvSpPr/>
          <p:nvPr/>
        </p:nvSpPr>
        <p:spPr>
          <a:xfrm>
            <a:off x="1297080" y="1791720"/>
            <a:ext cx="306000" cy="807840"/>
          </a:xfrm>
          <a:prstGeom prst="rect">
            <a:avLst/>
          </a:prstGeom>
          <a:solidFill>
            <a:srgbClr val="F4CA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19"/>
          <p:cNvSpPr/>
          <p:nvPr/>
        </p:nvSpPr>
        <p:spPr>
          <a:xfrm>
            <a:off x="1297080" y="2599920"/>
            <a:ext cx="306000" cy="3650760"/>
          </a:xfrm>
          <a:prstGeom prst="rect">
            <a:avLst/>
          </a:prstGeom>
          <a:solidFill>
            <a:srgbClr val="92D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19"/>
          <p:cNvSpPr/>
          <p:nvPr/>
        </p:nvSpPr>
        <p:spPr>
          <a:xfrm>
            <a:off x="1297080" y="1449360"/>
            <a:ext cx="306720" cy="342000"/>
          </a:xfrm>
          <a:prstGeom prst="rect">
            <a:avLst/>
          </a:prstGeom>
          <a:solidFill>
            <a:srgbClr val="FFF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19"/>
          <p:cNvSpPr txBox="1"/>
          <p:nvPr>
            <p:ph idx="4294967295" type="title"/>
          </p:nvPr>
        </p:nvSpPr>
        <p:spPr>
          <a:xfrm>
            <a:off x="-1440" y="-1800"/>
            <a:ext cx="12191760" cy="459000"/>
          </a:xfrm>
          <a:prstGeom prst="rect">
            <a:avLst/>
          </a:prstGeom>
          <a:solidFill>
            <a:srgbClr val="FBE5D6"/>
          </a:solidFill>
          <a:ln>
            <a:noFill/>
          </a:ln>
        </p:spPr>
        <p:txBody>
          <a:bodyPr anchorCtr="0" anchor="ctr" bIns="45700" lIns="91425" spcFirstLastPara="1" rIns="91425" wrap="square" tIns="45700">
            <a:normAutofit fontScale="83000"/>
          </a:bodyPr>
          <a:lstStyle/>
          <a:p>
            <a:pPr indent="0" lvl="0" marL="0" marR="0" rtl="0" algn="l">
              <a:lnSpc>
                <a:spcPct val="90000"/>
              </a:lnSpc>
              <a:spcBef>
                <a:spcPts val="0"/>
              </a:spcBef>
              <a:spcAft>
                <a:spcPts val="0"/>
              </a:spcAft>
              <a:buClr>
                <a:srgbClr val="000000"/>
              </a:buClr>
              <a:buSzPct val="100000"/>
              <a:buFont typeface="Calibri"/>
              <a:buNone/>
            </a:pPr>
            <a:r>
              <a:rPr b="0" i="0" lang="en-US" sz="3200" u="none" cap="none" strike="noStrike">
                <a:solidFill>
                  <a:srgbClr val="000000"/>
                </a:solidFill>
                <a:latin typeface="Calibri"/>
                <a:ea typeface="Calibri"/>
                <a:cs typeface="Calibri"/>
                <a:sym typeface="Calibri"/>
              </a:rPr>
              <a:t>  We model bit planes as chains of nodes</a:t>
            </a:r>
            <a:endParaRPr b="0" i="0" sz="3200" u="none" cap="none" strike="noStrike">
              <a:solidFill>
                <a:srgbClr val="000000"/>
              </a:solidFill>
              <a:latin typeface="Calibri"/>
              <a:ea typeface="Calibri"/>
              <a:cs typeface="Calibri"/>
              <a:sym typeface="Calibri"/>
            </a:endParaRPr>
          </a:p>
        </p:txBody>
      </p:sp>
      <p:sp>
        <p:nvSpPr>
          <p:cNvPr id="1361" name="Google Shape;1361;p19"/>
          <p:cNvSpPr/>
          <p:nvPr/>
        </p:nvSpPr>
        <p:spPr>
          <a:xfrm>
            <a:off x="1298520" y="1458360"/>
            <a:ext cx="339480" cy="47538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t>
            </a:r>
            <a:endParaRPr b="0" i="0" sz="1800" u="none" cap="none" strike="noStrike">
              <a:solidFill>
                <a:schemeClr val="dk1"/>
              </a:solidFill>
              <a:latin typeface="Arial"/>
              <a:ea typeface="Arial"/>
              <a:cs typeface="Arial"/>
              <a:sym typeface="Arial"/>
            </a:endParaRPr>
          </a:p>
        </p:txBody>
      </p:sp>
      <p:sp>
        <p:nvSpPr>
          <p:cNvPr id="1362" name="Google Shape;1362;p19"/>
          <p:cNvSpPr/>
          <p:nvPr/>
        </p:nvSpPr>
        <p:spPr>
          <a:xfrm>
            <a:off x="1605240" y="1449360"/>
            <a:ext cx="339480" cy="4753800"/>
          </a:xfrm>
          <a:prstGeom prst="rect">
            <a:avLst/>
          </a:prstGeom>
          <a:solidFill>
            <a:srgbClr val="A5A5A5"/>
          </a:solid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t>
            </a:r>
            <a:endParaRPr b="0" i="0" sz="1800" u="none" cap="none" strike="noStrike">
              <a:solidFill>
                <a:schemeClr val="dk1"/>
              </a:solidFill>
              <a:latin typeface="Arial"/>
              <a:ea typeface="Arial"/>
              <a:cs typeface="Arial"/>
              <a:sym typeface="Arial"/>
            </a:endParaRPr>
          </a:p>
        </p:txBody>
      </p:sp>
      <p:sp>
        <p:nvSpPr>
          <p:cNvPr id="1363" name="Google Shape;1363;p19"/>
          <p:cNvSpPr/>
          <p:nvPr/>
        </p:nvSpPr>
        <p:spPr>
          <a:xfrm>
            <a:off x="1930680" y="1449360"/>
            <a:ext cx="339480" cy="4753800"/>
          </a:xfrm>
          <a:prstGeom prst="rect">
            <a:avLst/>
          </a:prstGeom>
          <a:solidFill>
            <a:srgbClr val="F2F2F2"/>
          </a:solid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t>
            </a:r>
            <a:endParaRPr b="0" i="0" sz="1800" u="none" cap="none" strike="noStrike">
              <a:solidFill>
                <a:schemeClr val="dk1"/>
              </a:solidFill>
              <a:latin typeface="Arial"/>
              <a:ea typeface="Arial"/>
              <a:cs typeface="Arial"/>
              <a:sym typeface="Arial"/>
            </a:endParaRPr>
          </a:p>
        </p:txBody>
      </p:sp>
      <p:sp>
        <p:nvSpPr>
          <p:cNvPr id="1364" name="Google Shape;1364;p19"/>
          <p:cNvSpPr/>
          <p:nvPr/>
        </p:nvSpPr>
        <p:spPr>
          <a:xfrm>
            <a:off x="1249200" y="1311840"/>
            <a:ext cx="1184760" cy="360"/>
          </a:xfrm>
          <a:custGeom>
            <a:rect b="b" l="l" r="r" t="t"/>
            <a:pathLst>
              <a:path extrusionOk="0" h="21600" w="21600">
                <a:moveTo>
                  <a:pt x="0" y="0"/>
                </a:moveTo>
                <a:lnTo>
                  <a:pt x="21600" y="21600"/>
                </a:lnTo>
              </a:path>
            </a:pathLst>
          </a:custGeom>
          <a:noFill/>
          <a:ln cap="flat" cmpd="sng" w="28575">
            <a:solidFill>
              <a:srgbClr val="44546A"/>
            </a:solidFill>
            <a:prstDash val="solid"/>
            <a:miter lim="8000"/>
            <a:headEnd len="sm" w="sm" type="none"/>
            <a:tailEnd len="lg" w="lg" type="triangle"/>
          </a:ln>
        </p:spPr>
      </p:sp>
      <p:sp>
        <p:nvSpPr>
          <p:cNvPr id="1365" name="Google Shape;1365;p19"/>
          <p:cNvSpPr/>
          <p:nvPr/>
        </p:nvSpPr>
        <p:spPr>
          <a:xfrm>
            <a:off x="1130400" y="807480"/>
            <a:ext cx="1409040" cy="39528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Bit planes</a:t>
            </a:r>
            <a:endParaRPr b="0" i="0" sz="2000" u="none" cap="none" strike="noStrike">
              <a:solidFill>
                <a:schemeClr val="dk1"/>
              </a:solidFill>
              <a:latin typeface="Arial"/>
              <a:ea typeface="Arial"/>
              <a:cs typeface="Arial"/>
              <a:sym typeface="Arial"/>
            </a:endParaRPr>
          </a:p>
        </p:txBody>
      </p:sp>
      <p:sp>
        <p:nvSpPr>
          <p:cNvPr id="1366" name="Google Shape;1366;p19"/>
          <p:cNvSpPr/>
          <p:nvPr/>
        </p:nvSpPr>
        <p:spPr>
          <a:xfrm flipH="1">
            <a:off x="5055480" y="4203360"/>
            <a:ext cx="58248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67" name="Google Shape;1367;p19"/>
          <p:cNvSpPr/>
          <p:nvPr/>
        </p:nvSpPr>
        <p:spPr>
          <a:xfrm>
            <a:off x="5637960" y="4203360"/>
            <a:ext cx="19620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68" name="Google Shape;1368;p19"/>
          <p:cNvSpPr/>
          <p:nvPr/>
        </p:nvSpPr>
        <p:spPr>
          <a:xfrm flipH="1">
            <a:off x="6789960" y="4203360"/>
            <a:ext cx="57996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69" name="Google Shape;1369;p19"/>
          <p:cNvSpPr/>
          <p:nvPr/>
        </p:nvSpPr>
        <p:spPr>
          <a:xfrm flipH="1">
            <a:off x="7183440" y="4203360"/>
            <a:ext cx="18720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70" name="Google Shape;1370;p19"/>
          <p:cNvSpPr/>
          <p:nvPr/>
        </p:nvSpPr>
        <p:spPr>
          <a:xfrm>
            <a:off x="7371000" y="4203360"/>
            <a:ext cx="19872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71" name="Google Shape;1371;p19"/>
          <p:cNvSpPr/>
          <p:nvPr/>
        </p:nvSpPr>
        <p:spPr>
          <a:xfrm>
            <a:off x="7371000" y="4203360"/>
            <a:ext cx="57528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72" name="Google Shape;1372;p19"/>
          <p:cNvSpPr/>
          <p:nvPr/>
        </p:nvSpPr>
        <p:spPr>
          <a:xfrm flipH="1">
            <a:off x="5447160" y="4203360"/>
            <a:ext cx="18972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73" name="Google Shape;1373;p19"/>
          <p:cNvSpPr/>
          <p:nvPr/>
        </p:nvSpPr>
        <p:spPr>
          <a:xfrm>
            <a:off x="5637960" y="4203360"/>
            <a:ext cx="57276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74" name="Google Shape;1374;p19"/>
          <p:cNvSpPr/>
          <p:nvPr/>
        </p:nvSpPr>
        <p:spPr>
          <a:xfrm flipH="1">
            <a:off x="5748480" y="3382920"/>
            <a:ext cx="1622160" cy="554040"/>
          </a:xfrm>
          <a:custGeom>
            <a:rect b="b" l="l" r="r" t="t"/>
            <a:pathLst>
              <a:path extrusionOk="0" h="21600" w="21600">
                <a:moveTo>
                  <a:pt x="0" y="0"/>
                </a:moveTo>
                <a:lnTo>
                  <a:pt x="21600" y="21600"/>
                </a:lnTo>
              </a:path>
            </a:pathLst>
          </a:custGeom>
          <a:noFill/>
          <a:ln cap="rnd" cmpd="sng" w="28575">
            <a:solidFill>
              <a:srgbClr val="0C0C0C"/>
            </a:solidFill>
            <a:prstDash val="solid"/>
            <a:round/>
            <a:headEnd len="sm" w="sm" type="none"/>
            <a:tailEnd len="lg" w="lg" type="triangle"/>
          </a:ln>
        </p:spPr>
      </p:sp>
      <p:sp>
        <p:nvSpPr>
          <p:cNvPr id="1375" name="Google Shape;1375;p19"/>
          <p:cNvSpPr/>
          <p:nvPr/>
        </p:nvSpPr>
        <p:spPr>
          <a:xfrm>
            <a:off x="7371000" y="3382920"/>
            <a:ext cx="1622520" cy="554040"/>
          </a:xfrm>
          <a:custGeom>
            <a:rect b="b" l="l" r="r" t="t"/>
            <a:pathLst>
              <a:path extrusionOk="0" h="21600" w="21600">
                <a:moveTo>
                  <a:pt x="0" y="0"/>
                </a:moveTo>
                <a:lnTo>
                  <a:pt x="21600" y="21600"/>
                </a:lnTo>
              </a:path>
            </a:pathLst>
          </a:custGeom>
          <a:noFill/>
          <a:ln cap="rnd" cmpd="sng" w="28575">
            <a:solidFill>
              <a:srgbClr val="0C0C0C"/>
            </a:solidFill>
            <a:prstDash val="solid"/>
            <a:round/>
            <a:headEnd len="sm" w="sm" type="none"/>
            <a:tailEnd len="lg" w="lg" type="triangle"/>
          </a:ln>
        </p:spPr>
      </p:sp>
      <p:sp>
        <p:nvSpPr>
          <p:cNvPr id="1376" name="Google Shape;1376;p19"/>
          <p:cNvSpPr/>
          <p:nvPr/>
        </p:nvSpPr>
        <p:spPr>
          <a:xfrm>
            <a:off x="7371000" y="3382920"/>
            <a:ext cx="360" cy="508320"/>
          </a:xfrm>
          <a:custGeom>
            <a:rect b="b" l="l" r="r" t="t"/>
            <a:pathLst>
              <a:path extrusionOk="0" h="21600" w="21600">
                <a:moveTo>
                  <a:pt x="0" y="0"/>
                </a:moveTo>
                <a:lnTo>
                  <a:pt x="21600" y="21600"/>
                </a:lnTo>
              </a:path>
            </a:pathLst>
          </a:custGeom>
          <a:noFill/>
          <a:ln cap="rnd" cmpd="sng" w="28575">
            <a:solidFill>
              <a:srgbClr val="0C0C0C"/>
            </a:solidFill>
            <a:prstDash val="solid"/>
            <a:round/>
            <a:headEnd len="sm" w="sm" type="none"/>
            <a:tailEnd len="lg" w="lg" type="triangle"/>
          </a:ln>
        </p:spPr>
      </p:sp>
      <p:sp>
        <p:nvSpPr>
          <p:cNvPr id="1377" name="Google Shape;1377;p19"/>
          <p:cNvSpPr/>
          <p:nvPr/>
        </p:nvSpPr>
        <p:spPr>
          <a:xfrm>
            <a:off x="9104040" y="4203360"/>
            <a:ext cx="57744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78" name="Google Shape;1378;p19"/>
          <p:cNvSpPr/>
          <p:nvPr/>
        </p:nvSpPr>
        <p:spPr>
          <a:xfrm flipH="1">
            <a:off x="8918640" y="4203360"/>
            <a:ext cx="18504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79" name="Google Shape;1379;p19"/>
          <p:cNvSpPr/>
          <p:nvPr/>
        </p:nvSpPr>
        <p:spPr>
          <a:xfrm>
            <a:off x="9104040" y="4203360"/>
            <a:ext cx="20088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80" name="Google Shape;1380;p19"/>
          <p:cNvSpPr/>
          <p:nvPr/>
        </p:nvSpPr>
        <p:spPr>
          <a:xfrm flipH="1">
            <a:off x="8525880" y="4203360"/>
            <a:ext cx="57744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81" name="Google Shape;1381;p19"/>
          <p:cNvSpPr/>
          <p:nvPr/>
        </p:nvSpPr>
        <p:spPr>
          <a:xfrm>
            <a:off x="8948160" y="3891600"/>
            <a:ext cx="311400" cy="311400"/>
          </a:xfrm>
          <a:prstGeom prst="ellipse">
            <a:avLst/>
          </a:prstGeom>
          <a:solidFill>
            <a:srgbClr val="F4CAE4"/>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9"/>
          <p:cNvSpPr/>
          <p:nvPr/>
        </p:nvSpPr>
        <p:spPr>
          <a:xfrm>
            <a:off x="10104120" y="4198680"/>
            <a:ext cx="311400" cy="311400"/>
          </a:xfrm>
          <a:prstGeom prst="ellipse">
            <a:avLst/>
          </a:prstGeom>
          <a:solidFill>
            <a:srgbClr val="F2F2F2"/>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9"/>
          <p:cNvSpPr/>
          <p:nvPr/>
        </p:nvSpPr>
        <p:spPr>
          <a:xfrm>
            <a:off x="9550440" y="4036680"/>
            <a:ext cx="311400" cy="311400"/>
          </a:xfrm>
          <a:prstGeom prst="ellipse">
            <a:avLst/>
          </a:prstGeom>
          <a:solidFill>
            <a:srgbClr val="A5A5A5"/>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4" name="Google Shape;1384;p19"/>
          <p:cNvSpPr/>
          <p:nvPr/>
        </p:nvSpPr>
        <p:spPr>
          <a:xfrm>
            <a:off x="9259920" y="4047480"/>
            <a:ext cx="290160" cy="1447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85" name="Google Shape;1385;p19"/>
          <p:cNvSpPr/>
          <p:nvPr/>
        </p:nvSpPr>
        <p:spPr>
          <a:xfrm>
            <a:off x="9862200" y="4192560"/>
            <a:ext cx="241560" cy="16164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86" name="Google Shape;1386;p19"/>
          <p:cNvSpPr/>
          <p:nvPr/>
        </p:nvSpPr>
        <p:spPr>
          <a:xfrm flipH="1">
            <a:off x="952524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19"/>
          <p:cNvSpPr/>
          <p:nvPr/>
        </p:nvSpPr>
        <p:spPr>
          <a:xfrm flipH="1">
            <a:off x="876204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9"/>
          <p:cNvSpPr/>
          <p:nvPr/>
        </p:nvSpPr>
        <p:spPr>
          <a:xfrm flipH="1">
            <a:off x="914832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19"/>
          <p:cNvSpPr/>
          <p:nvPr/>
        </p:nvSpPr>
        <p:spPr>
          <a:xfrm flipH="1">
            <a:off x="836928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19"/>
          <p:cNvSpPr/>
          <p:nvPr/>
        </p:nvSpPr>
        <p:spPr>
          <a:xfrm flipH="1">
            <a:off x="952524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19"/>
          <p:cNvSpPr/>
          <p:nvPr/>
        </p:nvSpPr>
        <p:spPr>
          <a:xfrm flipH="1">
            <a:off x="876204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19"/>
          <p:cNvSpPr/>
          <p:nvPr/>
        </p:nvSpPr>
        <p:spPr>
          <a:xfrm flipH="1">
            <a:off x="914832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19"/>
          <p:cNvSpPr/>
          <p:nvPr/>
        </p:nvSpPr>
        <p:spPr>
          <a:xfrm flipH="1">
            <a:off x="836928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9"/>
          <p:cNvSpPr/>
          <p:nvPr/>
        </p:nvSpPr>
        <p:spPr>
          <a:xfrm flipH="1">
            <a:off x="952524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19"/>
          <p:cNvSpPr/>
          <p:nvPr/>
        </p:nvSpPr>
        <p:spPr>
          <a:xfrm flipH="1">
            <a:off x="876204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19"/>
          <p:cNvSpPr/>
          <p:nvPr/>
        </p:nvSpPr>
        <p:spPr>
          <a:xfrm flipH="1">
            <a:off x="914832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19"/>
          <p:cNvSpPr/>
          <p:nvPr/>
        </p:nvSpPr>
        <p:spPr>
          <a:xfrm flipH="1">
            <a:off x="836928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19"/>
          <p:cNvSpPr/>
          <p:nvPr/>
        </p:nvSpPr>
        <p:spPr>
          <a:xfrm>
            <a:off x="852588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399" name="Google Shape;1399;p19"/>
          <p:cNvSpPr/>
          <p:nvPr/>
        </p:nvSpPr>
        <p:spPr>
          <a:xfrm>
            <a:off x="852588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00" name="Google Shape;1400;p19"/>
          <p:cNvSpPr/>
          <p:nvPr/>
        </p:nvSpPr>
        <p:spPr>
          <a:xfrm>
            <a:off x="8918640" y="5047560"/>
            <a:ext cx="360" cy="24336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01" name="Google Shape;1401;p19"/>
          <p:cNvSpPr/>
          <p:nvPr/>
        </p:nvSpPr>
        <p:spPr>
          <a:xfrm>
            <a:off x="891864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02" name="Google Shape;1402;p19"/>
          <p:cNvSpPr/>
          <p:nvPr/>
        </p:nvSpPr>
        <p:spPr>
          <a:xfrm>
            <a:off x="9305280" y="5047560"/>
            <a:ext cx="360" cy="24336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03" name="Google Shape;1403;p19"/>
          <p:cNvSpPr/>
          <p:nvPr/>
        </p:nvSpPr>
        <p:spPr>
          <a:xfrm>
            <a:off x="930528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04" name="Google Shape;1404;p19"/>
          <p:cNvSpPr/>
          <p:nvPr/>
        </p:nvSpPr>
        <p:spPr>
          <a:xfrm>
            <a:off x="968184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05" name="Google Shape;1405;p19"/>
          <p:cNvSpPr/>
          <p:nvPr/>
        </p:nvSpPr>
        <p:spPr>
          <a:xfrm>
            <a:off x="968184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06" name="Google Shape;1406;p19"/>
          <p:cNvSpPr/>
          <p:nvPr/>
        </p:nvSpPr>
        <p:spPr>
          <a:xfrm flipH="1">
            <a:off x="779004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19"/>
          <p:cNvSpPr/>
          <p:nvPr/>
        </p:nvSpPr>
        <p:spPr>
          <a:xfrm flipH="1">
            <a:off x="702648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9"/>
          <p:cNvSpPr/>
          <p:nvPr/>
        </p:nvSpPr>
        <p:spPr>
          <a:xfrm flipH="1">
            <a:off x="741312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19"/>
          <p:cNvSpPr/>
          <p:nvPr/>
        </p:nvSpPr>
        <p:spPr>
          <a:xfrm flipH="1">
            <a:off x="663408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19"/>
          <p:cNvSpPr/>
          <p:nvPr/>
        </p:nvSpPr>
        <p:spPr>
          <a:xfrm flipH="1">
            <a:off x="779004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19"/>
          <p:cNvSpPr/>
          <p:nvPr/>
        </p:nvSpPr>
        <p:spPr>
          <a:xfrm flipH="1">
            <a:off x="702648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19"/>
          <p:cNvSpPr/>
          <p:nvPr/>
        </p:nvSpPr>
        <p:spPr>
          <a:xfrm flipH="1">
            <a:off x="741312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19"/>
          <p:cNvSpPr/>
          <p:nvPr/>
        </p:nvSpPr>
        <p:spPr>
          <a:xfrm flipH="1">
            <a:off x="663408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9"/>
          <p:cNvSpPr/>
          <p:nvPr/>
        </p:nvSpPr>
        <p:spPr>
          <a:xfrm flipH="1">
            <a:off x="779004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19"/>
          <p:cNvSpPr/>
          <p:nvPr/>
        </p:nvSpPr>
        <p:spPr>
          <a:xfrm flipH="1">
            <a:off x="702648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9"/>
          <p:cNvSpPr/>
          <p:nvPr/>
        </p:nvSpPr>
        <p:spPr>
          <a:xfrm flipH="1">
            <a:off x="741312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19"/>
          <p:cNvSpPr/>
          <p:nvPr/>
        </p:nvSpPr>
        <p:spPr>
          <a:xfrm flipH="1">
            <a:off x="663408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8" name="Google Shape;1418;p19"/>
          <p:cNvSpPr/>
          <p:nvPr/>
        </p:nvSpPr>
        <p:spPr>
          <a:xfrm>
            <a:off x="679068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19" name="Google Shape;1419;p19"/>
          <p:cNvSpPr/>
          <p:nvPr/>
        </p:nvSpPr>
        <p:spPr>
          <a:xfrm>
            <a:off x="679068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20" name="Google Shape;1420;p19"/>
          <p:cNvSpPr/>
          <p:nvPr/>
        </p:nvSpPr>
        <p:spPr>
          <a:xfrm>
            <a:off x="718344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21" name="Google Shape;1421;p19"/>
          <p:cNvSpPr/>
          <p:nvPr/>
        </p:nvSpPr>
        <p:spPr>
          <a:xfrm>
            <a:off x="718344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22" name="Google Shape;1422;p19"/>
          <p:cNvSpPr/>
          <p:nvPr/>
        </p:nvSpPr>
        <p:spPr>
          <a:xfrm>
            <a:off x="756972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23" name="Google Shape;1423;p19"/>
          <p:cNvSpPr/>
          <p:nvPr/>
        </p:nvSpPr>
        <p:spPr>
          <a:xfrm>
            <a:off x="756972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24" name="Google Shape;1424;p19"/>
          <p:cNvSpPr/>
          <p:nvPr/>
        </p:nvSpPr>
        <p:spPr>
          <a:xfrm>
            <a:off x="794664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25" name="Google Shape;1425;p19"/>
          <p:cNvSpPr/>
          <p:nvPr/>
        </p:nvSpPr>
        <p:spPr>
          <a:xfrm>
            <a:off x="794664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26" name="Google Shape;1426;p19"/>
          <p:cNvSpPr/>
          <p:nvPr/>
        </p:nvSpPr>
        <p:spPr>
          <a:xfrm flipH="1">
            <a:off x="605448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7" name="Google Shape;1427;p19"/>
          <p:cNvSpPr/>
          <p:nvPr/>
        </p:nvSpPr>
        <p:spPr>
          <a:xfrm flipH="1">
            <a:off x="529128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8" name="Google Shape;1428;p19"/>
          <p:cNvSpPr/>
          <p:nvPr/>
        </p:nvSpPr>
        <p:spPr>
          <a:xfrm flipH="1">
            <a:off x="567792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9" name="Google Shape;1429;p19"/>
          <p:cNvSpPr/>
          <p:nvPr/>
        </p:nvSpPr>
        <p:spPr>
          <a:xfrm flipH="1">
            <a:off x="489852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0" name="Google Shape;1430;p19"/>
          <p:cNvSpPr/>
          <p:nvPr/>
        </p:nvSpPr>
        <p:spPr>
          <a:xfrm flipH="1">
            <a:off x="605448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19"/>
          <p:cNvSpPr/>
          <p:nvPr/>
        </p:nvSpPr>
        <p:spPr>
          <a:xfrm flipH="1">
            <a:off x="529128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19"/>
          <p:cNvSpPr/>
          <p:nvPr/>
        </p:nvSpPr>
        <p:spPr>
          <a:xfrm flipH="1">
            <a:off x="567792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19"/>
          <p:cNvSpPr/>
          <p:nvPr/>
        </p:nvSpPr>
        <p:spPr>
          <a:xfrm flipH="1">
            <a:off x="489852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19"/>
          <p:cNvSpPr/>
          <p:nvPr/>
        </p:nvSpPr>
        <p:spPr>
          <a:xfrm flipH="1">
            <a:off x="605448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19"/>
          <p:cNvSpPr/>
          <p:nvPr/>
        </p:nvSpPr>
        <p:spPr>
          <a:xfrm flipH="1">
            <a:off x="529128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19"/>
          <p:cNvSpPr/>
          <p:nvPr/>
        </p:nvSpPr>
        <p:spPr>
          <a:xfrm flipH="1">
            <a:off x="567792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19"/>
          <p:cNvSpPr/>
          <p:nvPr/>
        </p:nvSpPr>
        <p:spPr>
          <a:xfrm flipH="1">
            <a:off x="489852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19"/>
          <p:cNvSpPr/>
          <p:nvPr/>
        </p:nvSpPr>
        <p:spPr>
          <a:xfrm>
            <a:off x="505548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39" name="Google Shape;1439;p19"/>
          <p:cNvSpPr/>
          <p:nvPr/>
        </p:nvSpPr>
        <p:spPr>
          <a:xfrm>
            <a:off x="505548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40" name="Google Shape;1440;p19"/>
          <p:cNvSpPr/>
          <p:nvPr/>
        </p:nvSpPr>
        <p:spPr>
          <a:xfrm>
            <a:off x="544788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41" name="Google Shape;1441;p19"/>
          <p:cNvSpPr/>
          <p:nvPr/>
        </p:nvSpPr>
        <p:spPr>
          <a:xfrm>
            <a:off x="544788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42" name="Google Shape;1442;p19"/>
          <p:cNvSpPr/>
          <p:nvPr/>
        </p:nvSpPr>
        <p:spPr>
          <a:xfrm>
            <a:off x="583452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43" name="Google Shape;1443;p19"/>
          <p:cNvSpPr/>
          <p:nvPr/>
        </p:nvSpPr>
        <p:spPr>
          <a:xfrm>
            <a:off x="583452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44" name="Google Shape;1444;p19"/>
          <p:cNvSpPr/>
          <p:nvPr/>
        </p:nvSpPr>
        <p:spPr>
          <a:xfrm>
            <a:off x="621144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45" name="Google Shape;1445;p19"/>
          <p:cNvSpPr/>
          <p:nvPr/>
        </p:nvSpPr>
        <p:spPr>
          <a:xfrm>
            <a:off x="621144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46" name="Google Shape;1446;p19"/>
          <p:cNvSpPr/>
          <p:nvPr/>
        </p:nvSpPr>
        <p:spPr>
          <a:xfrm>
            <a:off x="7214760" y="3891600"/>
            <a:ext cx="311400" cy="311400"/>
          </a:xfrm>
          <a:prstGeom prst="ellipse">
            <a:avLst/>
          </a:prstGeom>
          <a:solidFill>
            <a:srgbClr val="F4CAE4"/>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19"/>
          <p:cNvSpPr/>
          <p:nvPr/>
        </p:nvSpPr>
        <p:spPr>
          <a:xfrm>
            <a:off x="8371080" y="4183560"/>
            <a:ext cx="311400" cy="311400"/>
          </a:xfrm>
          <a:prstGeom prst="ellipse">
            <a:avLst/>
          </a:prstGeom>
          <a:solidFill>
            <a:srgbClr val="F2F2F2"/>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19"/>
          <p:cNvSpPr/>
          <p:nvPr/>
        </p:nvSpPr>
        <p:spPr>
          <a:xfrm>
            <a:off x="7817400" y="4021560"/>
            <a:ext cx="311400" cy="311400"/>
          </a:xfrm>
          <a:prstGeom prst="ellipse">
            <a:avLst/>
          </a:prstGeom>
          <a:solidFill>
            <a:srgbClr val="A5A5A5"/>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19"/>
          <p:cNvSpPr/>
          <p:nvPr/>
        </p:nvSpPr>
        <p:spPr>
          <a:xfrm>
            <a:off x="7526880" y="4047480"/>
            <a:ext cx="290160" cy="1296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50" name="Google Shape;1450;p19"/>
          <p:cNvSpPr/>
          <p:nvPr/>
        </p:nvSpPr>
        <p:spPr>
          <a:xfrm>
            <a:off x="8129160" y="4177440"/>
            <a:ext cx="241560" cy="16164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51" name="Google Shape;1451;p19"/>
          <p:cNvSpPr/>
          <p:nvPr/>
        </p:nvSpPr>
        <p:spPr>
          <a:xfrm>
            <a:off x="5482080" y="3891600"/>
            <a:ext cx="311400" cy="311400"/>
          </a:xfrm>
          <a:prstGeom prst="ellipse">
            <a:avLst/>
          </a:prstGeom>
          <a:solidFill>
            <a:srgbClr val="F4CAE4"/>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19"/>
          <p:cNvSpPr/>
          <p:nvPr/>
        </p:nvSpPr>
        <p:spPr>
          <a:xfrm>
            <a:off x="6638040" y="4209480"/>
            <a:ext cx="311400" cy="311400"/>
          </a:xfrm>
          <a:prstGeom prst="ellipse">
            <a:avLst/>
          </a:prstGeom>
          <a:solidFill>
            <a:srgbClr val="F2F2F2"/>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19"/>
          <p:cNvSpPr/>
          <p:nvPr/>
        </p:nvSpPr>
        <p:spPr>
          <a:xfrm>
            <a:off x="6084360" y="4047480"/>
            <a:ext cx="311400" cy="311400"/>
          </a:xfrm>
          <a:prstGeom prst="ellipse">
            <a:avLst/>
          </a:prstGeom>
          <a:solidFill>
            <a:srgbClr val="A5A5A5"/>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19"/>
          <p:cNvSpPr/>
          <p:nvPr/>
        </p:nvSpPr>
        <p:spPr>
          <a:xfrm>
            <a:off x="5793840" y="4047480"/>
            <a:ext cx="290160" cy="155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55" name="Google Shape;1455;p19"/>
          <p:cNvSpPr/>
          <p:nvPr/>
        </p:nvSpPr>
        <p:spPr>
          <a:xfrm>
            <a:off x="6396480" y="4203360"/>
            <a:ext cx="241560" cy="16164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56" name="Google Shape;1456;p19"/>
          <p:cNvSpPr/>
          <p:nvPr/>
        </p:nvSpPr>
        <p:spPr>
          <a:xfrm>
            <a:off x="7214760" y="3070800"/>
            <a:ext cx="311400" cy="311400"/>
          </a:xfrm>
          <a:prstGeom prst="ellipse">
            <a:avLst/>
          </a:prstGeom>
          <a:solidFill>
            <a:srgbClr val="FFF2AE"/>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19"/>
          <p:cNvSpPr/>
          <p:nvPr/>
        </p:nvSpPr>
        <p:spPr>
          <a:xfrm>
            <a:off x="8371080" y="336312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19"/>
          <p:cNvSpPr/>
          <p:nvPr/>
        </p:nvSpPr>
        <p:spPr>
          <a:xfrm>
            <a:off x="7817400" y="3200760"/>
            <a:ext cx="311400" cy="311400"/>
          </a:xfrm>
          <a:prstGeom prst="ellipse">
            <a:avLst/>
          </a:prstGeom>
          <a:solidFill>
            <a:srgbClr val="A5A5A5"/>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19"/>
          <p:cNvSpPr/>
          <p:nvPr/>
        </p:nvSpPr>
        <p:spPr>
          <a:xfrm>
            <a:off x="7526880" y="3226680"/>
            <a:ext cx="290160" cy="1296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60" name="Google Shape;1460;p19"/>
          <p:cNvSpPr/>
          <p:nvPr/>
        </p:nvSpPr>
        <p:spPr>
          <a:xfrm>
            <a:off x="8129160" y="3356640"/>
            <a:ext cx="241560" cy="16164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pic>
        <p:nvPicPr>
          <p:cNvPr id="1461" name="Google Shape;1461;p19"/>
          <p:cNvPicPr preferRelativeResize="0"/>
          <p:nvPr/>
        </p:nvPicPr>
        <p:blipFill rotWithShape="1">
          <a:blip r:embed="rId3">
            <a:alphaModFix/>
          </a:blip>
          <a:srcRect b="25426" l="0" r="0" t="25157"/>
          <a:stretch/>
        </p:blipFill>
        <p:spPr>
          <a:xfrm>
            <a:off x="3133080" y="1213560"/>
            <a:ext cx="2919600" cy="2076480"/>
          </a:xfrm>
          <a:prstGeom prst="rect">
            <a:avLst/>
          </a:prstGeom>
          <a:noFill/>
          <a:ln>
            <a:noFill/>
          </a:ln>
        </p:spPr>
      </p:pic>
      <p:sp>
        <p:nvSpPr>
          <p:cNvPr id="1462" name="Google Shape;1462;p19"/>
          <p:cNvSpPr/>
          <p:nvPr/>
        </p:nvSpPr>
        <p:spPr>
          <a:xfrm rot="10800000">
            <a:off x="5668920" y="2417400"/>
            <a:ext cx="808560" cy="1139760"/>
          </a:xfrm>
          <a:custGeom>
            <a:rect b="b" l="l" r="r" t="t"/>
            <a:pathLst>
              <a:path extrusionOk="0" h="21600" w="21600">
                <a:moveTo>
                  <a:pt x="0" y="0"/>
                </a:moveTo>
                <a:lnTo>
                  <a:pt x="21600" y="21600"/>
                </a:lnTo>
              </a:path>
            </a:pathLst>
          </a:custGeom>
          <a:noFill/>
          <a:ln cap="flat" cmpd="sng" w="28575">
            <a:solidFill>
              <a:srgbClr val="1F3864"/>
            </a:solidFill>
            <a:prstDash val="solid"/>
            <a:miter lim="8000"/>
            <a:headEnd len="sm" w="sm" type="none"/>
            <a:tailEnd len="lg" w="lg" type="triangle"/>
          </a:ln>
        </p:spPr>
      </p:sp>
      <p:pic>
        <p:nvPicPr>
          <p:cNvPr id="1463" name="Google Shape;1463;p19"/>
          <p:cNvPicPr preferRelativeResize="0"/>
          <p:nvPr/>
        </p:nvPicPr>
        <p:blipFill rotWithShape="1">
          <a:blip r:embed="rId4">
            <a:alphaModFix/>
          </a:blip>
          <a:srcRect b="23080" l="0" r="0" t="24174"/>
          <a:stretch/>
        </p:blipFill>
        <p:spPr>
          <a:xfrm>
            <a:off x="8179920" y="1081440"/>
            <a:ext cx="2919600" cy="2212200"/>
          </a:xfrm>
          <a:prstGeom prst="rect">
            <a:avLst/>
          </a:prstGeom>
          <a:noFill/>
          <a:ln>
            <a:noFill/>
          </a:ln>
        </p:spPr>
      </p:pic>
      <p:sp>
        <p:nvSpPr>
          <p:cNvPr id="1464" name="Google Shape;1464;p19"/>
          <p:cNvSpPr/>
          <p:nvPr/>
        </p:nvSpPr>
        <p:spPr>
          <a:xfrm flipH="1" rot="10800000">
            <a:off x="7371000" y="2371320"/>
            <a:ext cx="1151280" cy="648720"/>
          </a:xfrm>
          <a:custGeom>
            <a:rect b="b" l="l" r="r" t="t"/>
            <a:pathLst>
              <a:path extrusionOk="0" h="21600" w="21600">
                <a:moveTo>
                  <a:pt x="0" y="0"/>
                </a:moveTo>
                <a:lnTo>
                  <a:pt x="21600" y="21600"/>
                </a:lnTo>
              </a:path>
            </a:pathLst>
          </a:custGeom>
          <a:noFill/>
          <a:ln cap="flat" cmpd="sng" w="28575">
            <a:solidFill>
              <a:srgbClr val="1F3864"/>
            </a:solidFill>
            <a:prstDash val="solid"/>
            <a:miter lim="8000"/>
            <a:headEnd len="sm" w="sm" type="none"/>
            <a:tailEnd len="lg" w="lg" type="triangle"/>
          </a:ln>
        </p:spPr>
      </p:sp>
      <p:sp>
        <p:nvSpPr>
          <p:cNvPr id="1465" name="Google Shape;1465;p19"/>
          <p:cNvSpPr/>
          <p:nvPr/>
        </p:nvSpPr>
        <p:spPr>
          <a:xfrm>
            <a:off x="4432680" y="869040"/>
            <a:ext cx="316800" cy="3952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C</a:t>
            </a:r>
            <a:endParaRPr b="0" i="0" sz="2000" u="none" cap="none" strike="noStrike">
              <a:solidFill>
                <a:schemeClr val="dk1"/>
              </a:solidFill>
              <a:latin typeface="Arial"/>
              <a:ea typeface="Arial"/>
              <a:cs typeface="Arial"/>
              <a:sym typeface="Arial"/>
            </a:endParaRPr>
          </a:p>
        </p:txBody>
      </p:sp>
      <p:sp>
        <p:nvSpPr>
          <p:cNvPr id="1466" name="Google Shape;1466;p19"/>
          <p:cNvSpPr/>
          <p:nvPr/>
        </p:nvSpPr>
        <p:spPr>
          <a:xfrm>
            <a:off x="9462960" y="762480"/>
            <a:ext cx="319680" cy="3952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B</a:t>
            </a:r>
            <a:endParaRPr b="0" i="0" sz="2000" u="none" cap="none" strike="noStrike">
              <a:solidFill>
                <a:schemeClr val="dk1"/>
              </a:solidFill>
              <a:latin typeface="Arial"/>
              <a:ea typeface="Arial"/>
              <a:cs typeface="Arial"/>
              <a:sym typeface="Arial"/>
            </a:endParaRPr>
          </a:p>
        </p:txBody>
      </p:sp>
      <p:sp>
        <p:nvSpPr>
          <p:cNvPr id="1467" name="Google Shape;1467;p19"/>
          <p:cNvSpPr/>
          <p:nvPr/>
        </p:nvSpPr>
        <p:spPr>
          <a:xfrm>
            <a:off x="-360" y="6127560"/>
            <a:ext cx="740520" cy="740520"/>
          </a:xfrm>
          <a:prstGeom prst="rtTriangle">
            <a:avLst/>
          </a:prstGeom>
          <a:solidFill>
            <a:srgbClr val="FBE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19"/>
          <p:cNvSpPr/>
          <p:nvPr/>
        </p:nvSpPr>
        <p:spPr>
          <a:xfrm>
            <a:off x="-10800" y="6430680"/>
            <a:ext cx="488880" cy="456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10</a:t>
            </a:r>
            <a:endParaRPr b="0" i="0" sz="2400" u="none" cap="none" strike="noStrike">
              <a:solidFill>
                <a:schemeClr val="dk1"/>
              </a:solidFill>
              <a:latin typeface="Arial"/>
              <a:ea typeface="Arial"/>
              <a:cs typeface="Arial"/>
              <a:sym typeface="Arial"/>
            </a:endParaRPr>
          </a:p>
        </p:txBody>
      </p:sp>
      <p:grpSp>
        <p:nvGrpSpPr>
          <p:cNvPr id="1469" name="Google Shape;1469;p19"/>
          <p:cNvGrpSpPr/>
          <p:nvPr/>
        </p:nvGrpSpPr>
        <p:grpSpPr>
          <a:xfrm>
            <a:off x="5727420" y="806760"/>
            <a:ext cx="2142540" cy="2004840"/>
            <a:chOff x="5727420" y="806760"/>
            <a:chExt cx="2142540" cy="2004840"/>
          </a:xfrm>
        </p:grpSpPr>
        <p:sp>
          <p:nvSpPr>
            <p:cNvPr id="1470" name="Google Shape;1470;p19"/>
            <p:cNvSpPr/>
            <p:nvPr/>
          </p:nvSpPr>
          <p:spPr>
            <a:xfrm>
              <a:off x="6123960" y="955800"/>
              <a:ext cx="1481040" cy="1481040"/>
            </a:xfrm>
            <a:prstGeom prst="rect">
              <a:avLst/>
            </a:prstGeom>
            <a:solidFill>
              <a:srgbClr val="DDEAF6"/>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19"/>
            <p:cNvSpPr/>
            <p:nvPr/>
          </p:nvSpPr>
          <p:spPr>
            <a:xfrm flipH="1" rot="10800000">
              <a:off x="6123960" y="806760"/>
              <a:ext cx="360" cy="1629000"/>
            </a:xfrm>
            <a:custGeom>
              <a:rect b="b" l="l" r="r" t="t"/>
              <a:pathLst>
                <a:path extrusionOk="0" h="21600" w="21600">
                  <a:moveTo>
                    <a:pt x="0" y="0"/>
                  </a:moveTo>
                  <a:lnTo>
                    <a:pt x="21600" y="21600"/>
                  </a:lnTo>
                </a:path>
              </a:pathLst>
            </a:custGeom>
            <a:noFill/>
            <a:ln cap="flat" cmpd="sng" w="28575">
              <a:solidFill>
                <a:srgbClr val="222A35"/>
              </a:solidFill>
              <a:prstDash val="solid"/>
              <a:miter lim="8000"/>
              <a:headEnd len="sm" w="sm" type="none"/>
              <a:tailEnd len="lg" w="lg" type="triangle"/>
            </a:ln>
          </p:spPr>
        </p:sp>
        <p:sp>
          <p:nvSpPr>
            <p:cNvPr id="1472" name="Google Shape;1472;p19"/>
            <p:cNvSpPr/>
            <p:nvPr/>
          </p:nvSpPr>
          <p:spPr>
            <a:xfrm flipH="1" rot="10800000">
              <a:off x="6123960" y="2436120"/>
              <a:ext cx="1746000" cy="360"/>
            </a:xfrm>
            <a:custGeom>
              <a:rect b="b" l="l" r="r" t="t"/>
              <a:pathLst>
                <a:path extrusionOk="0" h="21600" w="21600">
                  <a:moveTo>
                    <a:pt x="0" y="0"/>
                  </a:moveTo>
                  <a:lnTo>
                    <a:pt x="21600" y="21600"/>
                  </a:lnTo>
                </a:path>
              </a:pathLst>
            </a:custGeom>
            <a:noFill/>
            <a:ln cap="flat" cmpd="sng" w="28575">
              <a:solidFill>
                <a:srgbClr val="222A35"/>
              </a:solidFill>
              <a:prstDash val="solid"/>
              <a:miter lim="8000"/>
              <a:headEnd len="sm" w="sm" type="none"/>
              <a:tailEnd len="lg" w="lg" type="triangle"/>
            </a:ln>
          </p:spPr>
        </p:sp>
        <p:sp>
          <p:nvSpPr>
            <p:cNvPr id="1473" name="Google Shape;1473;p19"/>
            <p:cNvSpPr/>
            <p:nvPr/>
          </p:nvSpPr>
          <p:spPr>
            <a:xfrm>
              <a:off x="6317280" y="2416320"/>
              <a:ext cx="1115280" cy="3952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Precision</a:t>
              </a:r>
              <a:endParaRPr b="0" i="0" sz="2000" u="none" cap="none" strike="noStrike">
                <a:solidFill>
                  <a:schemeClr val="dk1"/>
                </a:solidFill>
                <a:latin typeface="Arial"/>
                <a:ea typeface="Arial"/>
                <a:cs typeface="Arial"/>
                <a:sym typeface="Arial"/>
              </a:endParaRPr>
            </a:p>
          </p:txBody>
        </p:sp>
        <p:sp>
          <p:nvSpPr>
            <p:cNvPr id="1474" name="Google Shape;1474;p19"/>
            <p:cNvSpPr/>
            <p:nvPr/>
          </p:nvSpPr>
          <p:spPr>
            <a:xfrm rot="-5400000">
              <a:off x="5286600" y="1541520"/>
              <a:ext cx="1276560" cy="3949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Resolution</a:t>
              </a:r>
              <a:endParaRPr b="0" i="0" sz="2000" u="none" cap="none" strike="noStrike">
                <a:solidFill>
                  <a:schemeClr val="dk1"/>
                </a:solidFill>
                <a:latin typeface="Arial"/>
                <a:ea typeface="Arial"/>
                <a:cs typeface="Arial"/>
                <a:sym typeface="Arial"/>
              </a:endParaRPr>
            </a:p>
          </p:txBody>
        </p:sp>
        <p:sp>
          <p:nvSpPr>
            <p:cNvPr id="1475" name="Google Shape;1475;p19"/>
            <p:cNvSpPr/>
            <p:nvPr/>
          </p:nvSpPr>
          <p:spPr>
            <a:xfrm>
              <a:off x="6522840" y="896400"/>
              <a:ext cx="131760" cy="131760"/>
            </a:xfrm>
            <a:prstGeom prst="ellipse">
              <a:avLst/>
            </a:prstGeom>
            <a:solidFill>
              <a:srgbClr val="4472C4"/>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19"/>
            <p:cNvSpPr/>
            <p:nvPr/>
          </p:nvSpPr>
          <p:spPr>
            <a:xfrm>
              <a:off x="7539120" y="1920240"/>
              <a:ext cx="131760" cy="131760"/>
            </a:xfrm>
            <a:prstGeom prst="ellipse">
              <a:avLst/>
            </a:prstGeom>
            <a:solidFill>
              <a:srgbClr val="4472C4"/>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19"/>
            <p:cNvSpPr/>
            <p:nvPr/>
          </p:nvSpPr>
          <p:spPr>
            <a:xfrm>
              <a:off x="6483600" y="974880"/>
              <a:ext cx="31824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B</a:t>
              </a:r>
              <a:endParaRPr b="0" i="0" sz="2000" u="none" cap="none" strike="noStrike">
                <a:solidFill>
                  <a:schemeClr val="dk1"/>
                </a:solidFill>
                <a:latin typeface="Arial"/>
                <a:ea typeface="Arial"/>
                <a:cs typeface="Arial"/>
                <a:sym typeface="Arial"/>
              </a:endParaRPr>
            </a:p>
          </p:txBody>
        </p:sp>
        <p:sp>
          <p:nvSpPr>
            <p:cNvPr id="1478" name="Google Shape;1478;p19"/>
            <p:cNvSpPr/>
            <p:nvPr/>
          </p:nvSpPr>
          <p:spPr>
            <a:xfrm>
              <a:off x="7224840" y="1787760"/>
              <a:ext cx="31536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C</a:t>
              </a:r>
              <a:endParaRPr b="0" i="0" sz="2000" u="none" cap="none" strike="noStrike">
                <a:solidFill>
                  <a:schemeClr val="dk1"/>
                </a:solidFill>
                <a:latin typeface="Arial"/>
                <a:ea typeface="Arial"/>
                <a:cs typeface="Arial"/>
                <a:sym typeface="Arial"/>
              </a:endParaRPr>
            </a:p>
          </p:txBody>
        </p:sp>
      </p:grpSp>
      <p:pic>
        <p:nvPicPr>
          <p:cNvPr id="1479" name="Google Shape;1479;p19"/>
          <p:cNvPicPr preferRelativeResize="0"/>
          <p:nvPr/>
        </p:nvPicPr>
        <p:blipFill rotWithShape="1">
          <a:blip r:embed="rId5">
            <a:alphaModFix/>
          </a:blip>
          <a:srcRect b="0" l="0" r="0" t="0"/>
          <a:stretch/>
        </p:blipFill>
        <p:spPr>
          <a:xfrm>
            <a:off x="3572640" y="1238760"/>
            <a:ext cx="2059560" cy="2067120"/>
          </a:xfrm>
          <a:prstGeom prst="rect">
            <a:avLst/>
          </a:prstGeom>
          <a:noFill/>
          <a:ln>
            <a:noFill/>
          </a:ln>
        </p:spPr>
      </p:pic>
      <p:pic>
        <p:nvPicPr>
          <p:cNvPr id="1480" name="Google Shape;1480;p19"/>
          <p:cNvPicPr preferRelativeResize="0"/>
          <p:nvPr/>
        </p:nvPicPr>
        <p:blipFill rotWithShape="1">
          <a:blip r:embed="rId6">
            <a:alphaModFix/>
          </a:blip>
          <a:srcRect b="0" l="0" r="0" t="0"/>
          <a:stretch/>
        </p:blipFill>
        <p:spPr>
          <a:xfrm>
            <a:off x="8624160" y="1150920"/>
            <a:ext cx="2059560" cy="2067120"/>
          </a:xfrm>
          <a:prstGeom prst="rect">
            <a:avLst/>
          </a:prstGeom>
          <a:noFill/>
          <a:ln>
            <a:noFill/>
          </a:ln>
        </p:spPr>
      </p:pic>
      <p:grpSp>
        <p:nvGrpSpPr>
          <p:cNvPr id="1481" name="Google Shape;1481;p19"/>
          <p:cNvGrpSpPr/>
          <p:nvPr/>
        </p:nvGrpSpPr>
        <p:grpSpPr>
          <a:xfrm>
            <a:off x="6606360" y="1381680"/>
            <a:ext cx="372960" cy="395280"/>
            <a:chOff x="6606360" y="1381680"/>
            <a:chExt cx="372960" cy="395280"/>
          </a:xfrm>
        </p:grpSpPr>
        <p:sp>
          <p:nvSpPr>
            <p:cNvPr id="1482" name="Google Shape;1482;p19"/>
            <p:cNvSpPr/>
            <p:nvPr/>
          </p:nvSpPr>
          <p:spPr>
            <a:xfrm>
              <a:off x="6847560" y="1605600"/>
              <a:ext cx="131760" cy="131760"/>
            </a:xfrm>
            <a:prstGeom prst="ellipse">
              <a:avLst/>
            </a:prstGeom>
            <a:solidFill>
              <a:srgbClr val="4472C4"/>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19"/>
            <p:cNvSpPr/>
            <p:nvPr/>
          </p:nvSpPr>
          <p:spPr>
            <a:xfrm>
              <a:off x="6606360" y="1381680"/>
              <a:ext cx="338040" cy="3952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D</a:t>
              </a:r>
              <a:endParaRPr b="0" i="0" sz="2000" u="none" cap="none" strike="noStrike">
                <a:solidFill>
                  <a:schemeClr val="dk1"/>
                </a:solidFill>
                <a:latin typeface="Arial"/>
                <a:ea typeface="Arial"/>
                <a:cs typeface="Arial"/>
                <a:sym typeface="Arial"/>
              </a:endParaRPr>
            </a:p>
          </p:txBody>
        </p:sp>
      </p:grpSp>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8"/>
                                        </p:tgtEl>
                                        <p:attrNameLst>
                                          <p:attrName>style.visibility</p:attrName>
                                        </p:attrNameLst>
                                      </p:cBhvr>
                                      <p:to>
                                        <p:strVal val="visible"/>
                                      </p:to>
                                    </p:set>
                                    <p:animEffect filter="fade" transition="in">
                                      <p:cBhvr>
                                        <p:cTn dur="500"/>
                                        <p:tgtEl>
                                          <p:spTgt spid="1458"/>
                                        </p:tgtEl>
                                      </p:cBhvr>
                                    </p:animEffect>
                                  </p:childTnLst>
                                </p:cTn>
                              </p:par>
                              <p:par>
                                <p:cTn fill="hold" nodeType="withEffect" presetClass="entr" presetID="10" presetSubtype="0">
                                  <p:stCondLst>
                                    <p:cond delay="0"/>
                                  </p:stCondLst>
                                  <p:childTnLst>
                                    <p:set>
                                      <p:cBhvr>
                                        <p:cTn dur="1" fill="hold">
                                          <p:stCondLst>
                                            <p:cond delay="0"/>
                                          </p:stCondLst>
                                        </p:cTn>
                                        <p:tgtEl>
                                          <p:spTgt spid="1459"/>
                                        </p:tgtEl>
                                        <p:attrNameLst>
                                          <p:attrName>style.visibility</p:attrName>
                                        </p:attrNameLst>
                                      </p:cBhvr>
                                      <p:to>
                                        <p:strVal val="visible"/>
                                      </p:to>
                                    </p:set>
                                    <p:animEffect filter="fade" transition="in">
                                      <p:cBhvr>
                                        <p:cTn dur="500"/>
                                        <p:tgtEl>
                                          <p:spTgt spid="1459"/>
                                        </p:tgtEl>
                                      </p:cBhvr>
                                    </p:animEffect>
                                  </p:childTnLst>
                                </p:cTn>
                              </p:par>
                              <p:par>
                                <p:cTn fill="hold" nodeType="withEffect" presetClass="entr" presetID="10" presetSubtype="0">
                                  <p:stCondLst>
                                    <p:cond delay="0"/>
                                  </p:stCondLst>
                                  <p:childTnLst>
                                    <p:set>
                                      <p:cBhvr>
                                        <p:cTn dur="1" fill="hold">
                                          <p:stCondLst>
                                            <p:cond delay="0"/>
                                          </p:stCondLst>
                                        </p:cTn>
                                        <p:tgtEl>
                                          <p:spTgt spid="1454"/>
                                        </p:tgtEl>
                                        <p:attrNameLst>
                                          <p:attrName>style.visibility</p:attrName>
                                        </p:attrNameLst>
                                      </p:cBhvr>
                                      <p:to>
                                        <p:strVal val="visible"/>
                                      </p:to>
                                    </p:set>
                                    <p:animEffect filter="fade" transition="in">
                                      <p:cBhvr>
                                        <p:cTn dur="500"/>
                                        <p:tgtEl>
                                          <p:spTgt spid="1454"/>
                                        </p:tgtEl>
                                      </p:cBhvr>
                                    </p:animEffect>
                                  </p:childTnLst>
                                </p:cTn>
                              </p:par>
                              <p:par>
                                <p:cTn fill="hold" nodeType="withEffect" presetClass="entr" presetID="10" presetSubtype="0">
                                  <p:stCondLst>
                                    <p:cond delay="0"/>
                                  </p:stCondLst>
                                  <p:childTnLst>
                                    <p:set>
                                      <p:cBhvr>
                                        <p:cTn dur="1" fill="hold">
                                          <p:stCondLst>
                                            <p:cond delay="0"/>
                                          </p:stCondLst>
                                        </p:cTn>
                                        <p:tgtEl>
                                          <p:spTgt spid="1453"/>
                                        </p:tgtEl>
                                        <p:attrNameLst>
                                          <p:attrName>style.visibility</p:attrName>
                                        </p:attrNameLst>
                                      </p:cBhvr>
                                      <p:to>
                                        <p:strVal val="visible"/>
                                      </p:to>
                                    </p:set>
                                    <p:animEffect filter="fade" transition="in">
                                      <p:cBhvr>
                                        <p:cTn dur="500"/>
                                        <p:tgtEl>
                                          <p:spTgt spid="1453"/>
                                        </p:tgtEl>
                                      </p:cBhvr>
                                    </p:animEffect>
                                  </p:childTnLst>
                                </p:cTn>
                              </p:par>
                              <p:par>
                                <p:cTn fill="hold" nodeType="withEffect" presetClass="entr" presetID="10" presetSubtype="0">
                                  <p:stCondLst>
                                    <p:cond delay="0"/>
                                  </p:stCondLst>
                                  <p:childTnLst>
                                    <p:set>
                                      <p:cBhvr>
                                        <p:cTn dur="1" fill="hold">
                                          <p:stCondLst>
                                            <p:cond delay="0"/>
                                          </p:stCondLst>
                                        </p:cTn>
                                        <p:tgtEl>
                                          <p:spTgt spid="1449"/>
                                        </p:tgtEl>
                                        <p:attrNameLst>
                                          <p:attrName>style.visibility</p:attrName>
                                        </p:attrNameLst>
                                      </p:cBhvr>
                                      <p:to>
                                        <p:strVal val="visible"/>
                                      </p:to>
                                    </p:set>
                                    <p:animEffect filter="fade" transition="in">
                                      <p:cBhvr>
                                        <p:cTn dur="500"/>
                                        <p:tgtEl>
                                          <p:spTgt spid="1449"/>
                                        </p:tgtEl>
                                      </p:cBhvr>
                                    </p:animEffect>
                                  </p:childTnLst>
                                </p:cTn>
                              </p:par>
                              <p:par>
                                <p:cTn fill="hold" nodeType="withEffect" presetClass="entr" presetID="10" presetSubtype="0">
                                  <p:stCondLst>
                                    <p:cond delay="0"/>
                                  </p:stCondLst>
                                  <p:childTnLst>
                                    <p:set>
                                      <p:cBhvr>
                                        <p:cTn dur="1" fill="hold">
                                          <p:stCondLst>
                                            <p:cond delay="0"/>
                                          </p:stCondLst>
                                        </p:cTn>
                                        <p:tgtEl>
                                          <p:spTgt spid="1448"/>
                                        </p:tgtEl>
                                        <p:attrNameLst>
                                          <p:attrName>style.visibility</p:attrName>
                                        </p:attrNameLst>
                                      </p:cBhvr>
                                      <p:to>
                                        <p:strVal val="visible"/>
                                      </p:to>
                                    </p:set>
                                    <p:animEffect filter="fade" transition="in">
                                      <p:cBhvr>
                                        <p:cTn dur="500"/>
                                        <p:tgtEl>
                                          <p:spTgt spid="1448"/>
                                        </p:tgtEl>
                                      </p:cBhvr>
                                    </p:animEffect>
                                  </p:childTnLst>
                                </p:cTn>
                              </p:par>
                              <p:par>
                                <p:cTn fill="hold" nodeType="withEffect" presetClass="entr" presetID="10" presetSubtype="0">
                                  <p:stCondLst>
                                    <p:cond delay="0"/>
                                  </p:stCondLst>
                                  <p:childTnLst>
                                    <p:set>
                                      <p:cBhvr>
                                        <p:cTn dur="1" fill="hold">
                                          <p:stCondLst>
                                            <p:cond delay="0"/>
                                          </p:stCondLst>
                                        </p:cTn>
                                        <p:tgtEl>
                                          <p:spTgt spid="1384"/>
                                        </p:tgtEl>
                                        <p:attrNameLst>
                                          <p:attrName>style.visibility</p:attrName>
                                        </p:attrNameLst>
                                      </p:cBhvr>
                                      <p:to>
                                        <p:strVal val="visible"/>
                                      </p:to>
                                    </p:set>
                                    <p:animEffect filter="fade" transition="in">
                                      <p:cBhvr>
                                        <p:cTn dur="500"/>
                                        <p:tgtEl>
                                          <p:spTgt spid="1384"/>
                                        </p:tgtEl>
                                      </p:cBhvr>
                                    </p:animEffect>
                                  </p:childTnLst>
                                </p:cTn>
                              </p:par>
                              <p:par>
                                <p:cTn fill="hold" nodeType="withEffect" presetClass="entr" presetID="10" presetSubtype="0">
                                  <p:stCondLst>
                                    <p:cond delay="0"/>
                                  </p:stCondLst>
                                  <p:childTnLst>
                                    <p:set>
                                      <p:cBhvr>
                                        <p:cTn dur="1" fill="hold">
                                          <p:stCondLst>
                                            <p:cond delay="0"/>
                                          </p:stCondLst>
                                        </p:cTn>
                                        <p:tgtEl>
                                          <p:spTgt spid="1383"/>
                                        </p:tgtEl>
                                        <p:attrNameLst>
                                          <p:attrName>style.visibility</p:attrName>
                                        </p:attrNameLst>
                                      </p:cBhvr>
                                      <p:to>
                                        <p:strVal val="visible"/>
                                      </p:to>
                                    </p:set>
                                    <p:animEffect filter="fade" transition="in">
                                      <p:cBhvr>
                                        <p:cTn dur="500"/>
                                        <p:tgtEl>
                                          <p:spTgt spid="1383"/>
                                        </p:tgtEl>
                                      </p:cBhvr>
                                    </p:animEffect>
                                  </p:childTnLst>
                                </p:cTn>
                              </p:par>
                              <p:par>
                                <p:cTn fill="hold" nodeType="withEffect" presetClass="entr" presetID="10" presetSubtype="0">
                                  <p:stCondLst>
                                    <p:cond delay="0"/>
                                  </p:stCondLst>
                                  <p:childTnLst>
                                    <p:set>
                                      <p:cBhvr>
                                        <p:cTn dur="1" fill="hold">
                                          <p:stCondLst>
                                            <p:cond delay="0"/>
                                          </p:stCondLst>
                                        </p:cTn>
                                        <p:tgtEl>
                                          <p:spTgt spid="1438"/>
                                        </p:tgtEl>
                                        <p:attrNameLst>
                                          <p:attrName>style.visibility</p:attrName>
                                        </p:attrNameLst>
                                      </p:cBhvr>
                                      <p:to>
                                        <p:strVal val="visible"/>
                                      </p:to>
                                    </p:set>
                                    <p:animEffect filter="fade" transition="in">
                                      <p:cBhvr>
                                        <p:cTn dur="500"/>
                                        <p:tgtEl>
                                          <p:spTgt spid="1438"/>
                                        </p:tgtEl>
                                      </p:cBhvr>
                                    </p:animEffect>
                                  </p:childTnLst>
                                </p:cTn>
                              </p:par>
                              <p:par>
                                <p:cTn fill="hold" nodeType="withEffect" presetClass="entr" presetID="10" presetSubtype="0">
                                  <p:stCondLst>
                                    <p:cond delay="0"/>
                                  </p:stCondLst>
                                  <p:childTnLst>
                                    <p:set>
                                      <p:cBhvr>
                                        <p:cTn dur="1" fill="hold">
                                          <p:stCondLst>
                                            <p:cond delay="0"/>
                                          </p:stCondLst>
                                        </p:cTn>
                                        <p:tgtEl>
                                          <p:spTgt spid="1433"/>
                                        </p:tgtEl>
                                        <p:attrNameLst>
                                          <p:attrName>style.visibility</p:attrName>
                                        </p:attrNameLst>
                                      </p:cBhvr>
                                      <p:to>
                                        <p:strVal val="visible"/>
                                      </p:to>
                                    </p:set>
                                    <p:animEffect filter="fade" transition="in">
                                      <p:cBhvr>
                                        <p:cTn dur="500"/>
                                        <p:tgtEl>
                                          <p:spTgt spid="1433"/>
                                        </p:tgtEl>
                                      </p:cBhvr>
                                    </p:animEffect>
                                  </p:childTnLst>
                                </p:cTn>
                              </p:par>
                              <p:par>
                                <p:cTn fill="hold" nodeType="withEffect" presetClass="entr" presetID="10" presetSubtype="0">
                                  <p:stCondLst>
                                    <p:cond delay="0"/>
                                  </p:stCondLst>
                                  <p:childTnLst>
                                    <p:set>
                                      <p:cBhvr>
                                        <p:cTn dur="1" fill="hold">
                                          <p:stCondLst>
                                            <p:cond delay="0"/>
                                          </p:stCondLst>
                                        </p:cTn>
                                        <p:tgtEl>
                                          <p:spTgt spid="1390"/>
                                        </p:tgtEl>
                                        <p:attrNameLst>
                                          <p:attrName>style.visibility</p:attrName>
                                        </p:attrNameLst>
                                      </p:cBhvr>
                                      <p:to>
                                        <p:strVal val="visible"/>
                                      </p:to>
                                    </p:set>
                                    <p:animEffect filter="fade" transition="in">
                                      <p:cBhvr>
                                        <p:cTn dur="500"/>
                                        <p:tgtEl>
                                          <p:spTgt spid="1390"/>
                                        </p:tgtEl>
                                      </p:cBhvr>
                                    </p:animEffect>
                                  </p:childTnLst>
                                </p:cTn>
                              </p:par>
                              <p:par>
                                <p:cTn fill="hold" nodeType="withEffect" presetClass="entr" presetID="10" presetSubtype="0">
                                  <p:stCondLst>
                                    <p:cond delay="0"/>
                                  </p:stCondLst>
                                  <p:childTnLst>
                                    <p:set>
                                      <p:cBhvr>
                                        <p:cTn dur="1" fill="hold">
                                          <p:stCondLst>
                                            <p:cond delay="0"/>
                                          </p:stCondLst>
                                        </p:cTn>
                                        <p:tgtEl>
                                          <p:spTgt spid="1391"/>
                                        </p:tgtEl>
                                        <p:attrNameLst>
                                          <p:attrName>style.visibility</p:attrName>
                                        </p:attrNameLst>
                                      </p:cBhvr>
                                      <p:to>
                                        <p:strVal val="visible"/>
                                      </p:to>
                                    </p:set>
                                    <p:animEffect filter="fade" transition="in">
                                      <p:cBhvr>
                                        <p:cTn dur="500"/>
                                        <p:tgtEl>
                                          <p:spTgt spid="1391"/>
                                        </p:tgtEl>
                                      </p:cBhvr>
                                    </p:animEffect>
                                  </p:childTnLst>
                                </p:cTn>
                              </p:par>
                              <p:par>
                                <p:cTn fill="hold" nodeType="withEffect" presetClass="entr" presetID="10" presetSubtype="0">
                                  <p:stCondLst>
                                    <p:cond delay="0"/>
                                  </p:stCondLst>
                                  <p:childTnLst>
                                    <p:set>
                                      <p:cBhvr>
                                        <p:cTn dur="1" fill="hold">
                                          <p:stCondLst>
                                            <p:cond delay="0"/>
                                          </p:stCondLst>
                                        </p:cTn>
                                        <p:tgtEl>
                                          <p:spTgt spid="1392"/>
                                        </p:tgtEl>
                                        <p:attrNameLst>
                                          <p:attrName>style.visibility</p:attrName>
                                        </p:attrNameLst>
                                      </p:cBhvr>
                                      <p:to>
                                        <p:strVal val="visible"/>
                                      </p:to>
                                    </p:set>
                                    <p:animEffect filter="fade" transition="in">
                                      <p:cBhvr>
                                        <p:cTn dur="500"/>
                                        <p:tgtEl>
                                          <p:spTgt spid="1392"/>
                                        </p:tgtEl>
                                      </p:cBhvr>
                                    </p:animEffect>
                                  </p:childTnLst>
                                </p:cTn>
                              </p:par>
                              <p:par>
                                <p:cTn fill="hold" nodeType="withEffect" presetClass="entr" presetID="10" presetSubtype="0">
                                  <p:stCondLst>
                                    <p:cond delay="0"/>
                                  </p:stCondLst>
                                  <p:childTnLst>
                                    <p:set>
                                      <p:cBhvr>
                                        <p:cTn dur="1" fill="hold">
                                          <p:stCondLst>
                                            <p:cond delay="0"/>
                                          </p:stCondLst>
                                        </p:cTn>
                                        <p:tgtEl>
                                          <p:spTgt spid="1393"/>
                                        </p:tgtEl>
                                        <p:attrNameLst>
                                          <p:attrName>style.visibility</p:attrName>
                                        </p:attrNameLst>
                                      </p:cBhvr>
                                      <p:to>
                                        <p:strVal val="visible"/>
                                      </p:to>
                                    </p:set>
                                    <p:animEffect filter="fade" transition="in">
                                      <p:cBhvr>
                                        <p:cTn dur="500"/>
                                        <p:tgtEl>
                                          <p:spTgt spid="1393"/>
                                        </p:tgtEl>
                                      </p:cBhvr>
                                    </p:animEffect>
                                  </p:childTnLst>
                                </p:cTn>
                              </p:par>
                              <p:par>
                                <p:cTn fill="hold" nodeType="withEffect" presetClass="entr" presetID="10" presetSubtype="0">
                                  <p:stCondLst>
                                    <p:cond delay="0"/>
                                  </p:stCondLst>
                                  <p:childTnLst>
                                    <p:set>
                                      <p:cBhvr>
                                        <p:cTn dur="1" fill="hold">
                                          <p:stCondLst>
                                            <p:cond delay="0"/>
                                          </p:stCondLst>
                                        </p:cTn>
                                        <p:tgtEl>
                                          <p:spTgt spid="1398"/>
                                        </p:tgtEl>
                                        <p:attrNameLst>
                                          <p:attrName>style.visibility</p:attrName>
                                        </p:attrNameLst>
                                      </p:cBhvr>
                                      <p:to>
                                        <p:strVal val="visible"/>
                                      </p:to>
                                    </p:set>
                                    <p:animEffect filter="fade" transition="in">
                                      <p:cBhvr>
                                        <p:cTn dur="500"/>
                                        <p:tgtEl>
                                          <p:spTgt spid="1398"/>
                                        </p:tgtEl>
                                      </p:cBhvr>
                                    </p:animEffect>
                                  </p:childTnLst>
                                </p:cTn>
                              </p:par>
                              <p:par>
                                <p:cTn fill="hold" nodeType="withEffect" presetClass="entr" presetID="10" presetSubtype="0">
                                  <p:stCondLst>
                                    <p:cond delay="0"/>
                                  </p:stCondLst>
                                  <p:childTnLst>
                                    <p:set>
                                      <p:cBhvr>
                                        <p:cTn dur="1" fill="hold">
                                          <p:stCondLst>
                                            <p:cond delay="0"/>
                                          </p:stCondLst>
                                        </p:cTn>
                                        <p:tgtEl>
                                          <p:spTgt spid="1400"/>
                                        </p:tgtEl>
                                        <p:attrNameLst>
                                          <p:attrName>style.visibility</p:attrName>
                                        </p:attrNameLst>
                                      </p:cBhvr>
                                      <p:to>
                                        <p:strVal val="visible"/>
                                      </p:to>
                                    </p:set>
                                    <p:animEffect filter="fade" transition="in">
                                      <p:cBhvr>
                                        <p:cTn dur="500"/>
                                        <p:tgtEl>
                                          <p:spTgt spid="1400"/>
                                        </p:tgtEl>
                                      </p:cBhvr>
                                    </p:animEffect>
                                  </p:childTnLst>
                                </p:cTn>
                              </p:par>
                              <p:par>
                                <p:cTn fill="hold" nodeType="withEffect" presetClass="entr" presetID="10" presetSubtype="0">
                                  <p:stCondLst>
                                    <p:cond delay="0"/>
                                  </p:stCondLst>
                                  <p:childTnLst>
                                    <p:set>
                                      <p:cBhvr>
                                        <p:cTn dur="1" fill="hold">
                                          <p:stCondLst>
                                            <p:cond delay="0"/>
                                          </p:stCondLst>
                                        </p:cTn>
                                        <p:tgtEl>
                                          <p:spTgt spid="1402"/>
                                        </p:tgtEl>
                                        <p:attrNameLst>
                                          <p:attrName>style.visibility</p:attrName>
                                        </p:attrNameLst>
                                      </p:cBhvr>
                                      <p:to>
                                        <p:strVal val="visible"/>
                                      </p:to>
                                    </p:set>
                                    <p:animEffect filter="fade" transition="in">
                                      <p:cBhvr>
                                        <p:cTn dur="500"/>
                                        <p:tgtEl>
                                          <p:spTgt spid="1402"/>
                                        </p:tgtEl>
                                      </p:cBhvr>
                                    </p:animEffect>
                                  </p:childTnLst>
                                </p:cTn>
                              </p:par>
                              <p:par>
                                <p:cTn fill="hold" nodeType="withEffect" presetClass="entr" presetID="10" presetSubtype="0">
                                  <p:stCondLst>
                                    <p:cond delay="0"/>
                                  </p:stCondLst>
                                  <p:childTnLst>
                                    <p:set>
                                      <p:cBhvr>
                                        <p:cTn dur="1" fill="hold">
                                          <p:stCondLst>
                                            <p:cond delay="0"/>
                                          </p:stCondLst>
                                        </p:cTn>
                                        <p:tgtEl>
                                          <p:spTgt spid="1405"/>
                                        </p:tgtEl>
                                        <p:attrNameLst>
                                          <p:attrName>style.visibility</p:attrName>
                                        </p:attrNameLst>
                                      </p:cBhvr>
                                      <p:to>
                                        <p:strVal val="visible"/>
                                      </p:to>
                                    </p:set>
                                    <p:animEffect filter="fade" transition="in">
                                      <p:cBhvr>
                                        <p:cTn dur="500"/>
                                        <p:tgtEl>
                                          <p:spTgt spid="1405"/>
                                        </p:tgtEl>
                                      </p:cBhvr>
                                    </p:animEffect>
                                  </p:childTnLst>
                                </p:cTn>
                              </p:par>
                              <p:par>
                                <p:cTn fill="hold" nodeType="withEffect" presetClass="entr" presetID="10" presetSubtype="0">
                                  <p:stCondLst>
                                    <p:cond delay="0"/>
                                  </p:stCondLst>
                                  <p:childTnLst>
                                    <p:set>
                                      <p:cBhvr>
                                        <p:cTn dur="1" fill="hold">
                                          <p:stCondLst>
                                            <p:cond delay="0"/>
                                          </p:stCondLst>
                                        </p:cTn>
                                        <p:tgtEl>
                                          <p:spTgt spid="1410"/>
                                        </p:tgtEl>
                                        <p:attrNameLst>
                                          <p:attrName>style.visibility</p:attrName>
                                        </p:attrNameLst>
                                      </p:cBhvr>
                                      <p:to>
                                        <p:strVal val="visible"/>
                                      </p:to>
                                    </p:set>
                                    <p:animEffect filter="fade" transition="in">
                                      <p:cBhvr>
                                        <p:cTn dur="500"/>
                                        <p:tgtEl>
                                          <p:spTgt spid="1410"/>
                                        </p:tgtEl>
                                      </p:cBhvr>
                                    </p:animEffect>
                                  </p:childTnLst>
                                </p:cTn>
                              </p:par>
                              <p:par>
                                <p:cTn fill="hold" nodeType="withEffect" presetClass="entr" presetID="10" presetSubtype="0">
                                  <p:stCondLst>
                                    <p:cond delay="0"/>
                                  </p:stCondLst>
                                  <p:childTnLst>
                                    <p:set>
                                      <p:cBhvr>
                                        <p:cTn dur="1" fill="hold">
                                          <p:stCondLst>
                                            <p:cond delay="0"/>
                                          </p:stCondLst>
                                        </p:cTn>
                                        <p:tgtEl>
                                          <p:spTgt spid="1411"/>
                                        </p:tgtEl>
                                        <p:attrNameLst>
                                          <p:attrName>style.visibility</p:attrName>
                                        </p:attrNameLst>
                                      </p:cBhvr>
                                      <p:to>
                                        <p:strVal val="visible"/>
                                      </p:to>
                                    </p:set>
                                    <p:animEffect filter="fade" transition="in">
                                      <p:cBhvr>
                                        <p:cTn dur="500"/>
                                        <p:tgtEl>
                                          <p:spTgt spid="1411"/>
                                        </p:tgtEl>
                                      </p:cBhvr>
                                    </p:animEffect>
                                  </p:childTnLst>
                                </p:cTn>
                              </p:par>
                              <p:par>
                                <p:cTn fill="hold" nodeType="withEffect" presetClass="entr" presetID="10" presetSubtype="0">
                                  <p:stCondLst>
                                    <p:cond delay="0"/>
                                  </p:stCondLst>
                                  <p:childTnLst>
                                    <p:set>
                                      <p:cBhvr>
                                        <p:cTn dur="1" fill="hold">
                                          <p:stCondLst>
                                            <p:cond delay="0"/>
                                          </p:stCondLst>
                                        </p:cTn>
                                        <p:tgtEl>
                                          <p:spTgt spid="1412"/>
                                        </p:tgtEl>
                                        <p:attrNameLst>
                                          <p:attrName>style.visibility</p:attrName>
                                        </p:attrNameLst>
                                      </p:cBhvr>
                                      <p:to>
                                        <p:strVal val="visible"/>
                                      </p:to>
                                    </p:set>
                                    <p:animEffect filter="fade" transition="in">
                                      <p:cBhvr>
                                        <p:cTn dur="500"/>
                                        <p:tgtEl>
                                          <p:spTgt spid="1412"/>
                                        </p:tgtEl>
                                      </p:cBhvr>
                                    </p:animEffect>
                                  </p:childTnLst>
                                </p:cTn>
                              </p:par>
                              <p:par>
                                <p:cTn fill="hold" nodeType="withEffect" presetClass="entr" presetID="10" presetSubtype="0">
                                  <p:stCondLst>
                                    <p:cond delay="0"/>
                                  </p:stCondLst>
                                  <p:childTnLst>
                                    <p:set>
                                      <p:cBhvr>
                                        <p:cTn dur="1" fill="hold">
                                          <p:stCondLst>
                                            <p:cond delay="0"/>
                                          </p:stCondLst>
                                        </p:cTn>
                                        <p:tgtEl>
                                          <p:spTgt spid="1413"/>
                                        </p:tgtEl>
                                        <p:attrNameLst>
                                          <p:attrName>style.visibility</p:attrName>
                                        </p:attrNameLst>
                                      </p:cBhvr>
                                      <p:to>
                                        <p:strVal val="visible"/>
                                      </p:to>
                                    </p:set>
                                    <p:animEffect filter="fade" transition="in">
                                      <p:cBhvr>
                                        <p:cTn dur="500"/>
                                        <p:tgtEl>
                                          <p:spTgt spid="1413"/>
                                        </p:tgtEl>
                                      </p:cBhvr>
                                    </p:animEffect>
                                  </p:childTnLst>
                                </p:cTn>
                              </p:par>
                              <p:par>
                                <p:cTn fill="hold" nodeType="withEffect" presetClass="entr" presetID="10" presetSubtype="0">
                                  <p:stCondLst>
                                    <p:cond delay="0"/>
                                  </p:stCondLst>
                                  <p:childTnLst>
                                    <p:set>
                                      <p:cBhvr>
                                        <p:cTn dur="1" fill="hold">
                                          <p:stCondLst>
                                            <p:cond delay="0"/>
                                          </p:stCondLst>
                                        </p:cTn>
                                        <p:tgtEl>
                                          <p:spTgt spid="1418"/>
                                        </p:tgtEl>
                                        <p:attrNameLst>
                                          <p:attrName>style.visibility</p:attrName>
                                        </p:attrNameLst>
                                      </p:cBhvr>
                                      <p:to>
                                        <p:strVal val="visible"/>
                                      </p:to>
                                    </p:set>
                                    <p:animEffect filter="fade" transition="in">
                                      <p:cBhvr>
                                        <p:cTn dur="500"/>
                                        <p:tgtEl>
                                          <p:spTgt spid="1418"/>
                                        </p:tgtEl>
                                      </p:cBhvr>
                                    </p:animEffect>
                                  </p:childTnLst>
                                </p:cTn>
                              </p:par>
                              <p:par>
                                <p:cTn fill="hold" nodeType="withEffect" presetClass="entr" presetID="10" presetSubtype="0">
                                  <p:stCondLst>
                                    <p:cond delay="0"/>
                                  </p:stCondLst>
                                  <p:childTnLst>
                                    <p:set>
                                      <p:cBhvr>
                                        <p:cTn dur="1" fill="hold">
                                          <p:stCondLst>
                                            <p:cond delay="0"/>
                                          </p:stCondLst>
                                        </p:cTn>
                                        <p:tgtEl>
                                          <p:spTgt spid="1420"/>
                                        </p:tgtEl>
                                        <p:attrNameLst>
                                          <p:attrName>style.visibility</p:attrName>
                                        </p:attrNameLst>
                                      </p:cBhvr>
                                      <p:to>
                                        <p:strVal val="visible"/>
                                      </p:to>
                                    </p:set>
                                    <p:animEffect filter="fade" transition="in">
                                      <p:cBhvr>
                                        <p:cTn dur="500"/>
                                        <p:tgtEl>
                                          <p:spTgt spid="1420"/>
                                        </p:tgtEl>
                                      </p:cBhvr>
                                    </p:animEffect>
                                  </p:childTnLst>
                                </p:cTn>
                              </p:par>
                              <p:par>
                                <p:cTn fill="hold" nodeType="withEffect" presetClass="entr" presetID="10" presetSubtype="0">
                                  <p:stCondLst>
                                    <p:cond delay="0"/>
                                  </p:stCondLst>
                                  <p:childTnLst>
                                    <p:set>
                                      <p:cBhvr>
                                        <p:cTn dur="1" fill="hold">
                                          <p:stCondLst>
                                            <p:cond delay="0"/>
                                          </p:stCondLst>
                                        </p:cTn>
                                        <p:tgtEl>
                                          <p:spTgt spid="1422"/>
                                        </p:tgtEl>
                                        <p:attrNameLst>
                                          <p:attrName>style.visibility</p:attrName>
                                        </p:attrNameLst>
                                      </p:cBhvr>
                                      <p:to>
                                        <p:strVal val="visible"/>
                                      </p:to>
                                    </p:set>
                                    <p:animEffect filter="fade" transition="in">
                                      <p:cBhvr>
                                        <p:cTn dur="500"/>
                                        <p:tgtEl>
                                          <p:spTgt spid="1422"/>
                                        </p:tgtEl>
                                      </p:cBhvr>
                                    </p:animEffect>
                                  </p:childTnLst>
                                </p:cTn>
                              </p:par>
                              <p:par>
                                <p:cTn fill="hold" nodeType="withEffect" presetClass="entr" presetID="10" presetSubtype="0">
                                  <p:stCondLst>
                                    <p:cond delay="0"/>
                                  </p:stCondLst>
                                  <p:childTnLst>
                                    <p:set>
                                      <p:cBhvr>
                                        <p:cTn dur="1" fill="hold">
                                          <p:stCondLst>
                                            <p:cond delay="0"/>
                                          </p:stCondLst>
                                        </p:cTn>
                                        <p:tgtEl>
                                          <p:spTgt spid="1425"/>
                                        </p:tgtEl>
                                        <p:attrNameLst>
                                          <p:attrName>style.visibility</p:attrName>
                                        </p:attrNameLst>
                                      </p:cBhvr>
                                      <p:to>
                                        <p:strVal val="visible"/>
                                      </p:to>
                                    </p:set>
                                    <p:animEffect filter="fade" transition="in">
                                      <p:cBhvr>
                                        <p:cTn dur="500"/>
                                        <p:tgtEl>
                                          <p:spTgt spid="1425"/>
                                        </p:tgtEl>
                                      </p:cBhvr>
                                    </p:animEffect>
                                  </p:childTnLst>
                                </p:cTn>
                              </p:par>
                              <p:par>
                                <p:cTn fill="hold" nodeType="withEffect" presetClass="entr" presetID="10" presetSubtype="0">
                                  <p:stCondLst>
                                    <p:cond delay="0"/>
                                  </p:stCondLst>
                                  <p:childTnLst>
                                    <p:set>
                                      <p:cBhvr>
                                        <p:cTn dur="1" fill="hold">
                                          <p:stCondLst>
                                            <p:cond delay="0"/>
                                          </p:stCondLst>
                                        </p:cTn>
                                        <p:tgtEl>
                                          <p:spTgt spid="1430"/>
                                        </p:tgtEl>
                                        <p:attrNameLst>
                                          <p:attrName>style.visibility</p:attrName>
                                        </p:attrNameLst>
                                      </p:cBhvr>
                                      <p:to>
                                        <p:strVal val="visible"/>
                                      </p:to>
                                    </p:set>
                                    <p:animEffect filter="fade" transition="in">
                                      <p:cBhvr>
                                        <p:cTn dur="500"/>
                                        <p:tgtEl>
                                          <p:spTgt spid="1430"/>
                                        </p:tgtEl>
                                      </p:cBhvr>
                                    </p:animEffect>
                                  </p:childTnLst>
                                </p:cTn>
                              </p:par>
                              <p:par>
                                <p:cTn fill="hold" nodeType="withEffect" presetClass="entr" presetID="10" presetSubtype="0">
                                  <p:stCondLst>
                                    <p:cond delay="0"/>
                                  </p:stCondLst>
                                  <p:childTnLst>
                                    <p:set>
                                      <p:cBhvr>
                                        <p:cTn dur="1" fill="hold">
                                          <p:stCondLst>
                                            <p:cond delay="0"/>
                                          </p:stCondLst>
                                        </p:cTn>
                                        <p:tgtEl>
                                          <p:spTgt spid="1431"/>
                                        </p:tgtEl>
                                        <p:attrNameLst>
                                          <p:attrName>style.visibility</p:attrName>
                                        </p:attrNameLst>
                                      </p:cBhvr>
                                      <p:to>
                                        <p:strVal val="visible"/>
                                      </p:to>
                                    </p:set>
                                    <p:animEffect filter="fade" transition="in">
                                      <p:cBhvr>
                                        <p:cTn dur="500"/>
                                        <p:tgtEl>
                                          <p:spTgt spid="1431"/>
                                        </p:tgtEl>
                                      </p:cBhvr>
                                    </p:animEffect>
                                  </p:childTnLst>
                                </p:cTn>
                              </p:par>
                              <p:par>
                                <p:cTn fill="hold" nodeType="withEffect" presetClass="entr" presetID="10" presetSubtype="0">
                                  <p:stCondLst>
                                    <p:cond delay="0"/>
                                  </p:stCondLst>
                                  <p:childTnLst>
                                    <p:set>
                                      <p:cBhvr>
                                        <p:cTn dur="1" fill="hold">
                                          <p:stCondLst>
                                            <p:cond delay="0"/>
                                          </p:stCondLst>
                                        </p:cTn>
                                        <p:tgtEl>
                                          <p:spTgt spid="1432"/>
                                        </p:tgtEl>
                                        <p:attrNameLst>
                                          <p:attrName>style.visibility</p:attrName>
                                        </p:attrNameLst>
                                      </p:cBhvr>
                                      <p:to>
                                        <p:strVal val="visible"/>
                                      </p:to>
                                    </p:set>
                                    <p:animEffect filter="fade" transition="in">
                                      <p:cBhvr>
                                        <p:cTn dur="500"/>
                                        <p:tgtEl>
                                          <p:spTgt spid="1432"/>
                                        </p:tgtEl>
                                      </p:cBhvr>
                                    </p:animEffect>
                                  </p:childTnLst>
                                </p:cTn>
                              </p:par>
                              <p:par>
                                <p:cTn fill="hold" nodeType="withEffect" presetClass="entr" presetID="10" presetSubtype="0">
                                  <p:stCondLst>
                                    <p:cond delay="0"/>
                                  </p:stCondLst>
                                  <p:childTnLst>
                                    <p:set>
                                      <p:cBhvr>
                                        <p:cTn dur="1" fill="hold">
                                          <p:stCondLst>
                                            <p:cond delay="0"/>
                                          </p:stCondLst>
                                        </p:cTn>
                                        <p:tgtEl>
                                          <p:spTgt spid="1440"/>
                                        </p:tgtEl>
                                        <p:attrNameLst>
                                          <p:attrName>style.visibility</p:attrName>
                                        </p:attrNameLst>
                                      </p:cBhvr>
                                      <p:to>
                                        <p:strVal val="visible"/>
                                      </p:to>
                                    </p:set>
                                    <p:animEffect filter="fade" transition="in">
                                      <p:cBhvr>
                                        <p:cTn dur="500"/>
                                        <p:tgtEl>
                                          <p:spTgt spid="1440"/>
                                        </p:tgtEl>
                                      </p:cBhvr>
                                    </p:animEffect>
                                  </p:childTnLst>
                                </p:cTn>
                              </p:par>
                              <p:par>
                                <p:cTn fill="hold" nodeType="withEffect" presetClass="entr" presetID="10" presetSubtype="0">
                                  <p:stCondLst>
                                    <p:cond delay="0"/>
                                  </p:stCondLst>
                                  <p:childTnLst>
                                    <p:set>
                                      <p:cBhvr>
                                        <p:cTn dur="1" fill="hold">
                                          <p:stCondLst>
                                            <p:cond delay="0"/>
                                          </p:stCondLst>
                                        </p:cTn>
                                        <p:tgtEl>
                                          <p:spTgt spid="1442"/>
                                        </p:tgtEl>
                                        <p:attrNameLst>
                                          <p:attrName>style.visibility</p:attrName>
                                        </p:attrNameLst>
                                      </p:cBhvr>
                                      <p:to>
                                        <p:strVal val="visible"/>
                                      </p:to>
                                    </p:set>
                                    <p:animEffect filter="fade" transition="in">
                                      <p:cBhvr>
                                        <p:cTn dur="500"/>
                                        <p:tgtEl>
                                          <p:spTgt spid="1442"/>
                                        </p:tgtEl>
                                      </p:cBhvr>
                                    </p:animEffect>
                                  </p:childTnLst>
                                </p:cTn>
                              </p:par>
                              <p:par>
                                <p:cTn fill="hold" nodeType="withEffect" presetClass="entr" presetID="10" presetSubtype="0">
                                  <p:stCondLst>
                                    <p:cond delay="0"/>
                                  </p:stCondLst>
                                  <p:childTnLst>
                                    <p:set>
                                      <p:cBhvr>
                                        <p:cTn dur="1" fill="hold">
                                          <p:stCondLst>
                                            <p:cond delay="0"/>
                                          </p:stCondLst>
                                        </p:cTn>
                                        <p:tgtEl>
                                          <p:spTgt spid="1445"/>
                                        </p:tgtEl>
                                        <p:attrNameLst>
                                          <p:attrName>style.visibility</p:attrName>
                                        </p:attrNameLst>
                                      </p:cBhvr>
                                      <p:to>
                                        <p:strVal val="visible"/>
                                      </p:to>
                                    </p:set>
                                    <p:animEffect filter="fade" transition="in">
                                      <p:cBhvr>
                                        <p:cTn dur="500"/>
                                        <p:tgtEl>
                                          <p:spTgt spid="1445"/>
                                        </p:tgtEl>
                                      </p:cBhvr>
                                    </p:animEffect>
                                  </p:childTnLst>
                                </p:cTn>
                              </p:par>
                              <p:par>
                                <p:cTn fill="hold" nodeType="withEffect" presetClass="entr" presetID="10" presetSubtype="0">
                                  <p:stCondLst>
                                    <p:cond delay="0"/>
                                  </p:stCondLst>
                                  <p:childTnLst>
                                    <p:set>
                                      <p:cBhvr>
                                        <p:cTn dur="1" fill="hold">
                                          <p:stCondLst>
                                            <p:cond delay="0"/>
                                          </p:stCondLst>
                                        </p:cTn>
                                        <p:tgtEl>
                                          <p:spTgt spid="1362"/>
                                        </p:tgtEl>
                                        <p:attrNameLst>
                                          <p:attrName>style.visibility</p:attrName>
                                        </p:attrNameLst>
                                      </p:cBhvr>
                                      <p:to>
                                        <p:strVal val="visible"/>
                                      </p:to>
                                    </p:set>
                                    <p:animEffect filter="fade" transition="in">
                                      <p:cBhvr>
                                        <p:cTn dur="500"/>
                                        <p:tgtEl>
                                          <p:spTgt spid="136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5"/>
                                        </p:tgtEl>
                                        <p:attrNameLst>
                                          <p:attrName>style.visibility</p:attrName>
                                        </p:attrNameLst>
                                      </p:cBhvr>
                                      <p:to>
                                        <p:strVal val="visible"/>
                                      </p:to>
                                    </p:set>
                                    <p:animEffect filter="fade" transition="in">
                                      <p:cBhvr>
                                        <p:cTn dur="500"/>
                                        <p:tgtEl>
                                          <p:spTgt spid="1455"/>
                                        </p:tgtEl>
                                      </p:cBhvr>
                                    </p:animEffect>
                                  </p:childTnLst>
                                </p:cTn>
                              </p:par>
                              <p:par>
                                <p:cTn fill="hold" nodeType="withEffect" presetClass="entr" presetID="10" presetSubtype="0">
                                  <p:stCondLst>
                                    <p:cond delay="0"/>
                                  </p:stCondLst>
                                  <p:childTnLst>
                                    <p:set>
                                      <p:cBhvr>
                                        <p:cTn dur="1" fill="hold">
                                          <p:stCondLst>
                                            <p:cond delay="0"/>
                                          </p:stCondLst>
                                        </p:cTn>
                                        <p:tgtEl>
                                          <p:spTgt spid="1452"/>
                                        </p:tgtEl>
                                        <p:attrNameLst>
                                          <p:attrName>style.visibility</p:attrName>
                                        </p:attrNameLst>
                                      </p:cBhvr>
                                      <p:to>
                                        <p:strVal val="visible"/>
                                      </p:to>
                                    </p:set>
                                    <p:animEffect filter="fade" transition="in">
                                      <p:cBhvr>
                                        <p:cTn dur="500"/>
                                        <p:tgtEl>
                                          <p:spTgt spid="1452"/>
                                        </p:tgtEl>
                                      </p:cBhvr>
                                    </p:animEffect>
                                  </p:childTnLst>
                                </p:cTn>
                              </p:par>
                              <p:par>
                                <p:cTn fill="hold" nodeType="withEffect" presetClass="entr" presetID="10" presetSubtype="0">
                                  <p:stCondLst>
                                    <p:cond delay="0"/>
                                  </p:stCondLst>
                                  <p:childTnLst>
                                    <p:set>
                                      <p:cBhvr>
                                        <p:cTn dur="1" fill="hold">
                                          <p:stCondLst>
                                            <p:cond delay="0"/>
                                          </p:stCondLst>
                                        </p:cTn>
                                        <p:tgtEl>
                                          <p:spTgt spid="1450"/>
                                        </p:tgtEl>
                                        <p:attrNameLst>
                                          <p:attrName>style.visibility</p:attrName>
                                        </p:attrNameLst>
                                      </p:cBhvr>
                                      <p:to>
                                        <p:strVal val="visible"/>
                                      </p:to>
                                    </p:set>
                                    <p:animEffect filter="fade" transition="in">
                                      <p:cBhvr>
                                        <p:cTn dur="500"/>
                                        <p:tgtEl>
                                          <p:spTgt spid="1450"/>
                                        </p:tgtEl>
                                      </p:cBhvr>
                                    </p:animEffect>
                                  </p:childTnLst>
                                </p:cTn>
                              </p:par>
                              <p:par>
                                <p:cTn fill="hold" nodeType="withEffect" presetClass="entr" presetID="10" presetSubtype="0">
                                  <p:stCondLst>
                                    <p:cond delay="0"/>
                                  </p:stCondLst>
                                  <p:childTnLst>
                                    <p:set>
                                      <p:cBhvr>
                                        <p:cTn dur="1" fill="hold">
                                          <p:stCondLst>
                                            <p:cond delay="0"/>
                                          </p:stCondLst>
                                        </p:cTn>
                                        <p:tgtEl>
                                          <p:spTgt spid="1447"/>
                                        </p:tgtEl>
                                        <p:attrNameLst>
                                          <p:attrName>style.visibility</p:attrName>
                                        </p:attrNameLst>
                                      </p:cBhvr>
                                      <p:to>
                                        <p:strVal val="visible"/>
                                      </p:to>
                                    </p:set>
                                    <p:animEffect filter="fade" transition="in">
                                      <p:cBhvr>
                                        <p:cTn dur="500"/>
                                        <p:tgtEl>
                                          <p:spTgt spid="1447"/>
                                        </p:tgtEl>
                                      </p:cBhvr>
                                    </p:animEffect>
                                  </p:childTnLst>
                                </p:cTn>
                              </p:par>
                              <p:par>
                                <p:cTn fill="hold" nodeType="withEffect" presetClass="entr" presetID="10" presetSubtype="0">
                                  <p:stCondLst>
                                    <p:cond delay="0"/>
                                  </p:stCondLst>
                                  <p:childTnLst>
                                    <p:set>
                                      <p:cBhvr>
                                        <p:cTn dur="1" fill="hold">
                                          <p:stCondLst>
                                            <p:cond delay="0"/>
                                          </p:stCondLst>
                                        </p:cTn>
                                        <p:tgtEl>
                                          <p:spTgt spid="1460"/>
                                        </p:tgtEl>
                                        <p:attrNameLst>
                                          <p:attrName>style.visibility</p:attrName>
                                        </p:attrNameLst>
                                      </p:cBhvr>
                                      <p:to>
                                        <p:strVal val="visible"/>
                                      </p:to>
                                    </p:set>
                                    <p:animEffect filter="fade" transition="in">
                                      <p:cBhvr>
                                        <p:cTn dur="500"/>
                                        <p:tgtEl>
                                          <p:spTgt spid="1460"/>
                                        </p:tgtEl>
                                      </p:cBhvr>
                                    </p:animEffect>
                                  </p:childTnLst>
                                </p:cTn>
                              </p:par>
                              <p:par>
                                <p:cTn fill="hold" nodeType="withEffect" presetClass="entr" presetID="10" presetSubtype="0">
                                  <p:stCondLst>
                                    <p:cond delay="0"/>
                                  </p:stCondLst>
                                  <p:childTnLst>
                                    <p:set>
                                      <p:cBhvr>
                                        <p:cTn dur="1" fill="hold">
                                          <p:stCondLst>
                                            <p:cond delay="0"/>
                                          </p:stCondLst>
                                        </p:cTn>
                                        <p:tgtEl>
                                          <p:spTgt spid="1457"/>
                                        </p:tgtEl>
                                        <p:attrNameLst>
                                          <p:attrName>style.visibility</p:attrName>
                                        </p:attrNameLst>
                                      </p:cBhvr>
                                      <p:to>
                                        <p:strVal val="visible"/>
                                      </p:to>
                                    </p:set>
                                    <p:animEffect filter="fade" transition="in">
                                      <p:cBhvr>
                                        <p:cTn dur="500"/>
                                        <p:tgtEl>
                                          <p:spTgt spid="1457"/>
                                        </p:tgtEl>
                                      </p:cBhvr>
                                    </p:animEffect>
                                  </p:childTnLst>
                                </p:cTn>
                              </p:par>
                              <p:par>
                                <p:cTn fill="hold" nodeType="withEffect" presetClass="entr" presetID="10" presetSubtype="0">
                                  <p:stCondLst>
                                    <p:cond delay="0"/>
                                  </p:stCondLst>
                                  <p:childTnLst>
                                    <p:set>
                                      <p:cBhvr>
                                        <p:cTn dur="1" fill="hold">
                                          <p:stCondLst>
                                            <p:cond delay="0"/>
                                          </p:stCondLst>
                                        </p:cTn>
                                        <p:tgtEl>
                                          <p:spTgt spid="1385"/>
                                        </p:tgtEl>
                                        <p:attrNameLst>
                                          <p:attrName>style.visibility</p:attrName>
                                        </p:attrNameLst>
                                      </p:cBhvr>
                                      <p:to>
                                        <p:strVal val="visible"/>
                                      </p:to>
                                    </p:set>
                                    <p:animEffect filter="fade" transition="in">
                                      <p:cBhvr>
                                        <p:cTn dur="500"/>
                                        <p:tgtEl>
                                          <p:spTgt spid="1385"/>
                                        </p:tgtEl>
                                      </p:cBhvr>
                                    </p:animEffect>
                                  </p:childTnLst>
                                </p:cTn>
                              </p:par>
                              <p:par>
                                <p:cTn fill="hold" nodeType="withEffect" presetClass="entr" presetID="10" presetSubtype="0">
                                  <p:stCondLst>
                                    <p:cond delay="0"/>
                                  </p:stCondLst>
                                  <p:childTnLst>
                                    <p:set>
                                      <p:cBhvr>
                                        <p:cTn dur="1" fill="hold">
                                          <p:stCondLst>
                                            <p:cond delay="0"/>
                                          </p:stCondLst>
                                        </p:cTn>
                                        <p:tgtEl>
                                          <p:spTgt spid="1382"/>
                                        </p:tgtEl>
                                        <p:attrNameLst>
                                          <p:attrName>style.visibility</p:attrName>
                                        </p:attrNameLst>
                                      </p:cBhvr>
                                      <p:to>
                                        <p:strVal val="visible"/>
                                      </p:to>
                                    </p:set>
                                    <p:animEffect filter="fade" transition="in">
                                      <p:cBhvr>
                                        <p:cTn dur="500"/>
                                        <p:tgtEl>
                                          <p:spTgt spid="1382"/>
                                        </p:tgtEl>
                                      </p:cBhvr>
                                    </p:animEffect>
                                  </p:childTnLst>
                                </p:cTn>
                              </p:par>
                              <p:par>
                                <p:cTn fill="hold" nodeType="withEffect" presetClass="entr" presetID="10" presetSubtype="0">
                                  <p:stCondLst>
                                    <p:cond delay="0"/>
                                  </p:stCondLst>
                                  <p:childTnLst>
                                    <p:set>
                                      <p:cBhvr>
                                        <p:cTn dur="1" fill="hold">
                                          <p:stCondLst>
                                            <p:cond delay="0"/>
                                          </p:stCondLst>
                                        </p:cTn>
                                        <p:tgtEl>
                                          <p:spTgt spid="1394"/>
                                        </p:tgtEl>
                                        <p:attrNameLst>
                                          <p:attrName>style.visibility</p:attrName>
                                        </p:attrNameLst>
                                      </p:cBhvr>
                                      <p:to>
                                        <p:strVal val="visible"/>
                                      </p:to>
                                    </p:set>
                                    <p:animEffect filter="fade" transition="in">
                                      <p:cBhvr>
                                        <p:cTn dur="500"/>
                                        <p:tgtEl>
                                          <p:spTgt spid="1394"/>
                                        </p:tgtEl>
                                      </p:cBhvr>
                                    </p:animEffect>
                                  </p:childTnLst>
                                </p:cTn>
                              </p:par>
                              <p:par>
                                <p:cTn fill="hold" nodeType="withEffect" presetClass="entr" presetID="10" presetSubtype="0">
                                  <p:stCondLst>
                                    <p:cond delay="0"/>
                                  </p:stCondLst>
                                  <p:childTnLst>
                                    <p:set>
                                      <p:cBhvr>
                                        <p:cTn dur="1" fill="hold">
                                          <p:stCondLst>
                                            <p:cond delay="0"/>
                                          </p:stCondLst>
                                        </p:cTn>
                                        <p:tgtEl>
                                          <p:spTgt spid="1395"/>
                                        </p:tgtEl>
                                        <p:attrNameLst>
                                          <p:attrName>style.visibility</p:attrName>
                                        </p:attrNameLst>
                                      </p:cBhvr>
                                      <p:to>
                                        <p:strVal val="visible"/>
                                      </p:to>
                                    </p:set>
                                    <p:animEffect filter="fade" transition="in">
                                      <p:cBhvr>
                                        <p:cTn dur="500"/>
                                        <p:tgtEl>
                                          <p:spTgt spid="1395"/>
                                        </p:tgtEl>
                                      </p:cBhvr>
                                    </p:animEffect>
                                  </p:childTnLst>
                                </p:cTn>
                              </p:par>
                              <p:par>
                                <p:cTn fill="hold" nodeType="withEffect" presetClass="entr" presetID="10" presetSubtype="0">
                                  <p:stCondLst>
                                    <p:cond delay="0"/>
                                  </p:stCondLst>
                                  <p:childTnLst>
                                    <p:set>
                                      <p:cBhvr>
                                        <p:cTn dur="1" fill="hold">
                                          <p:stCondLst>
                                            <p:cond delay="0"/>
                                          </p:stCondLst>
                                        </p:cTn>
                                        <p:tgtEl>
                                          <p:spTgt spid="1396"/>
                                        </p:tgtEl>
                                        <p:attrNameLst>
                                          <p:attrName>style.visibility</p:attrName>
                                        </p:attrNameLst>
                                      </p:cBhvr>
                                      <p:to>
                                        <p:strVal val="visible"/>
                                      </p:to>
                                    </p:set>
                                    <p:animEffect filter="fade" transition="in">
                                      <p:cBhvr>
                                        <p:cTn dur="500"/>
                                        <p:tgtEl>
                                          <p:spTgt spid="1396"/>
                                        </p:tgtEl>
                                      </p:cBhvr>
                                    </p:animEffect>
                                  </p:childTnLst>
                                </p:cTn>
                              </p:par>
                              <p:par>
                                <p:cTn fill="hold" nodeType="withEffect" presetClass="entr" presetID="10" presetSubtype="0">
                                  <p:stCondLst>
                                    <p:cond delay="0"/>
                                  </p:stCondLst>
                                  <p:childTnLst>
                                    <p:set>
                                      <p:cBhvr>
                                        <p:cTn dur="1" fill="hold">
                                          <p:stCondLst>
                                            <p:cond delay="0"/>
                                          </p:stCondLst>
                                        </p:cTn>
                                        <p:tgtEl>
                                          <p:spTgt spid="1397"/>
                                        </p:tgtEl>
                                        <p:attrNameLst>
                                          <p:attrName>style.visibility</p:attrName>
                                        </p:attrNameLst>
                                      </p:cBhvr>
                                      <p:to>
                                        <p:strVal val="visible"/>
                                      </p:to>
                                    </p:set>
                                    <p:animEffect filter="fade" transition="in">
                                      <p:cBhvr>
                                        <p:cTn dur="500"/>
                                        <p:tgtEl>
                                          <p:spTgt spid="1397"/>
                                        </p:tgtEl>
                                      </p:cBhvr>
                                    </p:animEffect>
                                  </p:childTnLst>
                                </p:cTn>
                              </p:par>
                              <p:par>
                                <p:cTn fill="hold" nodeType="withEffect" presetClass="entr" presetID="10" presetSubtype="0">
                                  <p:stCondLst>
                                    <p:cond delay="0"/>
                                  </p:stCondLst>
                                  <p:childTnLst>
                                    <p:set>
                                      <p:cBhvr>
                                        <p:cTn dur="1" fill="hold">
                                          <p:stCondLst>
                                            <p:cond delay="0"/>
                                          </p:stCondLst>
                                        </p:cTn>
                                        <p:tgtEl>
                                          <p:spTgt spid="1399"/>
                                        </p:tgtEl>
                                        <p:attrNameLst>
                                          <p:attrName>style.visibility</p:attrName>
                                        </p:attrNameLst>
                                      </p:cBhvr>
                                      <p:to>
                                        <p:strVal val="visible"/>
                                      </p:to>
                                    </p:set>
                                    <p:animEffect filter="fade" transition="in">
                                      <p:cBhvr>
                                        <p:cTn dur="500"/>
                                        <p:tgtEl>
                                          <p:spTgt spid="1399"/>
                                        </p:tgtEl>
                                      </p:cBhvr>
                                    </p:animEffect>
                                  </p:childTnLst>
                                </p:cTn>
                              </p:par>
                              <p:par>
                                <p:cTn fill="hold" nodeType="withEffect" presetClass="entr" presetID="10" presetSubtype="0">
                                  <p:stCondLst>
                                    <p:cond delay="0"/>
                                  </p:stCondLst>
                                  <p:childTnLst>
                                    <p:set>
                                      <p:cBhvr>
                                        <p:cTn dur="1" fill="hold">
                                          <p:stCondLst>
                                            <p:cond delay="0"/>
                                          </p:stCondLst>
                                        </p:cTn>
                                        <p:tgtEl>
                                          <p:spTgt spid="1401"/>
                                        </p:tgtEl>
                                        <p:attrNameLst>
                                          <p:attrName>style.visibility</p:attrName>
                                        </p:attrNameLst>
                                      </p:cBhvr>
                                      <p:to>
                                        <p:strVal val="visible"/>
                                      </p:to>
                                    </p:set>
                                    <p:animEffect filter="fade" transition="in">
                                      <p:cBhvr>
                                        <p:cTn dur="500"/>
                                        <p:tgtEl>
                                          <p:spTgt spid="1401"/>
                                        </p:tgtEl>
                                      </p:cBhvr>
                                    </p:animEffect>
                                  </p:childTnLst>
                                </p:cTn>
                              </p:par>
                              <p:par>
                                <p:cTn fill="hold" nodeType="withEffect" presetClass="entr" presetID="10" presetSubtype="0">
                                  <p:stCondLst>
                                    <p:cond delay="0"/>
                                  </p:stCondLst>
                                  <p:childTnLst>
                                    <p:set>
                                      <p:cBhvr>
                                        <p:cTn dur="1" fill="hold">
                                          <p:stCondLst>
                                            <p:cond delay="0"/>
                                          </p:stCondLst>
                                        </p:cTn>
                                        <p:tgtEl>
                                          <p:spTgt spid="1403"/>
                                        </p:tgtEl>
                                        <p:attrNameLst>
                                          <p:attrName>style.visibility</p:attrName>
                                        </p:attrNameLst>
                                      </p:cBhvr>
                                      <p:to>
                                        <p:strVal val="visible"/>
                                      </p:to>
                                    </p:set>
                                    <p:animEffect filter="fade" transition="in">
                                      <p:cBhvr>
                                        <p:cTn dur="500"/>
                                        <p:tgtEl>
                                          <p:spTgt spid="1403"/>
                                        </p:tgtEl>
                                      </p:cBhvr>
                                    </p:animEffect>
                                  </p:childTnLst>
                                </p:cTn>
                              </p:par>
                              <p:par>
                                <p:cTn fill="hold" nodeType="withEffect" presetClass="entr" presetID="10" presetSubtype="0">
                                  <p:stCondLst>
                                    <p:cond delay="0"/>
                                  </p:stCondLst>
                                  <p:childTnLst>
                                    <p:set>
                                      <p:cBhvr>
                                        <p:cTn dur="1" fill="hold">
                                          <p:stCondLst>
                                            <p:cond delay="0"/>
                                          </p:stCondLst>
                                        </p:cTn>
                                        <p:tgtEl>
                                          <p:spTgt spid="1404"/>
                                        </p:tgtEl>
                                        <p:attrNameLst>
                                          <p:attrName>style.visibility</p:attrName>
                                        </p:attrNameLst>
                                      </p:cBhvr>
                                      <p:to>
                                        <p:strVal val="visible"/>
                                      </p:to>
                                    </p:set>
                                    <p:animEffect filter="fade" transition="in">
                                      <p:cBhvr>
                                        <p:cTn dur="500"/>
                                        <p:tgtEl>
                                          <p:spTgt spid="1404"/>
                                        </p:tgtEl>
                                      </p:cBhvr>
                                    </p:animEffect>
                                  </p:childTnLst>
                                </p:cTn>
                              </p:par>
                              <p:par>
                                <p:cTn fill="hold" nodeType="withEffect" presetClass="entr" presetID="10" presetSubtype="0">
                                  <p:stCondLst>
                                    <p:cond delay="0"/>
                                  </p:stCondLst>
                                  <p:childTnLst>
                                    <p:set>
                                      <p:cBhvr>
                                        <p:cTn dur="1" fill="hold">
                                          <p:stCondLst>
                                            <p:cond delay="0"/>
                                          </p:stCondLst>
                                        </p:cTn>
                                        <p:tgtEl>
                                          <p:spTgt spid="1414"/>
                                        </p:tgtEl>
                                        <p:attrNameLst>
                                          <p:attrName>style.visibility</p:attrName>
                                        </p:attrNameLst>
                                      </p:cBhvr>
                                      <p:to>
                                        <p:strVal val="visible"/>
                                      </p:to>
                                    </p:set>
                                    <p:animEffect filter="fade" transition="in">
                                      <p:cBhvr>
                                        <p:cTn dur="500"/>
                                        <p:tgtEl>
                                          <p:spTgt spid="1414"/>
                                        </p:tgtEl>
                                      </p:cBhvr>
                                    </p:animEffect>
                                  </p:childTnLst>
                                </p:cTn>
                              </p:par>
                              <p:par>
                                <p:cTn fill="hold" nodeType="withEffect" presetClass="entr" presetID="10" presetSubtype="0">
                                  <p:stCondLst>
                                    <p:cond delay="0"/>
                                  </p:stCondLst>
                                  <p:childTnLst>
                                    <p:set>
                                      <p:cBhvr>
                                        <p:cTn dur="1" fill="hold">
                                          <p:stCondLst>
                                            <p:cond delay="0"/>
                                          </p:stCondLst>
                                        </p:cTn>
                                        <p:tgtEl>
                                          <p:spTgt spid="1415"/>
                                        </p:tgtEl>
                                        <p:attrNameLst>
                                          <p:attrName>style.visibility</p:attrName>
                                        </p:attrNameLst>
                                      </p:cBhvr>
                                      <p:to>
                                        <p:strVal val="visible"/>
                                      </p:to>
                                    </p:set>
                                    <p:animEffect filter="fade" transition="in">
                                      <p:cBhvr>
                                        <p:cTn dur="500"/>
                                        <p:tgtEl>
                                          <p:spTgt spid="1415"/>
                                        </p:tgtEl>
                                      </p:cBhvr>
                                    </p:animEffect>
                                  </p:childTnLst>
                                </p:cTn>
                              </p:par>
                              <p:par>
                                <p:cTn fill="hold" nodeType="withEffect" presetClass="entr" presetID="10" presetSubtype="0">
                                  <p:stCondLst>
                                    <p:cond delay="0"/>
                                  </p:stCondLst>
                                  <p:childTnLst>
                                    <p:set>
                                      <p:cBhvr>
                                        <p:cTn dur="1" fill="hold">
                                          <p:stCondLst>
                                            <p:cond delay="0"/>
                                          </p:stCondLst>
                                        </p:cTn>
                                        <p:tgtEl>
                                          <p:spTgt spid="1416"/>
                                        </p:tgtEl>
                                        <p:attrNameLst>
                                          <p:attrName>style.visibility</p:attrName>
                                        </p:attrNameLst>
                                      </p:cBhvr>
                                      <p:to>
                                        <p:strVal val="visible"/>
                                      </p:to>
                                    </p:set>
                                    <p:animEffect filter="fade" transition="in">
                                      <p:cBhvr>
                                        <p:cTn dur="500"/>
                                        <p:tgtEl>
                                          <p:spTgt spid="1416"/>
                                        </p:tgtEl>
                                      </p:cBhvr>
                                    </p:animEffect>
                                  </p:childTnLst>
                                </p:cTn>
                              </p:par>
                              <p:par>
                                <p:cTn fill="hold" nodeType="withEffect" presetClass="entr" presetID="10" presetSubtype="0">
                                  <p:stCondLst>
                                    <p:cond delay="0"/>
                                  </p:stCondLst>
                                  <p:childTnLst>
                                    <p:set>
                                      <p:cBhvr>
                                        <p:cTn dur="1" fill="hold">
                                          <p:stCondLst>
                                            <p:cond delay="0"/>
                                          </p:stCondLst>
                                        </p:cTn>
                                        <p:tgtEl>
                                          <p:spTgt spid="1417"/>
                                        </p:tgtEl>
                                        <p:attrNameLst>
                                          <p:attrName>style.visibility</p:attrName>
                                        </p:attrNameLst>
                                      </p:cBhvr>
                                      <p:to>
                                        <p:strVal val="visible"/>
                                      </p:to>
                                    </p:set>
                                    <p:animEffect filter="fade" transition="in">
                                      <p:cBhvr>
                                        <p:cTn dur="500"/>
                                        <p:tgtEl>
                                          <p:spTgt spid="1417"/>
                                        </p:tgtEl>
                                      </p:cBhvr>
                                    </p:animEffect>
                                  </p:childTnLst>
                                </p:cTn>
                              </p:par>
                              <p:par>
                                <p:cTn fill="hold" nodeType="withEffect" presetClass="entr" presetID="10" presetSubtype="0">
                                  <p:stCondLst>
                                    <p:cond delay="0"/>
                                  </p:stCondLst>
                                  <p:childTnLst>
                                    <p:set>
                                      <p:cBhvr>
                                        <p:cTn dur="1" fill="hold">
                                          <p:stCondLst>
                                            <p:cond delay="0"/>
                                          </p:stCondLst>
                                        </p:cTn>
                                        <p:tgtEl>
                                          <p:spTgt spid="1419"/>
                                        </p:tgtEl>
                                        <p:attrNameLst>
                                          <p:attrName>style.visibility</p:attrName>
                                        </p:attrNameLst>
                                      </p:cBhvr>
                                      <p:to>
                                        <p:strVal val="visible"/>
                                      </p:to>
                                    </p:set>
                                    <p:animEffect filter="fade" transition="in">
                                      <p:cBhvr>
                                        <p:cTn dur="500"/>
                                        <p:tgtEl>
                                          <p:spTgt spid="1419"/>
                                        </p:tgtEl>
                                      </p:cBhvr>
                                    </p:animEffect>
                                  </p:childTnLst>
                                </p:cTn>
                              </p:par>
                              <p:par>
                                <p:cTn fill="hold" nodeType="withEffect" presetClass="entr" presetID="10" presetSubtype="0">
                                  <p:stCondLst>
                                    <p:cond delay="0"/>
                                  </p:stCondLst>
                                  <p:childTnLst>
                                    <p:set>
                                      <p:cBhvr>
                                        <p:cTn dur="1" fill="hold">
                                          <p:stCondLst>
                                            <p:cond delay="0"/>
                                          </p:stCondLst>
                                        </p:cTn>
                                        <p:tgtEl>
                                          <p:spTgt spid="1421"/>
                                        </p:tgtEl>
                                        <p:attrNameLst>
                                          <p:attrName>style.visibility</p:attrName>
                                        </p:attrNameLst>
                                      </p:cBhvr>
                                      <p:to>
                                        <p:strVal val="visible"/>
                                      </p:to>
                                    </p:set>
                                    <p:animEffect filter="fade" transition="in">
                                      <p:cBhvr>
                                        <p:cTn dur="500"/>
                                        <p:tgtEl>
                                          <p:spTgt spid="1421"/>
                                        </p:tgtEl>
                                      </p:cBhvr>
                                    </p:animEffect>
                                  </p:childTnLst>
                                </p:cTn>
                              </p:par>
                              <p:par>
                                <p:cTn fill="hold" nodeType="withEffect" presetClass="entr" presetID="10" presetSubtype="0">
                                  <p:stCondLst>
                                    <p:cond delay="0"/>
                                  </p:stCondLst>
                                  <p:childTnLst>
                                    <p:set>
                                      <p:cBhvr>
                                        <p:cTn dur="1" fill="hold">
                                          <p:stCondLst>
                                            <p:cond delay="0"/>
                                          </p:stCondLst>
                                        </p:cTn>
                                        <p:tgtEl>
                                          <p:spTgt spid="1423"/>
                                        </p:tgtEl>
                                        <p:attrNameLst>
                                          <p:attrName>style.visibility</p:attrName>
                                        </p:attrNameLst>
                                      </p:cBhvr>
                                      <p:to>
                                        <p:strVal val="visible"/>
                                      </p:to>
                                    </p:set>
                                    <p:animEffect filter="fade" transition="in">
                                      <p:cBhvr>
                                        <p:cTn dur="500"/>
                                        <p:tgtEl>
                                          <p:spTgt spid="1423"/>
                                        </p:tgtEl>
                                      </p:cBhvr>
                                    </p:animEffect>
                                  </p:childTnLst>
                                </p:cTn>
                              </p:par>
                              <p:par>
                                <p:cTn fill="hold" nodeType="withEffect" presetClass="entr" presetID="10" presetSubtype="0">
                                  <p:stCondLst>
                                    <p:cond delay="0"/>
                                  </p:stCondLst>
                                  <p:childTnLst>
                                    <p:set>
                                      <p:cBhvr>
                                        <p:cTn dur="1" fill="hold">
                                          <p:stCondLst>
                                            <p:cond delay="0"/>
                                          </p:stCondLst>
                                        </p:cTn>
                                        <p:tgtEl>
                                          <p:spTgt spid="1424"/>
                                        </p:tgtEl>
                                        <p:attrNameLst>
                                          <p:attrName>style.visibility</p:attrName>
                                        </p:attrNameLst>
                                      </p:cBhvr>
                                      <p:to>
                                        <p:strVal val="visible"/>
                                      </p:to>
                                    </p:set>
                                    <p:animEffect filter="fade" transition="in">
                                      <p:cBhvr>
                                        <p:cTn dur="500"/>
                                        <p:tgtEl>
                                          <p:spTgt spid="1424"/>
                                        </p:tgtEl>
                                      </p:cBhvr>
                                    </p:animEffect>
                                  </p:childTnLst>
                                </p:cTn>
                              </p:par>
                              <p:par>
                                <p:cTn fill="hold" nodeType="withEffect" presetClass="entr" presetID="10" presetSubtype="0">
                                  <p:stCondLst>
                                    <p:cond delay="0"/>
                                  </p:stCondLst>
                                  <p:childTnLst>
                                    <p:set>
                                      <p:cBhvr>
                                        <p:cTn dur="1" fill="hold">
                                          <p:stCondLst>
                                            <p:cond delay="0"/>
                                          </p:stCondLst>
                                        </p:cTn>
                                        <p:tgtEl>
                                          <p:spTgt spid="1434"/>
                                        </p:tgtEl>
                                        <p:attrNameLst>
                                          <p:attrName>style.visibility</p:attrName>
                                        </p:attrNameLst>
                                      </p:cBhvr>
                                      <p:to>
                                        <p:strVal val="visible"/>
                                      </p:to>
                                    </p:set>
                                    <p:animEffect filter="fade" transition="in">
                                      <p:cBhvr>
                                        <p:cTn dur="500"/>
                                        <p:tgtEl>
                                          <p:spTgt spid="1434"/>
                                        </p:tgtEl>
                                      </p:cBhvr>
                                    </p:animEffect>
                                  </p:childTnLst>
                                </p:cTn>
                              </p:par>
                              <p:par>
                                <p:cTn fill="hold" nodeType="withEffect" presetClass="entr" presetID="10" presetSubtype="0">
                                  <p:stCondLst>
                                    <p:cond delay="0"/>
                                  </p:stCondLst>
                                  <p:childTnLst>
                                    <p:set>
                                      <p:cBhvr>
                                        <p:cTn dur="1" fill="hold">
                                          <p:stCondLst>
                                            <p:cond delay="0"/>
                                          </p:stCondLst>
                                        </p:cTn>
                                        <p:tgtEl>
                                          <p:spTgt spid="1435"/>
                                        </p:tgtEl>
                                        <p:attrNameLst>
                                          <p:attrName>style.visibility</p:attrName>
                                        </p:attrNameLst>
                                      </p:cBhvr>
                                      <p:to>
                                        <p:strVal val="visible"/>
                                      </p:to>
                                    </p:set>
                                    <p:animEffect filter="fade" transition="in">
                                      <p:cBhvr>
                                        <p:cTn dur="500"/>
                                        <p:tgtEl>
                                          <p:spTgt spid="1435"/>
                                        </p:tgtEl>
                                      </p:cBhvr>
                                    </p:animEffect>
                                  </p:childTnLst>
                                </p:cTn>
                              </p:par>
                              <p:par>
                                <p:cTn fill="hold" nodeType="withEffect" presetClass="entr" presetID="10" presetSubtype="0">
                                  <p:stCondLst>
                                    <p:cond delay="0"/>
                                  </p:stCondLst>
                                  <p:childTnLst>
                                    <p:set>
                                      <p:cBhvr>
                                        <p:cTn dur="1" fill="hold">
                                          <p:stCondLst>
                                            <p:cond delay="0"/>
                                          </p:stCondLst>
                                        </p:cTn>
                                        <p:tgtEl>
                                          <p:spTgt spid="1436"/>
                                        </p:tgtEl>
                                        <p:attrNameLst>
                                          <p:attrName>style.visibility</p:attrName>
                                        </p:attrNameLst>
                                      </p:cBhvr>
                                      <p:to>
                                        <p:strVal val="visible"/>
                                      </p:to>
                                    </p:set>
                                    <p:animEffect filter="fade" transition="in">
                                      <p:cBhvr>
                                        <p:cTn dur="500"/>
                                        <p:tgtEl>
                                          <p:spTgt spid="1436"/>
                                        </p:tgtEl>
                                      </p:cBhvr>
                                    </p:animEffect>
                                  </p:childTnLst>
                                </p:cTn>
                              </p:par>
                              <p:par>
                                <p:cTn fill="hold" nodeType="withEffect" presetClass="entr" presetID="10" presetSubtype="0">
                                  <p:stCondLst>
                                    <p:cond delay="0"/>
                                  </p:stCondLst>
                                  <p:childTnLst>
                                    <p:set>
                                      <p:cBhvr>
                                        <p:cTn dur="1" fill="hold">
                                          <p:stCondLst>
                                            <p:cond delay="0"/>
                                          </p:stCondLst>
                                        </p:cTn>
                                        <p:tgtEl>
                                          <p:spTgt spid="1437"/>
                                        </p:tgtEl>
                                        <p:attrNameLst>
                                          <p:attrName>style.visibility</p:attrName>
                                        </p:attrNameLst>
                                      </p:cBhvr>
                                      <p:to>
                                        <p:strVal val="visible"/>
                                      </p:to>
                                    </p:set>
                                    <p:animEffect filter="fade" transition="in">
                                      <p:cBhvr>
                                        <p:cTn dur="500"/>
                                        <p:tgtEl>
                                          <p:spTgt spid="1437"/>
                                        </p:tgtEl>
                                      </p:cBhvr>
                                    </p:animEffect>
                                  </p:childTnLst>
                                </p:cTn>
                              </p:par>
                              <p:par>
                                <p:cTn fill="hold" nodeType="withEffect" presetClass="entr" presetID="10" presetSubtype="0">
                                  <p:stCondLst>
                                    <p:cond delay="0"/>
                                  </p:stCondLst>
                                  <p:childTnLst>
                                    <p:set>
                                      <p:cBhvr>
                                        <p:cTn dur="1" fill="hold">
                                          <p:stCondLst>
                                            <p:cond delay="0"/>
                                          </p:stCondLst>
                                        </p:cTn>
                                        <p:tgtEl>
                                          <p:spTgt spid="1439"/>
                                        </p:tgtEl>
                                        <p:attrNameLst>
                                          <p:attrName>style.visibility</p:attrName>
                                        </p:attrNameLst>
                                      </p:cBhvr>
                                      <p:to>
                                        <p:strVal val="visible"/>
                                      </p:to>
                                    </p:set>
                                    <p:animEffect filter="fade" transition="in">
                                      <p:cBhvr>
                                        <p:cTn dur="500"/>
                                        <p:tgtEl>
                                          <p:spTgt spid="1439"/>
                                        </p:tgtEl>
                                      </p:cBhvr>
                                    </p:animEffect>
                                  </p:childTnLst>
                                </p:cTn>
                              </p:par>
                              <p:par>
                                <p:cTn fill="hold" nodeType="withEffect" presetClass="entr" presetID="10" presetSubtype="0">
                                  <p:stCondLst>
                                    <p:cond delay="0"/>
                                  </p:stCondLst>
                                  <p:childTnLst>
                                    <p:set>
                                      <p:cBhvr>
                                        <p:cTn dur="1" fill="hold">
                                          <p:stCondLst>
                                            <p:cond delay="0"/>
                                          </p:stCondLst>
                                        </p:cTn>
                                        <p:tgtEl>
                                          <p:spTgt spid="1441"/>
                                        </p:tgtEl>
                                        <p:attrNameLst>
                                          <p:attrName>style.visibility</p:attrName>
                                        </p:attrNameLst>
                                      </p:cBhvr>
                                      <p:to>
                                        <p:strVal val="visible"/>
                                      </p:to>
                                    </p:set>
                                    <p:animEffect filter="fade" transition="in">
                                      <p:cBhvr>
                                        <p:cTn dur="500"/>
                                        <p:tgtEl>
                                          <p:spTgt spid="1441"/>
                                        </p:tgtEl>
                                      </p:cBhvr>
                                    </p:animEffect>
                                  </p:childTnLst>
                                </p:cTn>
                              </p:par>
                              <p:par>
                                <p:cTn fill="hold" nodeType="withEffect" presetClass="entr" presetID="10" presetSubtype="0">
                                  <p:stCondLst>
                                    <p:cond delay="0"/>
                                  </p:stCondLst>
                                  <p:childTnLst>
                                    <p:set>
                                      <p:cBhvr>
                                        <p:cTn dur="1" fill="hold">
                                          <p:stCondLst>
                                            <p:cond delay="0"/>
                                          </p:stCondLst>
                                        </p:cTn>
                                        <p:tgtEl>
                                          <p:spTgt spid="1443"/>
                                        </p:tgtEl>
                                        <p:attrNameLst>
                                          <p:attrName>style.visibility</p:attrName>
                                        </p:attrNameLst>
                                      </p:cBhvr>
                                      <p:to>
                                        <p:strVal val="visible"/>
                                      </p:to>
                                    </p:set>
                                    <p:animEffect filter="fade" transition="in">
                                      <p:cBhvr>
                                        <p:cTn dur="500"/>
                                        <p:tgtEl>
                                          <p:spTgt spid="1443"/>
                                        </p:tgtEl>
                                      </p:cBhvr>
                                    </p:animEffect>
                                  </p:childTnLst>
                                </p:cTn>
                              </p:par>
                              <p:par>
                                <p:cTn fill="hold" nodeType="withEffect" presetClass="entr" presetID="10" presetSubtype="0">
                                  <p:stCondLst>
                                    <p:cond delay="0"/>
                                  </p:stCondLst>
                                  <p:childTnLst>
                                    <p:set>
                                      <p:cBhvr>
                                        <p:cTn dur="1" fill="hold">
                                          <p:stCondLst>
                                            <p:cond delay="0"/>
                                          </p:stCondLst>
                                        </p:cTn>
                                        <p:tgtEl>
                                          <p:spTgt spid="1444"/>
                                        </p:tgtEl>
                                        <p:attrNameLst>
                                          <p:attrName>style.visibility</p:attrName>
                                        </p:attrNameLst>
                                      </p:cBhvr>
                                      <p:to>
                                        <p:strVal val="visible"/>
                                      </p:to>
                                    </p:set>
                                    <p:animEffect filter="fade" transition="in">
                                      <p:cBhvr>
                                        <p:cTn dur="500"/>
                                        <p:tgtEl>
                                          <p:spTgt spid="1444"/>
                                        </p:tgtEl>
                                      </p:cBhvr>
                                    </p:animEffect>
                                  </p:childTnLst>
                                </p:cTn>
                              </p:par>
                              <p:par>
                                <p:cTn fill="hold" nodeType="withEffect" presetClass="entr" presetID="10" presetSubtype="0">
                                  <p:stCondLst>
                                    <p:cond delay="0"/>
                                  </p:stCondLst>
                                  <p:childTnLst>
                                    <p:set>
                                      <p:cBhvr>
                                        <p:cTn dur="1" fill="hold">
                                          <p:stCondLst>
                                            <p:cond delay="0"/>
                                          </p:stCondLst>
                                        </p:cTn>
                                        <p:tgtEl>
                                          <p:spTgt spid="1363"/>
                                        </p:tgtEl>
                                        <p:attrNameLst>
                                          <p:attrName>style.visibility</p:attrName>
                                        </p:attrNameLst>
                                      </p:cBhvr>
                                      <p:to>
                                        <p:strVal val="visible"/>
                                      </p:to>
                                    </p:set>
                                    <p:animEffect filter="fade" transition="in">
                                      <p:cBhvr>
                                        <p:cTn dur="500"/>
                                        <p:tgtEl>
                                          <p:spTgt spid="13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9"/>
                                        </p:tgtEl>
                                        <p:attrNameLst>
                                          <p:attrName>style.visibility</p:attrName>
                                        </p:attrNameLst>
                                      </p:cBhvr>
                                      <p:to>
                                        <p:strVal val="visible"/>
                                      </p:to>
                                    </p:set>
                                    <p:animEffect filter="fade" transition="in">
                                      <p:cBhvr>
                                        <p:cTn dur="500"/>
                                        <p:tgtEl>
                                          <p:spTgt spid="1469"/>
                                        </p:tgtEl>
                                      </p:cBhvr>
                                    </p:animEffect>
                                  </p:childTnLst>
                                </p:cTn>
                              </p:par>
                              <p:par>
                                <p:cTn fill="hold" nodeType="withEffect" presetClass="entr" presetID="1" presetSubtype="0">
                                  <p:stCondLst>
                                    <p:cond delay="0"/>
                                  </p:stCondLst>
                                  <p:childTnLst>
                                    <p:set>
                                      <p:cBhvr>
                                        <p:cTn dur="1" fill="hold">
                                          <p:stCondLst>
                                            <p:cond delay="0"/>
                                          </p:stCondLst>
                                        </p:cTn>
                                        <p:tgtEl>
                                          <p:spTgt spid="14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55"/>
                                        </p:tgtEl>
                                        <p:attrNameLst>
                                          <p:attrName>style.visibility</p:attrName>
                                        </p:attrNameLst>
                                      </p:cBhvr>
                                      <p:to>
                                        <p:strVal val="visible"/>
                                      </p:to>
                                    </p:set>
                                    <p:animEffect filter="fade" transition="in">
                                      <p:cBhvr>
                                        <p:cTn dur="500"/>
                                        <p:tgtEl>
                                          <p:spTgt spid="1355"/>
                                        </p:tgtEl>
                                      </p:cBhvr>
                                    </p:animEffect>
                                  </p:childTnLst>
                                </p:cTn>
                              </p:par>
                              <p:par>
                                <p:cTn fill="hold" nodeType="withEffect" presetClass="entr" presetID="10" presetSubtype="0">
                                  <p:stCondLst>
                                    <p:cond delay="0"/>
                                  </p:stCondLst>
                                  <p:childTnLst>
                                    <p:set>
                                      <p:cBhvr>
                                        <p:cTn dur="1" fill="hold">
                                          <p:stCondLst>
                                            <p:cond delay="0"/>
                                          </p:stCondLst>
                                        </p:cTn>
                                        <p:tgtEl>
                                          <p:spTgt spid="1461"/>
                                        </p:tgtEl>
                                        <p:attrNameLst>
                                          <p:attrName>style.visibility</p:attrName>
                                        </p:attrNameLst>
                                      </p:cBhvr>
                                      <p:to>
                                        <p:strVal val="visible"/>
                                      </p:to>
                                    </p:set>
                                    <p:animEffect filter="fade" transition="in">
                                      <p:cBhvr>
                                        <p:cTn dur="500"/>
                                        <p:tgtEl>
                                          <p:spTgt spid="1461"/>
                                        </p:tgtEl>
                                      </p:cBhvr>
                                    </p:animEffect>
                                  </p:childTnLst>
                                </p:cTn>
                              </p:par>
                              <p:par>
                                <p:cTn fill="hold" nodeType="withEffect" presetClass="entr" presetID="1" presetSubtype="0">
                                  <p:stCondLst>
                                    <p:cond delay="0"/>
                                  </p:stCondLst>
                                  <p:childTnLst>
                                    <p:set>
                                      <p:cBhvr>
                                        <p:cTn dur="1" fill="hold">
                                          <p:stCondLst>
                                            <p:cond delay="0"/>
                                          </p:stCondLst>
                                        </p:cTn>
                                        <p:tgtEl>
                                          <p:spTgt spid="1479"/>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462"/>
                                        </p:tgtEl>
                                        <p:attrNameLst>
                                          <p:attrName>style.visibility</p:attrName>
                                        </p:attrNameLst>
                                      </p:cBhvr>
                                      <p:to>
                                        <p:strVal val="visible"/>
                                      </p:to>
                                    </p:set>
                                    <p:animEffect filter="fade" transition="in">
                                      <p:cBhvr>
                                        <p:cTn dur="500"/>
                                        <p:tgtEl>
                                          <p:spTgt spid="1462"/>
                                        </p:tgtEl>
                                      </p:cBhvr>
                                    </p:animEffect>
                                  </p:childTnLst>
                                </p:cTn>
                              </p:par>
                              <p:par>
                                <p:cTn fill="hold" nodeType="withEffect" presetClass="entr" presetID="10" presetSubtype="0">
                                  <p:stCondLst>
                                    <p:cond delay="0"/>
                                  </p:stCondLst>
                                  <p:childTnLst>
                                    <p:set>
                                      <p:cBhvr>
                                        <p:cTn dur="1" fill="hold">
                                          <p:stCondLst>
                                            <p:cond delay="0"/>
                                          </p:stCondLst>
                                        </p:cTn>
                                        <p:tgtEl>
                                          <p:spTgt spid="1465"/>
                                        </p:tgtEl>
                                        <p:attrNameLst>
                                          <p:attrName>style.visibility</p:attrName>
                                        </p:attrNameLst>
                                      </p:cBhvr>
                                      <p:to>
                                        <p:strVal val="visible"/>
                                      </p:to>
                                    </p:set>
                                    <p:animEffect filter="fade" transition="in">
                                      <p:cBhvr>
                                        <p:cTn dur="500"/>
                                        <p:tgtEl>
                                          <p:spTgt spid="14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355"/>
                                        </p:tgtEl>
                                      </p:cBhvr>
                                    </p:animEffect>
                                    <p:set>
                                      <p:cBhvr>
                                        <p:cTn dur="1" fill="hold">
                                          <p:stCondLst>
                                            <p:cond delay="500"/>
                                          </p:stCondLst>
                                        </p:cTn>
                                        <p:tgtEl>
                                          <p:spTgt spid="135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461"/>
                                        </p:tgtEl>
                                      </p:cBhvr>
                                    </p:animEffect>
                                    <p:set>
                                      <p:cBhvr>
                                        <p:cTn dur="1" fill="hold">
                                          <p:stCondLst>
                                            <p:cond delay="500"/>
                                          </p:stCondLst>
                                        </p:cTn>
                                        <p:tgtEl>
                                          <p:spTgt spid="146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1462"/>
                                        </p:tgtEl>
                                      </p:cBhvr>
                                    </p:animEffect>
                                    <p:set>
                                      <p:cBhvr>
                                        <p:cTn dur="1" fill="hold">
                                          <p:stCondLst>
                                            <p:cond delay="500"/>
                                          </p:stCondLst>
                                        </p:cTn>
                                        <p:tgtEl>
                                          <p:spTgt spid="146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463"/>
                                        </p:tgtEl>
                                        <p:attrNameLst>
                                          <p:attrName>style.visibility</p:attrName>
                                        </p:attrNameLst>
                                      </p:cBhvr>
                                      <p:to>
                                        <p:strVal val="visible"/>
                                      </p:to>
                                    </p:set>
                                    <p:animEffect filter="fade" transition="in">
                                      <p:cBhvr>
                                        <p:cTn dur="500"/>
                                        <p:tgtEl>
                                          <p:spTgt spid="1463"/>
                                        </p:tgtEl>
                                      </p:cBhvr>
                                    </p:animEffect>
                                  </p:childTnLst>
                                </p:cTn>
                              </p:par>
                              <p:par>
                                <p:cTn fill="hold" nodeType="withEffect" presetClass="entr" presetID="1" presetSubtype="0">
                                  <p:stCondLst>
                                    <p:cond delay="0"/>
                                  </p:stCondLst>
                                  <p:childTnLst>
                                    <p:set>
                                      <p:cBhvr>
                                        <p:cTn dur="1" fill="hold">
                                          <p:stCondLst>
                                            <p:cond delay="0"/>
                                          </p:stCondLst>
                                        </p:cTn>
                                        <p:tgtEl>
                                          <p:spTgt spid="1480"/>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464"/>
                                        </p:tgtEl>
                                        <p:attrNameLst>
                                          <p:attrName>style.visibility</p:attrName>
                                        </p:attrNameLst>
                                      </p:cBhvr>
                                      <p:to>
                                        <p:strVal val="visible"/>
                                      </p:to>
                                    </p:set>
                                    <p:animEffect filter="fade" transition="in">
                                      <p:cBhvr>
                                        <p:cTn dur="500"/>
                                        <p:tgtEl>
                                          <p:spTgt spid="1464"/>
                                        </p:tgtEl>
                                      </p:cBhvr>
                                    </p:animEffect>
                                  </p:childTnLst>
                                </p:cTn>
                              </p:par>
                              <p:par>
                                <p:cTn fill="hold" nodeType="withEffect" presetClass="entr" presetID="10" presetSubtype="0">
                                  <p:stCondLst>
                                    <p:cond delay="0"/>
                                  </p:stCondLst>
                                  <p:childTnLst>
                                    <p:set>
                                      <p:cBhvr>
                                        <p:cTn dur="1" fill="hold">
                                          <p:stCondLst>
                                            <p:cond delay="0"/>
                                          </p:stCondLst>
                                        </p:cTn>
                                        <p:tgtEl>
                                          <p:spTgt spid="1356"/>
                                        </p:tgtEl>
                                        <p:attrNameLst>
                                          <p:attrName>style.visibility</p:attrName>
                                        </p:attrNameLst>
                                      </p:cBhvr>
                                      <p:to>
                                        <p:strVal val="visible"/>
                                      </p:to>
                                    </p:set>
                                    <p:animEffect filter="fade" transition="in">
                                      <p:cBhvr>
                                        <p:cTn dur="500"/>
                                        <p:tgtEl>
                                          <p:spTgt spid="1356"/>
                                        </p:tgtEl>
                                      </p:cBhvr>
                                    </p:animEffect>
                                  </p:childTnLst>
                                </p:cTn>
                              </p:par>
                              <p:par>
                                <p:cTn fill="hold" nodeType="withEffect" presetClass="entr" presetID="10" presetSubtype="0">
                                  <p:stCondLst>
                                    <p:cond delay="0"/>
                                  </p:stCondLst>
                                  <p:childTnLst>
                                    <p:set>
                                      <p:cBhvr>
                                        <p:cTn dur="1" fill="hold">
                                          <p:stCondLst>
                                            <p:cond delay="0"/>
                                          </p:stCondLst>
                                        </p:cTn>
                                        <p:tgtEl>
                                          <p:spTgt spid="1466"/>
                                        </p:tgtEl>
                                        <p:attrNameLst>
                                          <p:attrName>style.visibility</p:attrName>
                                        </p:attrNameLst>
                                      </p:cBhvr>
                                      <p:to>
                                        <p:strVal val="visible"/>
                                      </p:to>
                                    </p:set>
                                    <p:animEffect filter="fade" transition="in">
                                      <p:cBhvr>
                                        <p:cTn dur="500"/>
                                        <p:tgtEl>
                                          <p:spTgt spid="14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2"/>
          <p:cNvSpPr txBox="1"/>
          <p:nvPr>
            <p:ph type="title"/>
          </p:nvPr>
        </p:nvSpPr>
        <p:spPr>
          <a:xfrm>
            <a:off x="434880" y="0"/>
            <a:ext cx="11322000" cy="80784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000000"/>
              </a:buClr>
              <a:buSzPts val="3200"/>
              <a:buFont typeface="Calibri"/>
              <a:buNone/>
            </a:pPr>
            <a:r>
              <a:rPr b="1" lang="en-US" sz="3200" strike="noStrike">
                <a:solidFill>
                  <a:srgbClr val="000000"/>
                </a:solidFill>
                <a:latin typeface="Calibri"/>
                <a:ea typeface="Calibri"/>
                <a:cs typeface="Calibri"/>
                <a:sym typeface="Calibri"/>
              </a:rPr>
              <a:t>Science / Society Transformed by Computation &amp; Data</a:t>
            </a:r>
            <a:endParaRPr b="0" sz="3200" strike="noStrike">
              <a:solidFill>
                <a:srgbClr val="000000"/>
              </a:solidFill>
              <a:latin typeface="Calibri"/>
              <a:ea typeface="Calibri"/>
              <a:cs typeface="Calibri"/>
              <a:sym typeface="Calibri"/>
            </a:endParaRPr>
          </a:p>
        </p:txBody>
      </p:sp>
      <p:sp>
        <p:nvSpPr>
          <p:cNvPr id="540" name="Google Shape;540;p2"/>
          <p:cNvSpPr/>
          <p:nvPr/>
        </p:nvSpPr>
        <p:spPr>
          <a:xfrm>
            <a:off x="7648200" y="947880"/>
            <a:ext cx="4543200" cy="5108400"/>
          </a:xfrm>
          <a:prstGeom prst="rect">
            <a:avLst/>
          </a:prstGeom>
          <a:noFill/>
          <a:ln>
            <a:noFill/>
          </a:ln>
        </p:spPr>
        <p:txBody>
          <a:bodyPr anchorCtr="0" anchor="t" bIns="73075" lIns="146150" spcFirstLastPara="1" rIns="146150" wrap="square" tIns="73075">
            <a:noAutofit/>
          </a:bodyPr>
          <a:lstStyle/>
          <a:p>
            <a:pPr indent="0" lvl="0" marL="0" marR="0" rtl="0" algn="l">
              <a:lnSpc>
                <a:spcPct val="100000"/>
              </a:lnSpc>
              <a:spcBef>
                <a:spcPts val="0"/>
              </a:spcBef>
              <a:spcAft>
                <a:spcPts val="0"/>
              </a:spcAft>
              <a:buClr>
                <a:srgbClr val="262626"/>
              </a:buClr>
              <a:buSzPts val="2180"/>
              <a:buFont typeface="Calibri"/>
              <a:buNone/>
            </a:pPr>
            <a:r>
              <a:rPr b="0" i="0" lang="en-US" sz="2180" u="none" cap="none" strike="noStrike">
                <a:solidFill>
                  <a:srgbClr val="262626"/>
                </a:solidFill>
                <a:latin typeface="Calibri"/>
                <a:ea typeface="Calibri"/>
                <a:cs typeface="Calibri"/>
                <a:sym typeface="Calibri"/>
              </a:rPr>
              <a:t>Science &amp; Engineering in 21</a:t>
            </a:r>
            <a:r>
              <a:rPr b="0" baseline="30000" i="0" lang="en-US" sz="2179" u="none" cap="none" strike="noStrike">
                <a:solidFill>
                  <a:srgbClr val="262626"/>
                </a:solidFill>
                <a:latin typeface="Calibri"/>
                <a:ea typeface="Calibri"/>
                <a:cs typeface="Calibri"/>
                <a:sym typeface="Calibri"/>
              </a:rPr>
              <a:t>st</a:t>
            </a:r>
            <a:r>
              <a:rPr b="0" i="0" lang="en-US" sz="2180" u="none" cap="none" strike="noStrike">
                <a:solidFill>
                  <a:srgbClr val="262626"/>
                </a:solidFill>
                <a:latin typeface="Calibri"/>
                <a:ea typeface="Calibri"/>
                <a:cs typeface="Calibri"/>
                <a:sym typeface="Calibri"/>
              </a:rPr>
              <a:t> Century</a:t>
            </a:r>
            <a:endParaRPr b="0" i="0" sz="2180" u="none" cap="none" strike="noStrike">
              <a:solidFill>
                <a:schemeClr val="dk1"/>
              </a:solidFill>
              <a:latin typeface="Arial"/>
              <a:ea typeface="Arial"/>
              <a:cs typeface="Arial"/>
              <a:sym typeface="Arial"/>
            </a:endParaRPr>
          </a:p>
          <a:p>
            <a:pPr indent="-343080" lvl="0" marL="343080" marR="0" rtl="0" algn="l">
              <a:lnSpc>
                <a:spcPct val="100000"/>
              </a:lnSpc>
              <a:spcBef>
                <a:spcPts val="366"/>
              </a:spcBef>
              <a:spcAft>
                <a:spcPts val="0"/>
              </a:spcAft>
              <a:buClr>
                <a:srgbClr val="000090"/>
              </a:buClr>
              <a:buSzPts val="1829"/>
              <a:buFont typeface="Noto Sans Symbols"/>
              <a:buChar char="∙"/>
            </a:pPr>
            <a:r>
              <a:rPr b="0" i="0" lang="en-US" sz="1829" u="none" cap="none" strike="noStrike">
                <a:solidFill>
                  <a:srgbClr val="262626"/>
                </a:solidFill>
                <a:latin typeface="Calibri"/>
                <a:ea typeface="Calibri"/>
                <a:cs typeface="Calibri"/>
                <a:sym typeface="Calibri"/>
              </a:rPr>
              <a:t>New paradigms/practices in science and engineering </a:t>
            </a:r>
            <a:endParaRPr b="0" i="0" sz="1829" u="none" cap="none" strike="noStrike">
              <a:solidFill>
                <a:schemeClr val="dk1"/>
              </a:solidFill>
              <a:latin typeface="Arial"/>
              <a:ea typeface="Arial"/>
              <a:cs typeface="Arial"/>
              <a:sym typeface="Arial"/>
            </a:endParaRPr>
          </a:p>
          <a:p>
            <a:pPr indent="-456480" lvl="1" marL="831600" marR="0" rtl="0" algn="l">
              <a:lnSpc>
                <a:spcPct val="100000"/>
              </a:lnSpc>
              <a:spcBef>
                <a:spcPts val="360"/>
              </a:spcBef>
              <a:spcAft>
                <a:spcPts val="0"/>
              </a:spcAft>
              <a:buClr>
                <a:srgbClr val="000090"/>
              </a:buClr>
              <a:buSzPts val="1800"/>
              <a:buFont typeface="Arial"/>
              <a:buChar char="•"/>
            </a:pPr>
            <a:r>
              <a:rPr b="0" i="0" lang="en-US" sz="1800" u="none" cap="none" strike="noStrike">
                <a:solidFill>
                  <a:srgbClr val="262626"/>
                </a:solidFill>
                <a:latin typeface="Calibri"/>
                <a:ea typeface="Calibri"/>
                <a:cs typeface="Calibri"/>
                <a:sym typeface="Calibri"/>
              </a:rPr>
              <a:t>Extreme-scale, data-driven, …</a:t>
            </a:r>
            <a:endParaRPr b="0" i="0" sz="1800" u="none" cap="none" strike="noStrike">
              <a:solidFill>
                <a:schemeClr val="dk1"/>
              </a:solidFill>
              <a:latin typeface="Arial"/>
              <a:ea typeface="Arial"/>
              <a:cs typeface="Arial"/>
              <a:sym typeface="Arial"/>
            </a:endParaRPr>
          </a:p>
          <a:p>
            <a:pPr indent="-456480" lvl="1" marL="831600" marR="0" rtl="0" algn="l">
              <a:lnSpc>
                <a:spcPct val="100000"/>
              </a:lnSpc>
              <a:spcBef>
                <a:spcPts val="360"/>
              </a:spcBef>
              <a:spcAft>
                <a:spcPts val="0"/>
              </a:spcAft>
              <a:buClr>
                <a:srgbClr val="000090"/>
              </a:buClr>
              <a:buSzPts val="1800"/>
              <a:buFont typeface="Arial"/>
              <a:buChar char="•"/>
            </a:pPr>
            <a:r>
              <a:rPr b="0" i="0" lang="en-US" sz="1800" u="none" cap="none" strike="noStrike">
                <a:solidFill>
                  <a:srgbClr val="262626"/>
                </a:solidFill>
                <a:latin typeface="Calibri"/>
                <a:ea typeface="Calibri"/>
                <a:cs typeface="Calibri"/>
                <a:sym typeface="Calibri"/>
              </a:rPr>
              <a:t>Multi-disciplinary &amp; collaborative</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366"/>
              </a:spcBef>
              <a:spcAft>
                <a:spcPts val="0"/>
              </a:spcAft>
              <a:buClr>
                <a:schemeClr val="dk1"/>
              </a:buClr>
              <a:buSzPts val="1829"/>
              <a:buFont typeface="Arial"/>
              <a:buNone/>
            </a:pPr>
            <a:r>
              <a:t/>
            </a:r>
            <a:endParaRPr b="0" i="0" sz="1829" u="none" cap="none" strike="noStrike">
              <a:solidFill>
                <a:schemeClr val="dk1"/>
              </a:solidFill>
              <a:latin typeface="Arial"/>
              <a:ea typeface="Arial"/>
              <a:cs typeface="Arial"/>
              <a:sym typeface="Arial"/>
            </a:endParaRPr>
          </a:p>
          <a:p>
            <a:pPr indent="-343080" lvl="0" marL="343080" marR="0" rtl="0" algn="l">
              <a:lnSpc>
                <a:spcPct val="100000"/>
              </a:lnSpc>
              <a:spcBef>
                <a:spcPts val="366"/>
              </a:spcBef>
              <a:spcAft>
                <a:spcPts val="0"/>
              </a:spcAft>
              <a:buClr>
                <a:srgbClr val="000090"/>
              </a:buClr>
              <a:buSzPts val="1829"/>
              <a:buFont typeface="Noto Sans Symbols"/>
              <a:buChar char="∙"/>
            </a:pPr>
            <a:r>
              <a:rPr b="0" i="0" lang="en-US" sz="1829" u="none" cap="none" strike="noStrike">
                <a:solidFill>
                  <a:srgbClr val="262626"/>
                </a:solidFill>
                <a:latin typeface="Calibri"/>
                <a:ea typeface="Calibri"/>
                <a:cs typeface="Calibri"/>
                <a:sym typeface="Calibri"/>
              </a:rPr>
              <a:t>Computer/computational science at crossroads</a:t>
            </a:r>
            <a:endParaRPr b="0" i="0" sz="1829" u="none" cap="none" strike="noStrike">
              <a:solidFill>
                <a:schemeClr val="dk1"/>
              </a:solidFill>
              <a:latin typeface="Arial"/>
              <a:ea typeface="Arial"/>
              <a:cs typeface="Arial"/>
              <a:sym typeface="Arial"/>
            </a:endParaRPr>
          </a:p>
          <a:p>
            <a:pPr indent="-456480" lvl="1" marL="831600" marR="0" rtl="0" algn="l">
              <a:lnSpc>
                <a:spcPct val="100000"/>
              </a:lnSpc>
              <a:spcBef>
                <a:spcPts val="360"/>
              </a:spcBef>
              <a:spcAft>
                <a:spcPts val="0"/>
              </a:spcAft>
              <a:buClr>
                <a:srgbClr val="000090"/>
              </a:buClr>
              <a:buSzPts val="1800"/>
              <a:buFont typeface="Arial"/>
              <a:buChar char="•"/>
            </a:pPr>
            <a:r>
              <a:rPr b="0" i="0" lang="en-US" sz="1800" u="none" cap="none" strike="noStrike">
                <a:solidFill>
                  <a:srgbClr val="000000"/>
                </a:solidFill>
                <a:latin typeface="Calibri"/>
                <a:ea typeface="Calibri"/>
                <a:cs typeface="Calibri"/>
                <a:sym typeface="Calibri"/>
              </a:rPr>
              <a:t>Rapid pace of innovation</a:t>
            </a:r>
            <a:endParaRPr b="0" i="0" sz="1800" u="none" cap="none" strike="noStrike">
              <a:solidFill>
                <a:schemeClr val="dk1"/>
              </a:solidFill>
              <a:latin typeface="Arial"/>
              <a:ea typeface="Arial"/>
              <a:cs typeface="Arial"/>
              <a:sym typeface="Arial"/>
            </a:endParaRPr>
          </a:p>
          <a:p>
            <a:pPr indent="-456480" lvl="2" marL="1206720" marR="0" rtl="0" algn="l">
              <a:lnSpc>
                <a:spcPct val="100000"/>
              </a:lnSpc>
              <a:spcBef>
                <a:spcPts val="320"/>
              </a:spcBef>
              <a:spcAft>
                <a:spcPts val="0"/>
              </a:spcAft>
              <a:buClr>
                <a:srgbClr val="000000"/>
              </a:buClr>
              <a:buSzPts val="1600"/>
              <a:buFont typeface="Noto Sans Symbols"/>
              <a:buChar char="∙"/>
            </a:pPr>
            <a:r>
              <a:rPr b="0" i="0" lang="en-US" sz="1600" u="none" cap="none" strike="noStrike">
                <a:solidFill>
                  <a:srgbClr val="000000"/>
                </a:solidFill>
                <a:latin typeface="Calibri"/>
                <a:ea typeface="Calibri"/>
                <a:cs typeface="Calibri"/>
                <a:sym typeface="Calibri"/>
              </a:rPr>
              <a:t>Technologies pushes; application pulls</a:t>
            </a:r>
            <a:endParaRPr b="0" i="0" sz="1600" u="none" cap="none" strike="noStrike">
              <a:solidFill>
                <a:schemeClr val="dk1"/>
              </a:solidFill>
              <a:latin typeface="Arial"/>
              <a:ea typeface="Arial"/>
              <a:cs typeface="Arial"/>
              <a:sym typeface="Arial"/>
            </a:endParaRPr>
          </a:p>
          <a:p>
            <a:pPr indent="-456480" lvl="1" marL="831600" marR="0" rtl="0" algn="l">
              <a:lnSpc>
                <a:spcPct val="100000"/>
              </a:lnSpc>
              <a:spcBef>
                <a:spcPts val="360"/>
              </a:spcBef>
              <a:spcAft>
                <a:spcPts val="0"/>
              </a:spcAft>
              <a:buClr>
                <a:srgbClr val="000090"/>
              </a:buClr>
              <a:buSzPts val="1800"/>
              <a:buFont typeface="Arial"/>
              <a:buChar char="•"/>
            </a:pPr>
            <a:r>
              <a:rPr b="0" i="0" lang="en-US" sz="1800" u="none" cap="none" strike="noStrike">
                <a:solidFill>
                  <a:srgbClr val="000000"/>
                </a:solidFill>
                <a:latin typeface="Calibri"/>
                <a:ea typeface="Calibri"/>
                <a:cs typeface="Calibri"/>
                <a:sym typeface="Calibri"/>
              </a:rPr>
              <a:t>Socio-technical aspects becoming increasing important</a:t>
            </a:r>
            <a:endParaRPr b="0" i="0" sz="1800" u="none" cap="none" strike="noStrike">
              <a:solidFill>
                <a:schemeClr val="dk1"/>
              </a:solidFill>
              <a:latin typeface="Arial"/>
              <a:ea typeface="Arial"/>
              <a:cs typeface="Arial"/>
              <a:sym typeface="Arial"/>
            </a:endParaRPr>
          </a:p>
          <a:p>
            <a:pPr indent="-456480" lvl="1" marL="831600" marR="0" rtl="0" algn="l">
              <a:lnSpc>
                <a:spcPct val="100000"/>
              </a:lnSpc>
              <a:spcBef>
                <a:spcPts val="360"/>
              </a:spcBef>
              <a:spcAft>
                <a:spcPts val="0"/>
              </a:spcAft>
              <a:buClr>
                <a:srgbClr val="000090"/>
              </a:buClr>
              <a:buSzPts val="1800"/>
              <a:buFont typeface="Arial"/>
              <a:buChar char="•"/>
            </a:pPr>
            <a:r>
              <a:rPr b="0" i="0" lang="en-US" sz="1800" u="none" cap="none" strike="noStrike">
                <a:solidFill>
                  <a:srgbClr val="000000"/>
                </a:solidFill>
                <a:latin typeface="Calibri"/>
                <a:ea typeface="Calibri"/>
                <a:cs typeface="Calibri"/>
                <a:sym typeface="Calibri"/>
              </a:rPr>
              <a:t>New first-order concerns</a:t>
            </a:r>
            <a:endParaRPr b="0" i="0" sz="1800" u="none" cap="none" strike="noStrike">
              <a:solidFill>
                <a:schemeClr val="dk1"/>
              </a:solidFill>
              <a:latin typeface="Arial"/>
              <a:ea typeface="Arial"/>
              <a:cs typeface="Arial"/>
              <a:sym typeface="Arial"/>
            </a:endParaRPr>
          </a:p>
        </p:txBody>
      </p:sp>
      <p:pic>
        <p:nvPicPr>
          <p:cNvPr id="541" name="Google Shape;541;p2"/>
          <p:cNvPicPr preferRelativeResize="0"/>
          <p:nvPr/>
        </p:nvPicPr>
        <p:blipFill rotWithShape="1">
          <a:blip r:embed="rId3">
            <a:alphaModFix/>
          </a:blip>
          <a:srcRect b="0" l="0" r="0" t="0"/>
          <a:stretch/>
        </p:blipFill>
        <p:spPr>
          <a:xfrm>
            <a:off x="-58320" y="-357120"/>
            <a:ext cx="7943400" cy="5444640"/>
          </a:xfrm>
          <a:prstGeom prst="rect">
            <a:avLst/>
          </a:prstGeom>
          <a:noFill/>
          <a:ln>
            <a:noFill/>
          </a:ln>
        </p:spPr>
      </p:pic>
      <p:sp>
        <p:nvSpPr>
          <p:cNvPr id="542" name="Google Shape;542;p2"/>
          <p:cNvSpPr/>
          <p:nvPr/>
        </p:nvSpPr>
        <p:spPr>
          <a:xfrm>
            <a:off x="175320" y="4714560"/>
            <a:ext cx="7902720" cy="1634040"/>
          </a:xfrm>
          <a:prstGeom prst="rect">
            <a:avLst/>
          </a:prstGeom>
          <a:noFill/>
          <a:ln>
            <a:noFill/>
          </a:ln>
        </p:spPr>
        <p:txBody>
          <a:bodyPr anchorCtr="0" anchor="ctr" bIns="45700" lIns="91425" spcFirstLastPara="1" rIns="91425" wrap="square" tIns="45700">
            <a:noAutofit/>
          </a:bodyPr>
          <a:lstStyle/>
          <a:p>
            <a:pPr indent="-343080" lvl="0" marL="343080" marR="0" rtl="0" algn="l">
              <a:lnSpc>
                <a:spcPct val="100000"/>
              </a:lnSpc>
              <a:spcBef>
                <a:spcPts val="0"/>
              </a:spcBef>
              <a:spcAft>
                <a:spcPts val="0"/>
              </a:spcAft>
              <a:buClr>
                <a:srgbClr val="000000"/>
              </a:buClr>
              <a:buSzPts val="1800"/>
              <a:buFont typeface="Arial"/>
              <a:buChar char="•"/>
            </a:pPr>
            <a:r>
              <a:rPr b="0" i="1" lang="en-US" sz="1800" u="none" cap="none" strike="noStrike">
                <a:solidFill>
                  <a:srgbClr val="000000"/>
                </a:solidFill>
                <a:latin typeface="Calibri"/>
                <a:ea typeface="Calibri"/>
                <a:cs typeface="Calibri"/>
                <a:sym typeface="Calibri"/>
              </a:rPr>
              <a:t>Nearly every field discovery is transitioning from “data poor” to “</a:t>
            </a:r>
            <a:r>
              <a:rPr b="1" i="1" lang="en-US" sz="1800" u="none" cap="none" strike="noStrike">
                <a:solidFill>
                  <a:srgbClr val="000000"/>
                </a:solidFill>
                <a:latin typeface="Calibri"/>
                <a:ea typeface="Calibri"/>
                <a:cs typeface="Calibri"/>
                <a:sym typeface="Calibri"/>
              </a:rPr>
              <a:t>data rich</a:t>
            </a:r>
            <a:r>
              <a:rPr b="0" i="1" lang="en-US" sz="1800" u="none" cap="none" strike="noStrike">
                <a:solidFill>
                  <a:srgbClr val="000000"/>
                </a:solidFill>
                <a:latin typeface="Calibri"/>
                <a:ea typeface="Calibri"/>
                <a:cs typeface="Calibri"/>
                <a:sym typeface="Calibri"/>
              </a:rPr>
              <a:t>”</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700"/>
              <a:buFont typeface="Arial"/>
              <a:buNone/>
            </a:pPr>
            <a:r>
              <a:t/>
            </a:r>
            <a:endParaRPr b="0" i="0" sz="700" u="none" cap="none" strike="noStrike">
              <a:solidFill>
                <a:schemeClr val="dk1"/>
              </a:solidFill>
              <a:latin typeface="Arial"/>
              <a:ea typeface="Arial"/>
              <a:cs typeface="Arial"/>
              <a:sym typeface="Arial"/>
            </a:endParaRPr>
          </a:p>
          <a:p>
            <a:pPr indent="-343080" lvl="0" marL="343080" marR="0" rtl="0" algn="l">
              <a:lnSpc>
                <a:spcPct val="100000"/>
              </a:lnSpc>
              <a:spcBef>
                <a:spcPts val="0"/>
              </a:spcBef>
              <a:spcAft>
                <a:spcPts val="0"/>
              </a:spcAft>
              <a:buClr>
                <a:srgbClr val="000000"/>
              </a:buClr>
              <a:buSzPts val="1800"/>
              <a:buFont typeface="Arial"/>
              <a:buChar char="•"/>
            </a:pPr>
            <a:r>
              <a:rPr b="0" i="1" lang="en-US" sz="1800" u="none" cap="none" strike="noStrike">
                <a:solidFill>
                  <a:srgbClr val="000000"/>
                </a:solidFill>
                <a:latin typeface="Calibri"/>
                <a:ea typeface="Calibri"/>
                <a:cs typeface="Calibri"/>
                <a:sym typeface="Calibri"/>
              </a:rPr>
              <a:t>The </a:t>
            </a:r>
            <a:r>
              <a:rPr b="1" i="1" lang="en-US" sz="1800" u="none" cap="none" strike="noStrike">
                <a:solidFill>
                  <a:srgbClr val="000000"/>
                </a:solidFill>
                <a:latin typeface="Calibri"/>
                <a:ea typeface="Calibri"/>
                <a:cs typeface="Calibri"/>
                <a:sym typeface="Calibri"/>
              </a:rPr>
              <a:t>scientific process </a:t>
            </a:r>
            <a:r>
              <a:rPr b="0" i="1" lang="en-US" sz="1800" u="none" cap="none" strike="noStrike">
                <a:solidFill>
                  <a:srgbClr val="000000"/>
                </a:solidFill>
                <a:latin typeface="Calibri"/>
                <a:ea typeface="Calibri"/>
                <a:cs typeface="Calibri"/>
                <a:sym typeface="Calibri"/>
              </a:rPr>
              <a:t>has evolved to include </a:t>
            </a:r>
            <a:r>
              <a:rPr b="1" i="1" lang="en-US" sz="1800" u="none" cap="none" strike="noStrike">
                <a:solidFill>
                  <a:srgbClr val="000000"/>
                </a:solidFill>
                <a:latin typeface="Calibri"/>
                <a:ea typeface="Calibri"/>
                <a:cs typeface="Calibri"/>
                <a:sym typeface="Calibri"/>
              </a:rPr>
              <a:t>computation</a:t>
            </a:r>
            <a:r>
              <a:rPr b="0" i="1" lang="en-US" sz="1800" u="none" cap="none" strike="noStrike">
                <a:solidFill>
                  <a:srgbClr val="000000"/>
                </a:solidFill>
                <a:latin typeface="Calibri"/>
                <a:ea typeface="Calibri"/>
                <a:cs typeface="Calibri"/>
                <a:sym typeface="Calibri"/>
              </a:rPr>
              <a:t> &amp; </a:t>
            </a:r>
            <a:r>
              <a:rPr b="1" i="1" lang="en-US" sz="1800" u="none" cap="none" strike="noStrike">
                <a:solidFill>
                  <a:srgbClr val="000000"/>
                </a:solidFill>
                <a:latin typeface="Calibri"/>
                <a:ea typeface="Calibri"/>
                <a:cs typeface="Calibri"/>
                <a:sym typeface="Calibri"/>
              </a:rPr>
              <a:t>data</a:t>
            </a:r>
            <a:endParaRPr b="0" i="0" sz="18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7" st="7"/>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8" st="8"/>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40">
                                            <p:txEl>
                                              <p:pRg end="9" st="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sp>
        <p:nvSpPr>
          <p:cNvPr id="1489" name="Google Shape;1489;p20"/>
          <p:cNvSpPr/>
          <p:nvPr/>
        </p:nvSpPr>
        <p:spPr>
          <a:xfrm>
            <a:off x="1297080" y="1791720"/>
            <a:ext cx="306000" cy="807840"/>
          </a:xfrm>
          <a:prstGeom prst="rect">
            <a:avLst/>
          </a:prstGeom>
          <a:solidFill>
            <a:srgbClr val="F4CA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0"/>
          <p:cNvSpPr/>
          <p:nvPr/>
        </p:nvSpPr>
        <p:spPr>
          <a:xfrm>
            <a:off x="1297080" y="2599920"/>
            <a:ext cx="306000" cy="3650760"/>
          </a:xfrm>
          <a:prstGeom prst="rect">
            <a:avLst/>
          </a:prstGeom>
          <a:solidFill>
            <a:srgbClr val="92D05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0"/>
          <p:cNvSpPr/>
          <p:nvPr/>
        </p:nvSpPr>
        <p:spPr>
          <a:xfrm>
            <a:off x="1297080" y="1449360"/>
            <a:ext cx="306720" cy="342000"/>
          </a:xfrm>
          <a:prstGeom prst="rect">
            <a:avLst/>
          </a:prstGeom>
          <a:solidFill>
            <a:srgbClr val="FFF2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0"/>
          <p:cNvSpPr txBox="1"/>
          <p:nvPr>
            <p:ph idx="4294967295" type="title"/>
          </p:nvPr>
        </p:nvSpPr>
        <p:spPr>
          <a:xfrm>
            <a:off x="-1440" y="-1800"/>
            <a:ext cx="12191760" cy="459000"/>
          </a:xfrm>
          <a:prstGeom prst="rect">
            <a:avLst/>
          </a:prstGeom>
          <a:solidFill>
            <a:srgbClr val="FBE5D6"/>
          </a:solidFill>
          <a:ln>
            <a:noFill/>
          </a:ln>
        </p:spPr>
        <p:txBody>
          <a:bodyPr anchorCtr="0" anchor="ctr" bIns="45700" lIns="91425" spcFirstLastPara="1" rIns="91425" wrap="square" tIns="45700">
            <a:normAutofit fontScale="83000"/>
          </a:bodyPr>
          <a:lstStyle/>
          <a:p>
            <a:pPr indent="0" lvl="0" marL="0" marR="0" rtl="0" algn="l">
              <a:lnSpc>
                <a:spcPct val="90000"/>
              </a:lnSpc>
              <a:spcBef>
                <a:spcPts val="0"/>
              </a:spcBef>
              <a:spcAft>
                <a:spcPts val="0"/>
              </a:spcAft>
              <a:buClr>
                <a:srgbClr val="000000"/>
              </a:buClr>
              <a:buSzPct val="100000"/>
              <a:buFont typeface="Calibri"/>
              <a:buNone/>
            </a:pPr>
            <a:r>
              <a:rPr b="0" i="0" lang="en-US" sz="3200" u="none" cap="none" strike="noStrike">
                <a:solidFill>
                  <a:srgbClr val="000000"/>
                </a:solidFill>
                <a:latin typeface="Calibri"/>
                <a:ea typeface="Calibri"/>
                <a:cs typeface="Calibri"/>
                <a:sym typeface="Calibri"/>
              </a:rPr>
              <a:t>  We model bit planes as chains of nodes</a:t>
            </a:r>
            <a:endParaRPr b="0" i="0" sz="3200" u="none" cap="none" strike="noStrike">
              <a:solidFill>
                <a:srgbClr val="000000"/>
              </a:solidFill>
              <a:latin typeface="Calibri"/>
              <a:ea typeface="Calibri"/>
              <a:cs typeface="Calibri"/>
              <a:sym typeface="Calibri"/>
            </a:endParaRPr>
          </a:p>
        </p:txBody>
      </p:sp>
      <p:sp>
        <p:nvSpPr>
          <p:cNvPr id="1493" name="Google Shape;1493;p20"/>
          <p:cNvSpPr/>
          <p:nvPr/>
        </p:nvSpPr>
        <p:spPr>
          <a:xfrm>
            <a:off x="1298520" y="1458360"/>
            <a:ext cx="339480" cy="475380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t>
            </a:r>
            <a:endParaRPr b="0" i="0" sz="1800" u="none" cap="none" strike="noStrike">
              <a:solidFill>
                <a:schemeClr val="dk1"/>
              </a:solidFill>
              <a:latin typeface="Arial"/>
              <a:ea typeface="Arial"/>
              <a:cs typeface="Arial"/>
              <a:sym typeface="Arial"/>
            </a:endParaRPr>
          </a:p>
        </p:txBody>
      </p:sp>
      <p:sp>
        <p:nvSpPr>
          <p:cNvPr id="1494" name="Google Shape;1494;p20"/>
          <p:cNvSpPr/>
          <p:nvPr/>
        </p:nvSpPr>
        <p:spPr>
          <a:xfrm>
            <a:off x="1605240" y="1449360"/>
            <a:ext cx="339480" cy="4753800"/>
          </a:xfrm>
          <a:prstGeom prst="rect">
            <a:avLst/>
          </a:prstGeom>
          <a:solidFill>
            <a:srgbClr val="A5A5A5"/>
          </a:solid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t>
            </a:r>
            <a:endParaRPr b="0" i="0" sz="1800" u="none" cap="none" strike="noStrike">
              <a:solidFill>
                <a:schemeClr val="dk1"/>
              </a:solidFill>
              <a:latin typeface="Arial"/>
              <a:ea typeface="Arial"/>
              <a:cs typeface="Arial"/>
              <a:sym typeface="Arial"/>
            </a:endParaRPr>
          </a:p>
        </p:txBody>
      </p:sp>
      <p:sp>
        <p:nvSpPr>
          <p:cNvPr id="1495" name="Google Shape;1495;p20"/>
          <p:cNvSpPr/>
          <p:nvPr/>
        </p:nvSpPr>
        <p:spPr>
          <a:xfrm>
            <a:off x="1930680" y="1449360"/>
            <a:ext cx="339480" cy="4753800"/>
          </a:xfrm>
          <a:prstGeom prst="rect">
            <a:avLst/>
          </a:prstGeom>
          <a:solidFill>
            <a:srgbClr val="F2F2F2"/>
          </a:solid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0</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1</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Calibri"/>
              <a:buNone/>
            </a:pPr>
            <a:r>
              <a:rPr b="0" i="0" lang="en-US" sz="1800" u="none" cap="none" strike="noStrike">
                <a:solidFill>
                  <a:srgbClr val="000000"/>
                </a:solidFill>
                <a:latin typeface="Calibri"/>
                <a:ea typeface="Calibri"/>
                <a:cs typeface="Calibri"/>
                <a:sym typeface="Calibri"/>
              </a:rPr>
              <a:t>…</a:t>
            </a:r>
            <a:endParaRPr b="0" i="0" sz="1800" u="none" cap="none" strike="noStrike">
              <a:solidFill>
                <a:schemeClr val="dk1"/>
              </a:solidFill>
              <a:latin typeface="Arial"/>
              <a:ea typeface="Arial"/>
              <a:cs typeface="Arial"/>
              <a:sym typeface="Arial"/>
            </a:endParaRPr>
          </a:p>
        </p:txBody>
      </p:sp>
      <p:sp>
        <p:nvSpPr>
          <p:cNvPr id="1496" name="Google Shape;1496;p20"/>
          <p:cNvSpPr/>
          <p:nvPr/>
        </p:nvSpPr>
        <p:spPr>
          <a:xfrm>
            <a:off x="1249200" y="1311840"/>
            <a:ext cx="1184760" cy="360"/>
          </a:xfrm>
          <a:custGeom>
            <a:rect b="b" l="l" r="r" t="t"/>
            <a:pathLst>
              <a:path extrusionOk="0" h="21600" w="21600">
                <a:moveTo>
                  <a:pt x="0" y="0"/>
                </a:moveTo>
                <a:lnTo>
                  <a:pt x="21600" y="21600"/>
                </a:lnTo>
              </a:path>
            </a:pathLst>
          </a:custGeom>
          <a:noFill/>
          <a:ln cap="flat" cmpd="sng" w="28575">
            <a:solidFill>
              <a:srgbClr val="44546A"/>
            </a:solidFill>
            <a:prstDash val="solid"/>
            <a:miter lim="8000"/>
            <a:headEnd len="sm" w="sm" type="none"/>
            <a:tailEnd len="lg" w="lg" type="triangle"/>
          </a:ln>
        </p:spPr>
      </p:sp>
      <p:sp>
        <p:nvSpPr>
          <p:cNvPr id="1497" name="Google Shape;1497;p20"/>
          <p:cNvSpPr/>
          <p:nvPr/>
        </p:nvSpPr>
        <p:spPr>
          <a:xfrm>
            <a:off x="1130400" y="807480"/>
            <a:ext cx="1409040" cy="395280"/>
          </a:xfrm>
          <a:prstGeom prst="rect">
            <a:avLst/>
          </a:prstGeom>
          <a:noFill/>
          <a:ln>
            <a:noFill/>
          </a:ln>
        </p:spPr>
        <p:txBody>
          <a:bodyPr anchorCtr="0" anchor="t" bIns="45000" lIns="90000" spcFirstLastPara="1" rIns="90000" wrap="square" tIns="45000">
            <a:spAutoFit/>
          </a:bodyPr>
          <a:lstStyle/>
          <a:p>
            <a:pPr indent="0" lvl="0" marL="0" marR="0" rtl="0" algn="ctr">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Bit planes</a:t>
            </a:r>
            <a:endParaRPr b="0" i="0" sz="2000" u="none" cap="none" strike="noStrike">
              <a:solidFill>
                <a:schemeClr val="dk1"/>
              </a:solidFill>
              <a:latin typeface="Arial"/>
              <a:ea typeface="Arial"/>
              <a:cs typeface="Arial"/>
              <a:sym typeface="Arial"/>
            </a:endParaRPr>
          </a:p>
        </p:txBody>
      </p:sp>
      <p:sp>
        <p:nvSpPr>
          <p:cNvPr id="1498" name="Google Shape;1498;p20"/>
          <p:cNvSpPr/>
          <p:nvPr/>
        </p:nvSpPr>
        <p:spPr>
          <a:xfrm flipH="1">
            <a:off x="5055480" y="4203360"/>
            <a:ext cx="58248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499" name="Google Shape;1499;p20"/>
          <p:cNvSpPr/>
          <p:nvPr/>
        </p:nvSpPr>
        <p:spPr>
          <a:xfrm>
            <a:off x="5637960" y="4203360"/>
            <a:ext cx="19620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00" name="Google Shape;1500;p20"/>
          <p:cNvSpPr/>
          <p:nvPr/>
        </p:nvSpPr>
        <p:spPr>
          <a:xfrm flipH="1">
            <a:off x="6789960" y="4203360"/>
            <a:ext cx="57996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01" name="Google Shape;1501;p20"/>
          <p:cNvSpPr/>
          <p:nvPr/>
        </p:nvSpPr>
        <p:spPr>
          <a:xfrm flipH="1">
            <a:off x="7183440" y="4203360"/>
            <a:ext cx="18720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02" name="Google Shape;1502;p20"/>
          <p:cNvSpPr/>
          <p:nvPr/>
        </p:nvSpPr>
        <p:spPr>
          <a:xfrm>
            <a:off x="7371000" y="4203360"/>
            <a:ext cx="19872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03" name="Google Shape;1503;p20"/>
          <p:cNvSpPr/>
          <p:nvPr/>
        </p:nvSpPr>
        <p:spPr>
          <a:xfrm>
            <a:off x="7371000" y="4203360"/>
            <a:ext cx="57528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04" name="Google Shape;1504;p20"/>
          <p:cNvSpPr/>
          <p:nvPr/>
        </p:nvSpPr>
        <p:spPr>
          <a:xfrm flipH="1">
            <a:off x="5447160" y="4203360"/>
            <a:ext cx="18972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05" name="Google Shape;1505;p20"/>
          <p:cNvSpPr/>
          <p:nvPr/>
        </p:nvSpPr>
        <p:spPr>
          <a:xfrm>
            <a:off x="5637960" y="4203360"/>
            <a:ext cx="57276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06" name="Google Shape;1506;p20"/>
          <p:cNvSpPr/>
          <p:nvPr/>
        </p:nvSpPr>
        <p:spPr>
          <a:xfrm flipH="1">
            <a:off x="5748480" y="3382920"/>
            <a:ext cx="1622160" cy="554040"/>
          </a:xfrm>
          <a:custGeom>
            <a:rect b="b" l="l" r="r" t="t"/>
            <a:pathLst>
              <a:path extrusionOk="0" h="21600" w="21600">
                <a:moveTo>
                  <a:pt x="0" y="0"/>
                </a:moveTo>
                <a:lnTo>
                  <a:pt x="21600" y="21600"/>
                </a:lnTo>
              </a:path>
            </a:pathLst>
          </a:custGeom>
          <a:noFill/>
          <a:ln cap="rnd" cmpd="sng" w="28575">
            <a:solidFill>
              <a:srgbClr val="0C0C0C"/>
            </a:solidFill>
            <a:prstDash val="solid"/>
            <a:round/>
            <a:headEnd len="sm" w="sm" type="none"/>
            <a:tailEnd len="lg" w="lg" type="triangle"/>
          </a:ln>
        </p:spPr>
      </p:sp>
      <p:sp>
        <p:nvSpPr>
          <p:cNvPr id="1507" name="Google Shape;1507;p20"/>
          <p:cNvSpPr/>
          <p:nvPr/>
        </p:nvSpPr>
        <p:spPr>
          <a:xfrm>
            <a:off x="7371000" y="3382920"/>
            <a:ext cx="1622520" cy="554040"/>
          </a:xfrm>
          <a:custGeom>
            <a:rect b="b" l="l" r="r" t="t"/>
            <a:pathLst>
              <a:path extrusionOk="0" h="21600" w="21600">
                <a:moveTo>
                  <a:pt x="0" y="0"/>
                </a:moveTo>
                <a:lnTo>
                  <a:pt x="21600" y="21600"/>
                </a:lnTo>
              </a:path>
            </a:pathLst>
          </a:custGeom>
          <a:noFill/>
          <a:ln cap="rnd" cmpd="sng" w="28575">
            <a:solidFill>
              <a:srgbClr val="0C0C0C"/>
            </a:solidFill>
            <a:prstDash val="solid"/>
            <a:round/>
            <a:headEnd len="sm" w="sm" type="none"/>
            <a:tailEnd len="lg" w="lg" type="triangle"/>
          </a:ln>
        </p:spPr>
      </p:sp>
      <p:sp>
        <p:nvSpPr>
          <p:cNvPr id="1508" name="Google Shape;1508;p20"/>
          <p:cNvSpPr/>
          <p:nvPr/>
        </p:nvSpPr>
        <p:spPr>
          <a:xfrm>
            <a:off x="7371000" y="3382920"/>
            <a:ext cx="360" cy="508320"/>
          </a:xfrm>
          <a:custGeom>
            <a:rect b="b" l="l" r="r" t="t"/>
            <a:pathLst>
              <a:path extrusionOk="0" h="21600" w="21600">
                <a:moveTo>
                  <a:pt x="0" y="0"/>
                </a:moveTo>
                <a:lnTo>
                  <a:pt x="21600" y="21600"/>
                </a:lnTo>
              </a:path>
            </a:pathLst>
          </a:custGeom>
          <a:noFill/>
          <a:ln cap="rnd" cmpd="sng" w="28575">
            <a:solidFill>
              <a:srgbClr val="0C0C0C"/>
            </a:solidFill>
            <a:prstDash val="solid"/>
            <a:round/>
            <a:headEnd len="sm" w="sm" type="none"/>
            <a:tailEnd len="lg" w="lg" type="triangle"/>
          </a:ln>
        </p:spPr>
      </p:sp>
      <p:sp>
        <p:nvSpPr>
          <p:cNvPr id="1509" name="Google Shape;1509;p20"/>
          <p:cNvSpPr/>
          <p:nvPr/>
        </p:nvSpPr>
        <p:spPr>
          <a:xfrm>
            <a:off x="9104040" y="4203360"/>
            <a:ext cx="57744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10" name="Google Shape;1510;p20"/>
          <p:cNvSpPr/>
          <p:nvPr/>
        </p:nvSpPr>
        <p:spPr>
          <a:xfrm flipH="1">
            <a:off x="8918640" y="4203360"/>
            <a:ext cx="18504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11" name="Google Shape;1511;p20"/>
          <p:cNvSpPr/>
          <p:nvPr/>
        </p:nvSpPr>
        <p:spPr>
          <a:xfrm>
            <a:off x="9104040" y="4203360"/>
            <a:ext cx="20088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12" name="Google Shape;1512;p20"/>
          <p:cNvSpPr/>
          <p:nvPr/>
        </p:nvSpPr>
        <p:spPr>
          <a:xfrm flipH="1">
            <a:off x="8525880" y="4203360"/>
            <a:ext cx="577440" cy="524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13" name="Google Shape;1513;p20"/>
          <p:cNvSpPr/>
          <p:nvPr/>
        </p:nvSpPr>
        <p:spPr>
          <a:xfrm>
            <a:off x="8948160" y="3891600"/>
            <a:ext cx="311400" cy="311400"/>
          </a:xfrm>
          <a:prstGeom prst="ellipse">
            <a:avLst/>
          </a:prstGeom>
          <a:solidFill>
            <a:srgbClr val="F4CAE4"/>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20"/>
          <p:cNvSpPr/>
          <p:nvPr/>
        </p:nvSpPr>
        <p:spPr>
          <a:xfrm>
            <a:off x="10104120" y="4198680"/>
            <a:ext cx="311400" cy="311400"/>
          </a:xfrm>
          <a:prstGeom prst="ellipse">
            <a:avLst/>
          </a:prstGeom>
          <a:solidFill>
            <a:srgbClr val="F2F2F2"/>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20"/>
          <p:cNvSpPr/>
          <p:nvPr/>
        </p:nvSpPr>
        <p:spPr>
          <a:xfrm>
            <a:off x="9550440" y="4036680"/>
            <a:ext cx="311400" cy="311400"/>
          </a:xfrm>
          <a:prstGeom prst="ellipse">
            <a:avLst/>
          </a:prstGeom>
          <a:solidFill>
            <a:srgbClr val="A5A5A5"/>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20"/>
          <p:cNvSpPr/>
          <p:nvPr/>
        </p:nvSpPr>
        <p:spPr>
          <a:xfrm>
            <a:off x="9259920" y="4047480"/>
            <a:ext cx="290160" cy="1447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17" name="Google Shape;1517;p20"/>
          <p:cNvSpPr/>
          <p:nvPr/>
        </p:nvSpPr>
        <p:spPr>
          <a:xfrm>
            <a:off x="9862200" y="4192560"/>
            <a:ext cx="241560" cy="16164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18" name="Google Shape;1518;p20"/>
          <p:cNvSpPr/>
          <p:nvPr/>
        </p:nvSpPr>
        <p:spPr>
          <a:xfrm flipH="1">
            <a:off x="952524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0"/>
          <p:cNvSpPr/>
          <p:nvPr/>
        </p:nvSpPr>
        <p:spPr>
          <a:xfrm flipH="1">
            <a:off x="876204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20"/>
          <p:cNvSpPr/>
          <p:nvPr/>
        </p:nvSpPr>
        <p:spPr>
          <a:xfrm flipH="1">
            <a:off x="914832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20"/>
          <p:cNvSpPr/>
          <p:nvPr/>
        </p:nvSpPr>
        <p:spPr>
          <a:xfrm flipH="1">
            <a:off x="836928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20"/>
          <p:cNvSpPr/>
          <p:nvPr/>
        </p:nvSpPr>
        <p:spPr>
          <a:xfrm flipH="1">
            <a:off x="952524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0"/>
          <p:cNvSpPr/>
          <p:nvPr/>
        </p:nvSpPr>
        <p:spPr>
          <a:xfrm flipH="1">
            <a:off x="876204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0"/>
          <p:cNvSpPr/>
          <p:nvPr/>
        </p:nvSpPr>
        <p:spPr>
          <a:xfrm flipH="1">
            <a:off x="914832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20"/>
          <p:cNvSpPr/>
          <p:nvPr/>
        </p:nvSpPr>
        <p:spPr>
          <a:xfrm flipH="1">
            <a:off x="836928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20"/>
          <p:cNvSpPr/>
          <p:nvPr/>
        </p:nvSpPr>
        <p:spPr>
          <a:xfrm flipH="1">
            <a:off x="952524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20"/>
          <p:cNvSpPr/>
          <p:nvPr/>
        </p:nvSpPr>
        <p:spPr>
          <a:xfrm flipH="1">
            <a:off x="876204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20"/>
          <p:cNvSpPr/>
          <p:nvPr/>
        </p:nvSpPr>
        <p:spPr>
          <a:xfrm flipH="1">
            <a:off x="914832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20"/>
          <p:cNvSpPr/>
          <p:nvPr/>
        </p:nvSpPr>
        <p:spPr>
          <a:xfrm flipH="1">
            <a:off x="836928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20"/>
          <p:cNvSpPr/>
          <p:nvPr/>
        </p:nvSpPr>
        <p:spPr>
          <a:xfrm>
            <a:off x="852588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31" name="Google Shape;1531;p20"/>
          <p:cNvSpPr/>
          <p:nvPr/>
        </p:nvSpPr>
        <p:spPr>
          <a:xfrm>
            <a:off x="852588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32" name="Google Shape;1532;p20"/>
          <p:cNvSpPr/>
          <p:nvPr/>
        </p:nvSpPr>
        <p:spPr>
          <a:xfrm>
            <a:off x="8918640" y="5047560"/>
            <a:ext cx="360" cy="24336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33" name="Google Shape;1533;p20"/>
          <p:cNvSpPr/>
          <p:nvPr/>
        </p:nvSpPr>
        <p:spPr>
          <a:xfrm>
            <a:off x="891864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34" name="Google Shape;1534;p20"/>
          <p:cNvSpPr/>
          <p:nvPr/>
        </p:nvSpPr>
        <p:spPr>
          <a:xfrm>
            <a:off x="9305280" y="5047560"/>
            <a:ext cx="360" cy="24336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35" name="Google Shape;1535;p20"/>
          <p:cNvSpPr/>
          <p:nvPr/>
        </p:nvSpPr>
        <p:spPr>
          <a:xfrm>
            <a:off x="930528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36" name="Google Shape;1536;p20"/>
          <p:cNvSpPr/>
          <p:nvPr/>
        </p:nvSpPr>
        <p:spPr>
          <a:xfrm>
            <a:off x="968184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37" name="Google Shape;1537;p20"/>
          <p:cNvSpPr/>
          <p:nvPr/>
        </p:nvSpPr>
        <p:spPr>
          <a:xfrm>
            <a:off x="968184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38" name="Google Shape;1538;p20"/>
          <p:cNvSpPr/>
          <p:nvPr/>
        </p:nvSpPr>
        <p:spPr>
          <a:xfrm flipH="1">
            <a:off x="779004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20"/>
          <p:cNvSpPr/>
          <p:nvPr/>
        </p:nvSpPr>
        <p:spPr>
          <a:xfrm flipH="1">
            <a:off x="702648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20"/>
          <p:cNvSpPr/>
          <p:nvPr/>
        </p:nvSpPr>
        <p:spPr>
          <a:xfrm flipH="1">
            <a:off x="741312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20"/>
          <p:cNvSpPr/>
          <p:nvPr/>
        </p:nvSpPr>
        <p:spPr>
          <a:xfrm flipH="1">
            <a:off x="663408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20"/>
          <p:cNvSpPr/>
          <p:nvPr/>
        </p:nvSpPr>
        <p:spPr>
          <a:xfrm flipH="1">
            <a:off x="779004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20"/>
          <p:cNvSpPr/>
          <p:nvPr/>
        </p:nvSpPr>
        <p:spPr>
          <a:xfrm flipH="1">
            <a:off x="702648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20"/>
          <p:cNvSpPr/>
          <p:nvPr/>
        </p:nvSpPr>
        <p:spPr>
          <a:xfrm flipH="1">
            <a:off x="741312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20"/>
          <p:cNvSpPr/>
          <p:nvPr/>
        </p:nvSpPr>
        <p:spPr>
          <a:xfrm flipH="1">
            <a:off x="663408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20"/>
          <p:cNvSpPr/>
          <p:nvPr/>
        </p:nvSpPr>
        <p:spPr>
          <a:xfrm flipH="1">
            <a:off x="779004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0"/>
          <p:cNvSpPr/>
          <p:nvPr/>
        </p:nvSpPr>
        <p:spPr>
          <a:xfrm flipH="1">
            <a:off x="702648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20"/>
          <p:cNvSpPr/>
          <p:nvPr/>
        </p:nvSpPr>
        <p:spPr>
          <a:xfrm flipH="1">
            <a:off x="741312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20"/>
          <p:cNvSpPr/>
          <p:nvPr/>
        </p:nvSpPr>
        <p:spPr>
          <a:xfrm flipH="1">
            <a:off x="663408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20"/>
          <p:cNvSpPr/>
          <p:nvPr/>
        </p:nvSpPr>
        <p:spPr>
          <a:xfrm>
            <a:off x="679068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51" name="Google Shape;1551;p20"/>
          <p:cNvSpPr/>
          <p:nvPr/>
        </p:nvSpPr>
        <p:spPr>
          <a:xfrm>
            <a:off x="679068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52" name="Google Shape;1552;p20"/>
          <p:cNvSpPr/>
          <p:nvPr/>
        </p:nvSpPr>
        <p:spPr>
          <a:xfrm>
            <a:off x="718344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53" name="Google Shape;1553;p20"/>
          <p:cNvSpPr/>
          <p:nvPr/>
        </p:nvSpPr>
        <p:spPr>
          <a:xfrm>
            <a:off x="718344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54" name="Google Shape;1554;p20"/>
          <p:cNvSpPr/>
          <p:nvPr/>
        </p:nvSpPr>
        <p:spPr>
          <a:xfrm>
            <a:off x="756972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55" name="Google Shape;1555;p20"/>
          <p:cNvSpPr/>
          <p:nvPr/>
        </p:nvSpPr>
        <p:spPr>
          <a:xfrm>
            <a:off x="756972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56" name="Google Shape;1556;p20"/>
          <p:cNvSpPr/>
          <p:nvPr/>
        </p:nvSpPr>
        <p:spPr>
          <a:xfrm>
            <a:off x="794664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57" name="Google Shape;1557;p20"/>
          <p:cNvSpPr/>
          <p:nvPr/>
        </p:nvSpPr>
        <p:spPr>
          <a:xfrm>
            <a:off x="794664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58" name="Google Shape;1558;p20"/>
          <p:cNvSpPr/>
          <p:nvPr/>
        </p:nvSpPr>
        <p:spPr>
          <a:xfrm flipH="1">
            <a:off x="605448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20"/>
          <p:cNvSpPr/>
          <p:nvPr/>
        </p:nvSpPr>
        <p:spPr>
          <a:xfrm flipH="1">
            <a:off x="529128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20"/>
          <p:cNvSpPr/>
          <p:nvPr/>
        </p:nvSpPr>
        <p:spPr>
          <a:xfrm flipH="1">
            <a:off x="567792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0"/>
          <p:cNvSpPr/>
          <p:nvPr/>
        </p:nvSpPr>
        <p:spPr>
          <a:xfrm flipH="1">
            <a:off x="4898520" y="4728240"/>
            <a:ext cx="311400" cy="311400"/>
          </a:xfrm>
          <a:prstGeom prst="ellipse">
            <a:avLst/>
          </a:prstGeom>
          <a:solidFill>
            <a:srgbClr val="92D050"/>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20"/>
          <p:cNvSpPr/>
          <p:nvPr/>
        </p:nvSpPr>
        <p:spPr>
          <a:xfrm flipH="1">
            <a:off x="605448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20"/>
          <p:cNvSpPr/>
          <p:nvPr/>
        </p:nvSpPr>
        <p:spPr>
          <a:xfrm flipH="1">
            <a:off x="529128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20"/>
          <p:cNvSpPr/>
          <p:nvPr/>
        </p:nvSpPr>
        <p:spPr>
          <a:xfrm flipH="1">
            <a:off x="567792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20"/>
          <p:cNvSpPr/>
          <p:nvPr/>
        </p:nvSpPr>
        <p:spPr>
          <a:xfrm flipH="1">
            <a:off x="4898520" y="5291280"/>
            <a:ext cx="311400" cy="311400"/>
          </a:xfrm>
          <a:prstGeom prst="ellipse">
            <a:avLst/>
          </a:prstGeom>
          <a:solidFill>
            <a:srgbClr val="A5A5A5"/>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20"/>
          <p:cNvSpPr/>
          <p:nvPr/>
        </p:nvSpPr>
        <p:spPr>
          <a:xfrm flipH="1">
            <a:off x="605448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20"/>
          <p:cNvSpPr/>
          <p:nvPr/>
        </p:nvSpPr>
        <p:spPr>
          <a:xfrm flipH="1">
            <a:off x="529128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0"/>
          <p:cNvSpPr/>
          <p:nvPr/>
        </p:nvSpPr>
        <p:spPr>
          <a:xfrm flipH="1">
            <a:off x="567792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0"/>
          <p:cNvSpPr/>
          <p:nvPr/>
        </p:nvSpPr>
        <p:spPr>
          <a:xfrm flipH="1">
            <a:off x="4898520" y="582480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0"/>
          <p:cNvSpPr/>
          <p:nvPr/>
        </p:nvSpPr>
        <p:spPr>
          <a:xfrm>
            <a:off x="505548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71" name="Google Shape;1571;p20"/>
          <p:cNvSpPr/>
          <p:nvPr/>
        </p:nvSpPr>
        <p:spPr>
          <a:xfrm>
            <a:off x="505548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72" name="Google Shape;1572;p20"/>
          <p:cNvSpPr/>
          <p:nvPr/>
        </p:nvSpPr>
        <p:spPr>
          <a:xfrm>
            <a:off x="544788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73" name="Google Shape;1573;p20"/>
          <p:cNvSpPr/>
          <p:nvPr/>
        </p:nvSpPr>
        <p:spPr>
          <a:xfrm>
            <a:off x="544788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74" name="Google Shape;1574;p20"/>
          <p:cNvSpPr/>
          <p:nvPr/>
        </p:nvSpPr>
        <p:spPr>
          <a:xfrm>
            <a:off x="583452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75" name="Google Shape;1575;p20"/>
          <p:cNvSpPr/>
          <p:nvPr/>
        </p:nvSpPr>
        <p:spPr>
          <a:xfrm>
            <a:off x="583452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76" name="Google Shape;1576;p20"/>
          <p:cNvSpPr/>
          <p:nvPr/>
        </p:nvSpPr>
        <p:spPr>
          <a:xfrm>
            <a:off x="6211440" y="5603040"/>
            <a:ext cx="360" cy="2214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77" name="Google Shape;1577;p20"/>
          <p:cNvSpPr/>
          <p:nvPr/>
        </p:nvSpPr>
        <p:spPr>
          <a:xfrm>
            <a:off x="6211440" y="5040000"/>
            <a:ext cx="360" cy="2509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78" name="Google Shape;1578;p20"/>
          <p:cNvSpPr/>
          <p:nvPr/>
        </p:nvSpPr>
        <p:spPr>
          <a:xfrm>
            <a:off x="7214760" y="3891600"/>
            <a:ext cx="311400" cy="311400"/>
          </a:xfrm>
          <a:prstGeom prst="ellipse">
            <a:avLst/>
          </a:prstGeom>
          <a:solidFill>
            <a:srgbClr val="F4CAE4"/>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20"/>
          <p:cNvSpPr/>
          <p:nvPr/>
        </p:nvSpPr>
        <p:spPr>
          <a:xfrm>
            <a:off x="8371080" y="4183560"/>
            <a:ext cx="311400" cy="311400"/>
          </a:xfrm>
          <a:prstGeom prst="ellipse">
            <a:avLst/>
          </a:prstGeom>
          <a:solidFill>
            <a:srgbClr val="F2F2F2"/>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20"/>
          <p:cNvSpPr/>
          <p:nvPr/>
        </p:nvSpPr>
        <p:spPr>
          <a:xfrm>
            <a:off x="7817400" y="4021560"/>
            <a:ext cx="311400" cy="311400"/>
          </a:xfrm>
          <a:prstGeom prst="ellipse">
            <a:avLst/>
          </a:prstGeom>
          <a:solidFill>
            <a:srgbClr val="A5A5A5"/>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20"/>
          <p:cNvSpPr/>
          <p:nvPr/>
        </p:nvSpPr>
        <p:spPr>
          <a:xfrm>
            <a:off x="7526880" y="4047480"/>
            <a:ext cx="290160" cy="1296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82" name="Google Shape;1582;p20"/>
          <p:cNvSpPr/>
          <p:nvPr/>
        </p:nvSpPr>
        <p:spPr>
          <a:xfrm>
            <a:off x="8129160" y="4177440"/>
            <a:ext cx="241560" cy="16164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83" name="Google Shape;1583;p20"/>
          <p:cNvSpPr/>
          <p:nvPr/>
        </p:nvSpPr>
        <p:spPr>
          <a:xfrm>
            <a:off x="5482080" y="3891600"/>
            <a:ext cx="311400" cy="311400"/>
          </a:xfrm>
          <a:prstGeom prst="ellipse">
            <a:avLst/>
          </a:prstGeom>
          <a:solidFill>
            <a:srgbClr val="F4CAE4"/>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20"/>
          <p:cNvSpPr/>
          <p:nvPr/>
        </p:nvSpPr>
        <p:spPr>
          <a:xfrm>
            <a:off x="6638040" y="4209480"/>
            <a:ext cx="311400" cy="311400"/>
          </a:xfrm>
          <a:prstGeom prst="ellipse">
            <a:avLst/>
          </a:prstGeom>
          <a:solidFill>
            <a:srgbClr val="F2F2F2"/>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0"/>
          <p:cNvSpPr/>
          <p:nvPr/>
        </p:nvSpPr>
        <p:spPr>
          <a:xfrm>
            <a:off x="6084360" y="4047480"/>
            <a:ext cx="311400" cy="311400"/>
          </a:xfrm>
          <a:prstGeom prst="ellipse">
            <a:avLst/>
          </a:prstGeom>
          <a:solidFill>
            <a:srgbClr val="A5A5A5"/>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0"/>
          <p:cNvSpPr/>
          <p:nvPr/>
        </p:nvSpPr>
        <p:spPr>
          <a:xfrm>
            <a:off x="5793840" y="4047480"/>
            <a:ext cx="290160" cy="15552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87" name="Google Shape;1587;p20"/>
          <p:cNvSpPr/>
          <p:nvPr/>
        </p:nvSpPr>
        <p:spPr>
          <a:xfrm>
            <a:off x="6396480" y="4203360"/>
            <a:ext cx="241560" cy="16164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88" name="Google Shape;1588;p20"/>
          <p:cNvSpPr/>
          <p:nvPr/>
        </p:nvSpPr>
        <p:spPr>
          <a:xfrm>
            <a:off x="7214760" y="3070800"/>
            <a:ext cx="311400" cy="311400"/>
          </a:xfrm>
          <a:prstGeom prst="ellipse">
            <a:avLst/>
          </a:prstGeom>
          <a:solidFill>
            <a:srgbClr val="FFF2AE"/>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0"/>
          <p:cNvSpPr/>
          <p:nvPr/>
        </p:nvSpPr>
        <p:spPr>
          <a:xfrm>
            <a:off x="8371080" y="3363120"/>
            <a:ext cx="311400" cy="311400"/>
          </a:xfrm>
          <a:prstGeom prst="ellipse">
            <a:avLst/>
          </a:prstGeom>
          <a:solidFill>
            <a:srgbClr val="F2F2F2"/>
          </a:solidFill>
          <a:ln cap="flat" cmpd="sng" w="28575">
            <a:solidFill>
              <a:srgbClr val="0C0C0C"/>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20"/>
          <p:cNvSpPr/>
          <p:nvPr/>
        </p:nvSpPr>
        <p:spPr>
          <a:xfrm>
            <a:off x="7817400" y="3200760"/>
            <a:ext cx="311400" cy="311400"/>
          </a:xfrm>
          <a:prstGeom prst="ellipse">
            <a:avLst/>
          </a:prstGeom>
          <a:solidFill>
            <a:srgbClr val="A5A5A5"/>
          </a:solidFill>
          <a:ln cap="flat" cmpd="sng" w="28575">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20"/>
          <p:cNvSpPr/>
          <p:nvPr/>
        </p:nvSpPr>
        <p:spPr>
          <a:xfrm>
            <a:off x="7526880" y="3226680"/>
            <a:ext cx="290160" cy="12960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sp>
        <p:nvSpPr>
          <p:cNvPr id="1592" name="Google Shape;1592;p20"/>
          <p:cNvSpPr/>
          <p:nvPr/>
        </p:nvSpPr>
        <p:spPr>
          <a:xfrm>
            <a:off x="8129160" y="3356640"/>
            <a:ext cx="241560" cy="161640"/>
          </a:xfrm>
          <a:custGeom>
            <a:rect b="b" l="l" r="r" t="t"/>
            <a:pathLst>
              <a:path extrusionOk="0" h="21600" w="21600">
                <a:moveTo>
                  <a:pt x="0" y="0"/>
                </a:moveTo>
                <a:lnTo>
                  <a:pt x="21600" y="21600"/>
                </a:lnTo>
              </a:path>
            </a:pathLst>
          </a:custGeom>
          <a:noFill/>
          <a:ln cap="rnd" cmpd="sng" w="28575">
            <a:solidFill>
              <a:srgbClr val="000000"/>
            </a:solidFill>
            <a:prstDash val="solid"/>
            <a:round/>
            <a:headEnd len="sm" w="sm" type="none"/>
            <a:tailEnd len="lg" w="lg" type="triangle"/>
          </a:ln>
        </p:spPr>
      </p:sp>
      <p:pic>
        <p:nvPicPr>
          <p:cNvPr id="1593" name="Google Shape;1593;p20"/>
          <p:cNvPicPr preferRelativeResize="0"/>
          <p:nvPr/>
        </p:nvPicPr>
        <p:blipFill rotWithShape="1">
          <a:blip r:embed="rId3">
            <a:alphaModFix/>
          </a:blip>
          <a:srcRect b="25426" l="0" r="0" t="25157"/>
          <a:stretch/>
        </p:blipFill>
        <p:spPr>
          <a:xfrm>
            <a:off x="3133080" y="1213560"/>
            <a:ext cx="2919600" cy="2076480"/>
          </a:xfrm>
          <a:prstGeom prst="rect">
            <a:avLst/>
          </a:prstGeom>
          <a:noFill/>
          <a:ln>
            <a:noFill/>
          </a:ln>
        </p:spPr>
      </p:pic>
      <p:pic>
        <p:nvPicPr>
          <p:cNvPr id="1594" name="Google Shape;1594;p20"/>
          <p:cNvPicPr preferRelativeResize="0"/>
          <p:nvPr/>
        </p:nvPicPr>
        <p:blipFill rotWithShape="1">
          <a:blip r:embed="rId4">
            <a:alphaModFix/>
          </a:blip>
          <a:srcRect b="23080" l="0" r="0" t="24174"/>
          <a:stretch/>
        </p:blipFill>
        <p:spPr>
          <a:xfrm>
            <a:off x="8179920" y="1081440"/>
            <a:ext cx="2919600" cy="2212200"/>
          </a:xfrm>
          <a:prstGeom prst="rect">
            <a:avLst/>
          </a:prstGeom>
          <a:noFill/>
          <a:ln>
            <a:noFill/>
          </a:ln>
        </p:spPr>
      </p:pic>
      <p:sp>
        <p:nvSpPr>
          <p:cNvPr id="1595" name="Google Shape;1595;p20"/>
          <p:cNvSpPr/>
          <p:nvPr/>
        </p:nvSpPr>
        <p:spPr>
          <a:xfrm>
            <a:off x="4432680" y="869040"/>
            <a:ext cx="316800" cy="3952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C</a:t>
            </a:r>
            <a:endParaRPr b="0" i="0" sz="2000" u="none" cap="none" strike="noStrike">
              <a:solidFill>
                <a:schemeClr val="dk1"/>
              </a:solidFill>
              <a:latin typeface="Arial"/>
              <a:ea typeface="Arial"/>
              <a:cs typeface="Arial"/>
              <a:sym typeface="Arial"/>
            </a:endParaRPr>
          </a:p>
        </p:txBody>
      </p:sp>
      <p:sp>
        <p:nvSpPr>
          <p:cNvPr id="1596" name="Google Shape;1596;p20"/>
          <p:cNvSpPr/>
          <p:nvPr/>
        </p:nvSpPr>
        <p:spPr>
          <a:xfrm>
            <a:off x="9462960" y="762480"/>
            <a:ext cx="319680" cy="3952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B</a:t>
            </a:r>
            <a:endParaRPr b="0" i="0" sz="2000" u="none" cap="none" strike="noStrike">
              <a:solidFill>
                <a:schemeClr val="dk1"/>
              </a:solidFill>
              <a:latin typeface="Arial"/>
              <a:ea typeface="Arial"/>
              <a:cs typeface="Arial"/>
              <a:sym typeface="Arial"/>
            </a:endParaRPr>
          </a:p>
        </p:txBody>
      </p:sp>
      <p:sp>
        <p:nvSpPr>
          <p:cNvPr id="1597" name="Google Shape;1597;p20"/>
          <p:cNvSpPr/>
          <p:nvPr/>
        </p:nvSpPr>
        <p:spPr>
          <a:xfrm>
            <a:off x="-360" y="6127560"/>
            <a:ext cx="740520" cy="740520"/>
          </a:xfrm>
          <a:prstGeom prst="rtTriangle">
            <a:avLst/>
          </a:prstGeom>
          <a:solidFill>
            <a:srgbClr val="FBE4D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0"/>
          <p:cNvSpPr/>
          <p:nvPr/>
        </p:nvSpPr>
        <p:spPr>
          <a:xfrm>
            <a:off x="-10800" y="6430680"/>
            <a:ext cx="488880" cy="4561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400"/>
              <a:buFont typeface="Calibri"/>
              <a:buNone/>
            </a:pPr>
            <a:r>
              <a:rPr b="0" i="0" lang="en-US" sz="2400" u="none" cap="none" strike="noStrike">
                <a:solidFill>
                  <a:srgbClr val="000000"/>
                </a:solidFill>
                <a:latin typeface="Calibri"/>
                <a:ea typeface="Calibri"/>
                <a:cs typeface="Calibri"/>
                <a:sym typeface="Calibri"/>
              </a:rPr>
              <a:t>10</a:t>
            </a:r>
            <a:endParaRPr b="0" i="0" sz="2400" u="none" cap="none" strike="noStrike">
              <a:solidFill>
                <a:schemeClr val="dk1"/>
              </a:solidFill>
              <a:latin typeface="Arial"/>
              <a:ea typeface="Arial"/>
              <a:cs typeface="Arial"/>
              <a:sym typeface="Arial"/>
            </a:endParaRPr>
          </a:p>
        </p:txBody>
      </p:sp>
      <p:grpSp>
        <p:nvGrpSpPr>
          <p:cNvPr id="1599" name="Google Shape;1599;p20"/>
          <p:cNvGrpSpPr/>
          <p:nvPr/>
        </p:nvGrpSpPr>
        <p:grpSpPr>
          <a:xfrm>
            <a:off x="5727420" y="806760"/>
            <a:ext cx="2142540" cy="2004840"/>
            <a:chOff x="5727420" y="806760"/>
            <a:chExt cx="2142540" cy="2004840"/>
          </a:xfrm>
        </p:grpSpPr>
        <p:sp>
          <p:nvSpPr>
            <p:cNvPr id="1600" name="Google Shape;1600;p20"/>
            <p:cNvSpPr/>
            <p:nvPr/>
          </p:nvSpPr>
          <p:spPr>
            <a:xfrm>
              <a:off x="6123960" y="955800"/>
              <a:ext cx="1481040" cy="1481040"/>
            </a:xfrm>
            <a:prstGeom prst="rect">
              <a:avLst/>
            </a:prstGeom>
            <a:solidFill>
              <a:srgbClr val="DDEAF6"/>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0"/>
            <p:cNvSpPr/>
            <p:nvPr/>
          </p:nvSpPr>
          <p:spPr>
            <a:xfrm flipH="1" rot="10800000">
              <a:off x="6123960" y="806760"/>
              <a:ext cx="360" cy="1629000"/>
            </a:xfrm>
            <a:custGeom>
              <a:rect b="b" l="l" r="r" t="t"/>
              <a:pathLst>
                <a:path extrusionOk="0" h="21600" w="21600">
                  <a:moveTo>
                    <a:pt x="0" y="0"/>
                  </a:moveTo>
                  <a:lnTo>
                    <a:pt x="21600" y="21600"/>
                  </a:lnTo>
                </a:path>
              </a:pathLst>
            </a:custGeom>
            <a:noFill/>
            <a:ln cap="flat" cmpd="sng" w="28575">
              <a:solidFill>
                <a:srgbClr val="222A35"/>
              </a:solidFill>
              <a:prstDash val="solid"/>
              <a:miter lim="8000"/>
              <a:headEnd len="sm" w="sm" type="none"/>
              <a:tailEnd len="lg" w="lg" type="triangle"/>
            </a:ln>
          </p:spPr>
        </p:sp>
        <p:sp>
          <p:nvSpPr>
            <p:cNvPr id="1602" name="Google Shape;1602;p20"/>
            <p:cNvSpPr/>
            <p:nvPr/>
          </p:nvSpPr>
          <p:spPr>
            <a:xfrm flipH="1" rot="10800000">
              <a:off x="6123960" y="2436120"/>
              <a:ext cx="1746000" cy="360"/>
            </a:xfrm>
            <a:custGeom>
              <a:rect b="b" l="l" r="r" t="t"/>
              <a:pathLst>
                <a:path extrusionOk="0" h="21600" w="21600">
                  <a:moveTo>
                    <a:pt x="0" y="0"/>
                  </a:moveTo>
                  <a:lnTo>
                    <a:pt x="21600" y="21600"/>
                  </a:lnTo>
                </a:path>
              </a:pathLst>
            </a:custGeom>
            <a:noFill/>
            <a:ln cap="flat" cmpd="sng" w="28575">
              <a:solidFill>
                <a:srgbClr val="222A35"/>
              </a:solidFill>
              <a:prstDash val="solid"/>
              <a:miter lim="8000"/>
              <a:headEnd len="sm" w="sm" type="none"/>
              <a:tailEnd len="lg" w="lg" type="triangle"/>
            </a:ln>
          </p:spPr>
        </p:sp>
        <p:sp>
          <p:nvSpPr>
            <p:cNvPr id="1603" name="Google Shape;1603;p20"/>
            <p:cNvSpPr/>
            <p:nvPr/>
          </p:nvSpPr>
          <p:spPr>
            <a:xfrm>
              <a:off x="6317280" y="2416320"/>
              <a:ext cx="1115280" cy="3952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Precision</a:t>
              </a:r>
              <a:endParaRPr b="0" i="0" sz="2000" u="none" cap="none" strike="noStrike">
                <a:solidFill>
                  <a:schemeClr val="dk1"/>
                </a:solidFill>
                <a:latin typeface="Arial"/>
                <a:ea typeface="Arial"/>
                <a:cs typeface="Arial"/>
                <a:sym typeface="Arial"/>
              </a:endParaRPr>
            </a:p>
          </p:txBody>
        </p:sp>
        <p:sp>
          <p:nvSpPr>
            <p:cNvPr id="1604" name="Google Shape;1604;p20"/>
            <p:cNvSpPr/>
            <p:nvPr/>
          </p:nvSpPr>
          <p:spPr>
            <a:xfrm rot="-5400000">
              <a:off x="5286600" y="1541520"/>
              <a:ext cx="1276560" cy="39492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Resolution</a:t>
              </a:r>
              <a:endParaRPr b="0" i="0" sz="2000" u="none" cap="none" strike="noStrike">
                <a:solidFill>
                  <a:schemeClr val="dk1"/>
                </a:solidFill>
                <a:latin typeface="Arial"/>
                <a:ea typeface="Arial"/>
                <a:cs typeface="Arial"/>
                <a:sym typeface="Arial"/>
              </a:endParaRPr>
            </a:p>
          </p:txBody>
        </p:sp>
        <p:sp>
          <p:nvSpPr>
            <p:cNvPr id="1605" name="Google Shape;1605;p20"/>
            <p:cNvSpPr/>
            <p:nvPr/>
          </p:nvSpPr>
          <p:spPr>
            <a:xfrm>
              <a:off x="6522840" y="896400"/>
              <a:ext cx="131760" cy="131760"/>
            </a:xfrm>
            <a:prstGeom prst="ellipse">
              <a:avLst/>
            </a:prstGeom>
            <a:solidFill>
              <a:srgbClr val="4472C4"/>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0"/>
            <p:cNvSpPr/>
            <p:nvPr/>
          </p:nvSpPr>
          <p:spPr>
            <a:xfrm>
              <a:off x="7539120" y="1920240"/>
              <a:ext cx="131760" cy="131760"/>
            </a:xfrm>
            <a:prstGeom prst="ellipse">
              <a:avLst/>
            </a:prstGeom>
            <a:solidFill>
              <a:srgbClr val="4472C4"/>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0"/>
            <p:cNvSpPr/>
            <p:nvPr/>
          </p:nvSpPr>
          <p:spPr>
            <a:xfrm>
              <a:off x="6483600" y="974880"/>
              <a:ext cx="31824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B</a:t>
              </a:r>
              <a:endParaRPr b="0" i="0" sz="2000" u="none" cap="none" strike="noStrike">
                <a:solidFill>
                  <a:schemeClr val="dk1"/>
                </a:solidFill>
                <a:latin typeface="Arial"/>
                <a:ea typeface="Arial"/>
                <a:cs typeface="Arial"/>
                <a:sym typeface="Arial"/>
              </a:endParaRPr>
            </a:p>
          </p:txBody>
        </p:sp>
        <p:sp>
          <p:nvSpPr>
            <p:cNvPr id="1608" name="Google Shape;1608;p20"/>
            <p:cNvSpPr/>
            <p:nvPr/>
          </p:nvSpPr>
          <p:spPr>
            <a:xfrm>
              <a:off x="7224840" y="1787760"/>
              <a:ext cx="315360" cy="39456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C</a:t>
              </a:r>
              <a:endParaRPr b="0" i="0" sz="2000" u="none" cap="none" strike="noStrike">
                <a:solidFill>
                  <a:schemeClr val="dk1"/>
                </a:solidFill>
                <a:latin typeface="Arial"/>
                <a:ea typeface="Arial"/>
                <a:cs typeface="Arial"/>
                <a:sym typeface="Arial"/>
              </a:endParaRPr>
            </a:p>
          </p:txBody>
        </p:sp>
      </p:grpSp>
      <p:pic>
        <p:nvPicPr>
          <p:cNvPr id="1609" name="Google Shape;1609;p20"/>
          <p:cNvPicPr preferRelativeResize="0"/>
          <p:nvPr/>
        </p:nvPicPr>
        <p:blipFill rotWithShape="1">
          <a:blip r:embed="rId5">
            <a:alphaModFix/>
          </a:blip>
          <a:srcRect b="0" l="0" r="0" t="0"/>
          <a:stretch/>
        </p:blipFill>
        <p:spPr>
          <a:xfrm>
            <a:off x="3572640" y="1238760"/>
            <a:ext cx="2059560" cy="2067120"/>
          </a:xfrm>
          <a:prstGeom prst="rect">
            <a:avLst/>
          </a:prstGeom>
          <a:noFill/>
          <a:ln>
            <a:noFill/>
          </a:ln>
        </p:spPr>
      </p:pic>
      <p:pic>
        <p:nvPicPr>
          <p:cNvPr id="1610" name="Google Shape;1610;p20"/>
          <p:cNvPicPr preferRelativeResize="0"/>
          <p:nvPr/>
        </p:nvPicPr>
        <p:blipFill rotWithShape="1">
          <a:blip r:embed="rId6">
            <a:alphaModFix/>
          </a:blip>
          <a:srcRect b="0" l="0" r="0" t="0"/>
          <a:stretch/>
        </p:blipFill>
        <p:spPr>
          <a:xfrm>
            <a:off x="8624160" y="1150920"/>
            <a:ext cx="2059560" cy="2067120"/>
          </a:xfrm>
          <a:prstGeom prst="rect">
            <a:avLst/>
          </a:prstGeom>
          <a:noFill/>
          <a:ln>
            <a:noFill/>
          </a:ln>
        </p:spPr>
      </p:pic>
      <p:pic>
        <p:nvPicPr>
          <p:cNvPr id="1611" name="Google Shape;1611;p20"/>
          <p:cNvPicPr preferRelativeResize="0"/>
          <p:nvPr/>
        </p:nvPicPr>
        <p:blipFill rotWithShape="1">
          <a:blip r:embed="rId7">
            <a:alphaModFix/>
          </a:blip>
          <a:srcRect b="0" l="0" r="0" t="0"/>
          <a:stretch/>
        </p:blipFill>
        <p:spPr>
          <a:xfrm>
            <a:off x="2460960" y="4000320"/>
            <a:ext cx="2043720" cy="2051280"/>
          </a:xfrm>
          <a:prstGeom prst="rect">
            <a:avLst/>
          </a:prstGeom>
          <a:noFill/>
          <a:ln>
            <a:noFill/>
          </a:ln>
        </p:spPr>
      </p:pic>
      <p:sp>
        <p:nvSpPr>
          <p:cNvPr id="1612" name="Google Shape;1612;p20"/>
          <p:cNvSpPr/>
          <p:nvPr/>
        </p:nvSpPr>
        <p:spPr>
          <a:xfrm>
            <a:off x="6847560" y="1605600"/>
            <a:ext cx="131760" cy="131760"/>
          </a:xfrm>
          <a:prstGeom prst="ellipse">
            <a:avLst/>
          </a:prstGeom>
          <a:solidFill>
            <a:srgbClr val="4472C4"/>
          </a:solidFill>
          <a:ln cap="flat" cmpd="sng" w="25400">
            <a:solidFill>
              <a:srgbClr val="32549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0"/>
          <p:cNvSpPr/>
          <p:nvPr/>
        </p:nvSpPr>
        <p:spPr>
          <a:xfrm>
            <a:off x="6606360" y="1381680"/>
            <a:ext cx="338040" cy="3952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D</a:t>
            </a:r>
            <a:endParaRPr b="0" i="0" sz="2000" u="none" cap="none" strike="noStrike">
              <a:solidFill>
                <a:schemeClr val="dk1"/>
              </a:solidFill>
              <a:latin typeface="Arial"/>
              <a:ea typeface="Arial"/>
              <a:cs typeface="Arial"/>
              <a:sym typeface="Arial"/>
            </a:endParaRPr>
          </a:p>
        </p:txBody>
      </p:sp>
      <p:sp>
        <p:nvSpPr>
          <p:cNvPr id="1614" name="Google Shape;1614;p20"/>
          <p:cNvSpPr/>
          <p:nvPr/>
        </p:nvSpPr>
        <p:spPr>
          <a:xfrm>
            <a:off x="2908080" y="3641760"/>
            <a:ext cx="338040" cy="395280"/>
          </a:xfrm>
          <a:prstGeom prst="rect">
            <a:avLst/>
          </a:prstGeom>
          <a:noFill/>
          <a:ln>
            <a:noFill/>
          </a:ln>
        </p:spPr>
        <p:txBody>
          <a:bodyPr anchorCtr="0" anchor="t" bIns="45000" lIns="90000" spcFirstLastPara="1" rIns="90000" wrap="square" tIns="45000">
            <a:spAutoFit/>
          </a:bodyPr>
          <a:lstStyle/>
          <a:p>
            <a:pPr indent="0" lvl="0" marL="0" marR="0" rtl="0" algn="l">
              <a:lnSpc>
                <a:spcPct val="100000"/>
              </a:lnSpc>
              <a:spcBef>
                <a:spcPts val="0"/>
              </a:spcBef>
              <a:spcAft>
                <a:spcPts val="0"/>
              </a:spcAft>
              <a:buClr>
                <a:srgbClr val="000000"/>
              </a:buClr>
              <a:buSzPts val="2000"/>
              <a:buFont typeface="Calibri"/>
              <a:buNone/>
            </a:pPr>
            <a:r>
              <a:rPr b="0" i="0" lang="en-US" sz="2000" u="none" cap="none" strike="noStrike">
                <a:solidFill>
                  <a:srgbClr val="000000"/>
                </a:solidFill>
                <a:latin typeface="Calibri"/>
                <a:ea typeface="Calibri"/>
                <a:cs typeface="Calibri"/>
                <a:sym typeface="Calibri"/>
              </a:rPr>
              <a:t>D</a:t>
            </a:r>
            <a:endParaRPr b="0" i="0" sz="2000" u="none" cap="none" strike="noStrike">
              <a:solidFill>
                <a:schemeClr val="dk1"/>
              </a:solidFill>
              <a:latin typeface="Arial"/>
              <a:ea typeface="Arial"/>
              <a:cs typeface="Arial"/>
              <a:sym typeface="Arial"/>
            </a:endParaRPr>
          </a:p>
        </p:txBody>
      </p:sp>
      <p:sp>
        <p:nvSpPr>
          <p:cNvPr id="1615" name="Google Shape;1615;p20"/>
          <p:cNvSpPr/>
          <p:nvPr/>
        </p:nvSpPr>
        <p:spPr>
          <a:xfrm>
            <a:off x="4709160" y="3017160"/>
            <a:ext cx="5394240" cy="2283840"/>
          </a:xfrm>
          <a:custGeom>
            <a:rect b="b" l="l" r="r" t="t"/>
            <a:pathLst>
              <a:path extrusionOk="0" h="928827" w="1884586">
                <a:moveTo>
                  <a:pt x="1818091" y="322441"/>
                </a:moveTo>
                <a:cubicBezTo>
                  <a:pt x="1686842" y="174114"/>
                  <a:pt x="1210560" y="-48671"/>
                  <a:pt x="911680" y="9460"/>
                </a:cubicBezTo>
                <a:cubicBezTo>
                  <a:pt x="612800" y="67591"/>
                  <a:pt x="128642" y="529968"/>
                  <a:pt x="24811" y="671230"/>
                </a:cubicBezTo>
                <a:cubicBezTo>
                  <a:pt x="-79020" y="812492"/>
                  <a:pt x="169106" y="893955"/>
                  <a:pt x="288697" y="857031"/>
                </a:cubicBezTo>
                <a:cubicBezTo>
                  <a:pt x="354729" y="662030"/>
                  <a:pt x="612604" y="474549"/>
                  <a:pt x="742356" y="449687"/>
                </a:cubicBezTo>
                <a:cubicBezTo>
                  <a:pt x="900801" y="464901"/>
                  <a:pt x="689167" y="970594"/>
                  <a:pt x="933315" y="926050"/>
                </a:cubicBezTo>
                <a:cubicBezTo>
                  <a:pt x="1037828" y="903770"/>
                  <a:pt x="1123196" y="491511"/>
                  <a:pt x="1250839" y="489671"/>
                </a:cubicBezTo>
                <a:cubicBezTo>
                  <a:pt x="1454622" y="269626"/>
                  <a:pt x="1524295" y="1025260"/>
                  <a:pt x="1699175" y="899425"/>
                </a:cubicBezTo>
                <a:cubicBezTo>
                  <a:pt x="1874055" y="773590"/>
                  <a:pt x="1949340" y="470769"/>
                  <a:pt x="1818091" y="322441"/>
                </a:cubicBezTo>
                <a:close/>
              </a:path>
            </a:pathLst>
          </a:custGeom>
          <a:solidFill>
            <a:srgbClr val="ACB8CA">
              <a:alpha val="49803"/>
            </a:srgbClr>
          </a:solidFill>
          <a:ln cap="flat" cmpd="sng" w="28575">
            <a:solidFill>
              <a:srgbClr val="7F7F7F"/>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0"/>
          <p:cNvSpPr/>
          <p:nvPr/>
        </p:nvSpPr>
        <p:spPr>
          <a:xfrm flipH="1">
            <a:off x="4504320" y="3567600"/>
            <a:ext cx="1804680" cy="323280"/>
          </a:xfrm>
          <a:custGeom>
            <a:rect b="b" l="l" r="r" t="t"/>
            <a:pathLst>
              <a:path extrusionOk="0" h="21600" w="21600">
                <a:moveTo>
                  <a:pt x="0" y="0"/>
                </a:moveTo>
                <a:lnTo>
                  <a:pt x="21600" y="21600"/>
                </a:lnTo>
              </a:path>
            </a:pathLst>
          </a:custGeom>
          <a:noFill/>
          <a:ln cap="flat" cmpd="sng" w="28575">
            <a:solidFill>
              <a:srgbClr val="1F3864"/>
            </a:solidFill>
            <a:prstDash val="solid"/>
            <a:miter lim="8000"/>
            <a:headEnd len="sm" w="sm" type="none"/>
            <a:tailEnd len="lg" w="lg" type="triangle"/>
          </a:ln>
        </p:spPr>
      </p:sp>
    </p:spTree>
  </p:cSld>
  <p:clrMapOvr>
    <a:masterClrMapping/>
  </p:clrMapOvr>
  <mc:AlternateContent>
    <mc:Choice Requires="p14">
      <p:transition spd="slow" p14:dur="700">
        <p:fad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1" name="Shape 1621"/>
        <p:cNvGrpSpPr/>
        <p:nvPr/>
      </p:nvGrpSpPr>
      <p:grpSpPr>
        <a:xfrm>
          <a:off x="0" y="0"/>
          <a:ext cx="0" cy="0"/>
          <a:chOff x="0" y="0"/>
          <a:chExt cx="0" cy="0"/>
        </a:xfrm>
      </p:grpSpPr>
      <p:sp>
        <p:nvSpPr>
          <p:cNvPr id="1622" name="Google Shape;1622;p21"/>
          <p:cNvSpPr/>
          <p:nvPr/>
        </p:nvSpPr>
        <p:spPr>
          <a:xfrm>
            <a:off x="883800" y="2514600"/>
            <a:ext cx="6685920" cy="3617640"/>
          </a:xfrm>
          <a:prstGeom prst="rect">
            <a:avLst/>
          </a:prstGeom>
          <a:noFill/>
          <a:ln>
            <a:noFill/>
          </a:ln>
        </p:spPr>
        <p:txBody>
          <a:bodyPr anchorCtr="0" anchor="t" bIns="45350" lIns="90700" spcFirstLastPara="1" rIns="90700" wrap="square" tIns="45350">
            <a:no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000000"/>
                </a:solidFill>
                <a:latin typeface="Arial"/>
                <a:ea typeface="Arial"/>
                <a:cs typeface="Arial"/>
                <a:sym typeface="Arial"/>
              </a:rPr>
              <a:t>Thank you!</a:t>
            </a:r>
            <a:endParaRPr b="0" i="0" sz="5400" u="none" cap="none" strike="noStrike">
              <a:solidFill>
                <a:schemeClr val="dk1"/>
              </a:solidFill>
              <a:latin typeface="Arial"/>
              <a:ea typeface="Arial"/>
              <a:cs typeface="Arial"/>
              <a:sym typeface="Arial"/>
            </a:endParaRPr>
          </a:p>
          <a:p>
            <a:pPr indent="0" lvl="0" marL="0" marR="0" rtl="0" algn="l">
              <a:lnSpc>
                <a:spcPct val="100000"/>
              </a:lnSpc>
              <a:spcBef>
                <a:spcPts val="281"/>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p:txBody>
      </p:sp>
      <p:pic>
        <p:nvPicPr>
          <p:cNvPr descr="MCj03825920000[1]" id="1623" name="Google Shape;1623;p21"/>
          <p:cNvPicPr preferRelativeResize="0"/>
          <p:nvPr/>
        </p:nvPicPr>
        <p:blipFill rotWithShape="1">
          <a:blip r:embed="rId3">
            <a:alphaModFix/>
          </a:blip>
          <a:srcRect b="0" l="0" r="0" t="0"/>
          <a:stretch/>
        </p:blipFill>
        <p:spPr>
          <a:xfrm>
            <a:off x="6853680" y="2514600"/>
            <a:ext cx="3617640" cy="361764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3"/>
          <p:cNvSpPr txBox="1"/>
          <p:nvPr>
            <p:ph type="title"/>
          </p:nvPr>
        </p:nvSpPr>
        <p:spPr>
          <a:xfrm>
            <a:off x="838080" y="0"/>
            <a:ext cx="10515240" cy="1292040"/>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Clr>
                <a:srgbClr val="000000"/>
              </a:buClr>
              <a:buSzPts val="3600"/>
              <a:buFont typeface="Calibri"/>
              <a:buNone/>
            </a:pPr>
            <a:r>
              <a:rPr b="1" lang="en-US" sz="3600" strike="noStrike">
                <a:solidFill>
                  <a:srgbClr val="000000"/>
                </a:solidFill>
                <a:latin typeface="Calibri"/>
                <a:ea typeface="Calibri"/>
                <a:cs typeface="Calibri"/>
                <a:sym typeface="Calibri"/>
              </a:rPr>
              <a:t>This project aims at providing new support for representative workflows for NASA scientists</a:t>
            </a:r>
            <a:endParaRPr b="0" sz="3600" strike="noStrike">
              <a:solidFill>
                <a:srgbClr val="000000"/>
              </a:solidFill>
              <a:latin typeface="Calibri"/>
              <a:ea typeface="Calibri"/>
              <a:cs typeface="Calibri"/>
              <a:sym typeface="Calibri"/>
            </a:endParaRPr>
          </a:p>
        </p:txBody>
      </p:sp>
      <p:sp>
        <p:nvSpPr>
          <p:cNvPr id="548" name="Google Shape;548;p3"/>
          <p:cNvSpPr txBox="1"/>
          <p:nvPr>
            <p:ph idx="1" type="body"/>
          </p:nvPr>
        </p:nvSpPr>
        <p:spPr>
          <a:xfrm>
            <a:off x="838080" y="1825560"/>
            <a:ext cx="5181120" cy="4350960"/>
          </a:xfrm>
          <a:prstGeom prst="rect">
            <a:avLst/>
          </a:prstGeom>
          <a:noFill/>
          <a:ln>
            <a:noFill/>
          </a:ln>
        </p:spPr>
        <p:txBody>
          <a:bodyPr anchorCtr="0" anchor="t" bIns="0" lIns="0" spcFirstLastPara="1" rIns="0" wrap="square" tIns="0">
            <a:noAutofit/>
          </a:bodyPr>
          <a:lstStyle/>
          <a:p>
            <a:pPr indent="-228600" lvl="0" marL="228600" marR="0" rtl="0" algn="l">
              <a:lnSpc>
                <a:spcPct val="9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Simulation workflows that use deep learning</a:t>
            </a:r>
            <a:endParaRPr/>
          </a:p>
          <a:p>
            <a:pPr indent="-228600" lvl="1" marL="685800" rtl="0" algn="l">
              <a:lnSpc>
                <a:spcPct val="90000"/>
              </a:lnSpc>
              <a:spcBef>
                <a:spcPts val="499"/>
              </a:spcBef>
              <a:spcAft>
                <a:spcPts val="0"/>
              </a:spcAft>
              <a:buClr>
                <a:srgbClr val="000000"/>
              </a:buClr>
              <a:buSzPts val="2000"/>
              <a:buFont typeface="Arial"/>
              <a:buChar char="•"/>
            </a:pPr>
            <a:r>
              <a:rPr b="0" lang="en-US" sz="2000" strike="noStrike">
                <a:solidFill>
                  <a:srgbClr val="000000"/>
                </a:solidFill>
                <a:latin typeface="Calibri"/>
                <a:ea typeface="Calibri"/>
                <a:cs typeface="Calibri"/>
                <a:sym typeface="Calibri"/>
              </a:rPr>
              <a:t>Quantify the retrieval capabilities of the CubeSat Infrared Atmospheric Sounder (CIRAS) for atmospheric winds.</a:t>
            </a:r>
            <a:endParaRPr/>
          </a:p>
          <a:p>
            <a:pPr indent="-228600" lvl="2" marL="1143000" rtl="0" algn="l">
              <a:lnSpc>
                <a:spcPct val="90000"/>
              </a:lnSpc>
              <a:spcBef>
                <a:spcPts val="499"/>
              </a:spcBef>
              <a:spcAft>
                <a:spcPts val="0"/>
              </a:spcAft>
              <a:buClr>
                <a:srgbClr val="000000"/>
              </a:buClr>
              <a:buSzPts val="1600"/>
              <a:buFont typeface="Arial"/>
              <a:buChar char="•"/>
            </a:pPr>
            <a:r>
              <a:rPr b="0" lang="en-US" sz="1600" strike="noStrike">
                <a:solidFill>
                  <a:srgbClr val="000000"/>
                </a:solidFill>
                <a:latin typeface="Calibri"/>
                <a:ea typeface="Calibri"/>
                <a:cs typeface="Calibri"/>
                <a:sym typeface="Calibri"/>
              </a:rPr>
              <a:t>File size of the output data is 35 TB</a:t>
            </a:r>
            <a:endParaRPr/>
          </a:p>
          <a:p>
            <a:pPr indent="-228600" lvl="1" marL="685800" rtl="0" algn="l">
              <a:lnSpc>
                <a:spcPct val="90000"/>
              </a:lnSpc>
              <a:spcBef>
                <a:spcPts val="499"/>
              </a:spcBef>
              <a:spcAft>
                <a:spcPts val="0"/>
              </a:spcAft>
              <a:buClr>
                <a:srgbClr val="000000"/>
              </a:buClr>
              <a:buSzPts val="2000"/>
              <a:buFont typeface="Arial"/>
              <a:buChar char="•"/>
            </a:pPr>
            <a:r>
              <a:rPr b="0" lang="en-US" sz="2000" strike="noStrike">
                <a:solidFill>
                  <a:srgbClr val="000000"/>
                </a:solidFill>
                <a:latin typeface="Calibri"/>
                <a:ea typeface="Calibri"/>
                <a:cs typeface="Calibri"/>
                <a:sym typeface="Calibri"/>
              </a:rPr>
              <a:t>Quantify remote sensing measurement impacts on extreme weather forecasts so as to guide adaptive sampling and intelligent tasking strategies for future ``smart'' satellite observing systems.</a:t>
            </a:r>
            <a:endParaRPr/>
          </a:p>
          <a:p>
            <a:pPr indent="-228600" lvl="2" marL="1143000" rtl="0" algn="l">
              <a:lnSpc>
                <a:spcPct val="90000"/>
              </a:lnSpc>
              <a:spcBef>
                <a:spcPts val="499"/>
              </a:spcBef>
              <a:spcAft>
                <a:spcPts val="0"/>
              </a:spcAft>
              <a:buClr>
                <a:srgbClr val="000000"/>
              </a:buClr>
              <a:buSzPts val="1600"/>
              <a:buFont typeface="Arial"/>
              <a:buChar char="•"/>
            </a:pPr>
            <a:r>
              <a:rPr b="0" lang="en-US" sz="1600" strike="noStrike">
                <a:solidFill>
                  <a:srgbClr val="000000"/>
                </a:solidFill>
                <a:latin typeface="Calibri"/>
                <a:ea typeface="Calibri"/>
                <a:cs typeface="Calibri"/>
                <a:sym typeface="Calibri"/>
              </a:rPr>
              <a:t>Over 10 hurricane cases, each of which require 150 TB of storage uncompressed.</a:t>
            </a:r>
            <a:endParaRPr/>
          </a:p>
        </p:txBody>
      </p:sp>
      <p:sp>
        <p:nvSpPr>
          <p:cNvPr id="549" name="Google Shape;549;p3"/>
          <p:cNvSpPr txBox="1"/>
          <p:nvPr>
            <p:ph idx="1" type="body"/>
          </p:nvPr>
        </p:nvSpPr>
        <p:spPr>
          <a:xfrm>
            <a:off x="6172200" y="1825560"/>
            <a:ext cx="5181120" cy="4350960"/>
          </a:xfrm>
          <a:prstGeom prst="rect">
            <a:avLst/>
          </a:prstGeom>
          <a:noFill/>
          <a:ln>
            <a:noFill/>
          </a:ln>
        </p:spPr>
        <p:txBody>
          <a:bodyPr anchorCtr="0" anchor="t" bIns="0" lIns="0" spcFirstLastPara="1" rIns="0" wrap="square" tIns="0">
            <a:noAutofit/>
          </a:bodyPr>
          <a:lstStyle/>
          <a:p>
            <a:pPr indent="-228600" lvl="0" marL="228600" marR="0" rtl="0" algn="l">
              <a:lnSpc>
                <a:spcPct val="90000"/>
              </a:lnSpc>
              <a:spcBef>
                <a:spcPts val="0"/>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Multi-resolution Data Analysis</a:t>
            </a:r>
            <a:endParaRPr/>
          </a:p>
          <a:p>
            <a:pPr indent="-228600" lvl="1" marL="685800" rtl="0" algn="l">
              <a:lnSpc>
                <a:spcPct val="90000"/>
              </a:lnSpc>
              <a:spcBef>
                <a:spcPts val="499"/>
              </a:spcBef>
              <a:spcAft>
                <a:spcPts val="0"/>
              </a:spcAft>
              <a:buClr>
                <a:srgbClr val="000000"/>
              </a:buClr>
              <a:buSzPts val="2000"/>
              <a:buFont typeface="Arial"/>
              <a:buChar char="•"/>
            </a:pPr>
            <a:r>
              <a:rPr b="0" lang="en-US" sz="2000" strike="noStrike">
                <a:solidFill>
                  <a:srgbClr val="000000"/>
                </a:solidFill>
                <a:latin typeface="Calibri"/>
                <a:ea typeface="Calibri"/>
                <a:cs typeface="Calibri"/>
                <a:sym typeface="Calibri"/>
              </a:rPr>
              <a:t>The NASA Earth Exchange (NEX) project provides Downscaled Climate Projections (NEX-DCP30) at about 800 m of spatial resolution</a:t>
            </a:r>
            <a:endParaRPr/>
          </a:p>
          <a:p>
            <a:pPr indent="-228600" lvl="1" marL="685800" rtl="0" algn="l">
              <a:lnSpc>
                <a:spcPct val="90000"/>
              </a:lnSpc>
              <a:spcBef>
                <a:spcPts val="499"/>
              </a:spcBef>
              <a:spcAft>
                <a:spcPts val="0"/>
              </a:spcAft>
              <a:buClr>
                <a:srgbClr val="000000"/>
              </a:buClr>
              <a:buSzPts val="2000"/>
              <a:buFont typeface="Arial"/>
              <a:buChar char="•"/>
            </a:pPr>
            <a:r>
              <a:rPr b="0" lang="en-US" sz="2000" strike="noStrike">
                <a:solidFill>
                  <a:srgbClr val="000000"/>
                </a:solidFill>
                <a:latin typeface="Calibri"/>
                <a:ea typeface="Calibri"/>
                <a:cs typeface="Calibri"/>
                <a:sym typeface="Calibri"/>
              </a:rPr>
              <a:t>Multiresolution investigations of the NEX-DCP30 dataset</a:t>
            </a:r>
            <a:endParaRPr/>
          </a:p>
          <a:p>
            <a:pPr indent="-228600" lvl="2" marL="1143000" rtl="0" algn="l">
              <a:lnSpc>
                <a:spcPct val="90000"/>
              </a:lnSpc>
              <a:spcBef>
                <a:spcPts val="499"/>
              </a:spcBef>
              <a:spcAft>
                <a:spcPts val="0"/>
              </a:spcAft>
              <a:buClr>
                <a:srgbClr val="000000"/>
              </a:buClr>
              <a:buSzPts val="1800"/>
              <a:buFont typeface="Arial"/>
              <a:buChar char="•"/>
            </a:pPr>
            <a:r>
              <a:rPr b="0" lang="en-US" sz="1800" strike="noStrike">
                <a:solidFill>
                  <a:srgbClr val="000000"/>
                </a:solidFill>
                <a:latin typeface="Calibri"/>
                <a:ea typeface="Calibri"/>
                <a:cs typeface="Calibri"/>
                <a:sym typeface="Calibri"/>
              </a:rPr>
              <a:t>analyses of spatial features at coarse (e.g., 100 km)</a:t>
            </a:r>
            <a:endParaRPr/>
          </a:p>
          <a:p>
            <a:pPr indent="-228600" lvl="2" marL="1143000" rtl="0" algn="l">
              <a:lnSpc>
                <a:spcPct val="90000"/>
              </a:lnSpc>
              <a:spcBef>
                <a:spcPts val="499"/>
              </a:spcBef>
              <a:spcAft>
                <a:spcPts val="0"/>
              </a:spcAft>
              <a:buClr>
                <a:srgbClr val="000000"/>
              </a:buClr>
              <a:buSzPts val="1800"/>
              <a:buFont typeface="Arial"/>
              <a:buChar char="•"/>
            </a:pPr>
            <a:r>
              <a:rPr b="0" lang="en-US" sz="1800" strike="noStrike">
                <a:solidFill>
                  <a:srgbClr val="000000"/>
                </a:solidFill>
                <a:latin typeface="Calibri"/>
                <a:ea typeface="Calibri"/>
                <a:cs typeface="Calibri"/>
                <a:sym typeface="Calibri"/>
              </a:rPr>
              <a:t>fine scales (spatial scales of around 10 km or smaller)</a:t>
            </a:r>
            <a:endParaRPr/>
          </a:p>
          <a:p>
            <a:pPr indent="-228600" lvl="1" marL="685800" rtl="0" algn="l">
              <a:lnSpc>
                <a:spcPct val="90000"/>
              </a:lnSpc>
              <a:spcBef>
                <a:spcPts val="499"/>
              </a:spcBef>
              <a:spcAft>
                <a:spcPts val="0"/>
              </a:spcAft>
              <a:buClr>
                <a:srgbClr val="000000"/>
              </a:buClr>
              <a:buSzPts val="2200"/>
              <a:buFont typeface="Arial"/>
              <a:buChar char="•"/>
            </a:pPr>
            <a:r>
              <a:rPr b="0" lang="en-US" sz="2200" strike="noStrike">
                <a:solidFill>
                  <a:srgbClr val="000000"/>
                </a:solidFill>
                <a:latin typeface="Calibri"/>
                <a:ea typeface="Calibri"/>
                <a:cs typeface="Calibri"/>
                <a:sym typeface="Calibri"/>
              </a:rPr>
              <a:t>4PB+ datasets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sp>
        <p:nvSpPr>
          <p:cNvPr id="554" name="Google Shape;554;p4"/>
          <p:cNvSpPr txBox="1"/>
          <p:nvPr>
            <p:ph idx="4294967295" type="title"/>
          </p:nvPr>
        </p:nvSpPr>
        <p:spPr>
          <a:xfrm>
            <a:off x="838080" y="18360"/>
            <a:ext cx="10515240" cy="132516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We will address challenges in both data management and workflow management</a:t>
            </a:r>
            <a:endParaRPr b="0" i="0" sz="3200" u="none" cap="none" strike="noStrike">
              <a:solidFill>
                <a:srgbClr val="000000"/>
              </a:solidFill>
              <a:latin typeface="Calibri"/>
              <a:ea typeface="Calibri"/>
              <a:cs typeface="Calibri"/>
              <a:sym typeface="Calibri"/>
            </a:endParaRPr>
          </a:p>
        </p:txBody>
      </p:sp>
      <p:sp>
        <p:nvSpPr>
          <p:cNvPr id="555" name="Google Shape;555;p4"/>
          <p:cNvSpPr txBox="1"/>
          <p:nvPr>
            <p:ph idx="4294967295" type="body"/>
          </p:nvPr>
        </p:nvSpPr>
        <p:spPr>
          <a:xfrm>
            <a:off x="838080" y="1825560"/>
            <a:ext cx="10515240" cy="4774320"/>
          </a:xfrm>
          <a:prstGeom prst="rect">
            <a:avLst/>
          </a:prstGeom>
          <a:noFill/>
          <a:ln>
            <a:noFill/>
          </a:ln>
        </p:spPr>
        <p:txBody>
          <a:bodyPr anchorCtr="0" anchor="t" bIns="45700" lIns="91425" spcFirstLastPara="1" rIns="91425" wrap="square" tIns="45700">
            <a:normAutofit/>
          </a:bodyPr>
          <a:lstStyle/>
          <a:p>
            <a:pPr indent="-228600" lvl="0" marL="228600" marR="0" rtl="0" algn="l">
              <a:lnSpc>
                <a:spcPct val="90000"/>
              </a:lnSpc>
              <a:spcBef>
                <a:spcPts val="0"/>
              </a:spcBef>
              <a:spcAft>
                <a:spcPts val="0"/>
              </a:spcAft>
              <a:buClr>
                <a:srgbClr val="000000"/>
              </a:buClr>
              <a:buSzPts val="2800"/>
              <a:buFont typeface="Arial"/>
              <a:buChar char="•"/>
            </a:pPr>
            <a:r>
              <a:rPr b="0" i="0" lang="en-US" sz="2800" u="none" cap="none" strike="noStrike">
                <a:solidFill>
                  <a:srgbClr val="000000"/>
                </a:solidFill>
                <a:latin typeface="Calibri"/>
                <a:ea typeface="Calibri"/>
                <a:cs typeface="Calibri"/>
                <a:sym typeface="Calibri"/>
              </a:rPr>
              <a:t>Data representation, access, and storage</a:t>
            </a:r>
            <a:endParaRPr/>
          </a:p>
          <a:p>
            <a:pPr indent="-228600" lvl="1" marL="685800" marR="0" rtl="0" algn="l">
              <a:lnSpc>
                <a:spcPct val="90000"/>
              </a:lnSpc>
              <a:spcBef>
                <a:spcPts val="499"/>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Data reduction in both resolution and precision (compression)</a:t>
            </a:r>
            <a:endParaRPr/>
          </a:p>
          <a:p>
            <a:pPr indent="-228600" lvl="1" marL="685800" marR="0" rtl="0" algn="l">
              <a:lnSpc>
                <a:spcPct val="90000"/>
              </a:lnSpc>
              <a:spcBef>
                <a:spcPts val="499"/>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Cache oblivious streaming that gracefully scales</a:t>
            </a:r>
            <a:endParaRPr/>
          </a:p>
          <a:p>
            <a:pPr indent="-228600" lvl="1" marL="685800" marR="0" rtl="0" algn="l">
              <a:lnSpc>
                <a:spcPct val="90000"/>
              </a:lnSpc>
              <a:spcBef>
                <a:spcPts val="499"/>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Distributed storage and data portals for easy data access</a:t>
            </a:r>
            <a:endParaRPr/>
          </a:p>
          <a:p>
            <a:pPr indent="-228600" lvl="1" marL="685800" marR="0" rtl="0" algn="l">
              <a:lnSpc>
                <a:spcPct val="90000"/>
              </a:lnSpc>
              <a:spcBef>
                <a:spcPts val="499"/>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Analysis of very large data with Python scripting</a:t>
            </a:r>
            <a:endParaRPr/>
          </a:p>
          <a:p>
            <a:pPr indent="-228600" lvl="0" marL="228600" marR="0" rtl="0" algn="l">
              <a:lnSpc>
                <a:spcPct val="90000"/>
              </a:lnSpc>
              <a:spcBef>
                <a:spcPts val="1001"/>
              </a:spcBef>
              <a:spcAft>
                <a:spcPts val="0"/>
              </a:spcAft>
              <a:buClr>
                <a:srgbClr val="000000"/>
              </a:buClr>
              <a:buSzPts val="2800"/>
              <a:buFont typeface="Arial"/>
              <a:buChar char="•"/>
            </a:pPr>
            <a:r>
              <a:rPr b="0" i="0" lang="en-US" sz="2800" u="none" cap="none" strike="noStrike">
                <a:solidFill>
                  <a:srgbClr val="000000"/>
                </a:solidFill>
                <a:latin typeface="Calibri"/>
                <a:ea typeface="Calibri"/>
                <a:cs typeface="Calibri"/>
                <a:sym typeface="Calibri"/>
              </a:rPr>
              <a:t>Autonomic workflow management and smart task placement</a:t>
            </a:r>
            <a:endParaRPr/>
          </a:p>
          <a:p>
            <a:pPr indent="-228600" lvl="1" marL="685800" marR="0" rtl="0" algn="l">
              <a:lnSpc>
                <a:spcPct val="90000"/>
              </a:lnSpc>
              <a:spcBef>
                <a:spcPts val="499"/>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Intelligent data staging and task scheduling/placement</a:t>
            </a:r>
            <a:endParaRPr/>
          </a:p>
          <a:p>
            <a:pPr indent="-228600" lvl="1" marL="685800" marR="0" rtl="0" algn="l">
              <a:lnSpc>
                <a:spcPct val="90000"/>
              </a:lnSpc>
              <a:spcBef>
                <a:spcPts val="499"/>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In-situ workflows and in-transit processing</a:t>
            </a:r>
            <a:endParaRPr/>
          </a:p>
          <a:p>
            <a:pPr indent="-228600" lvl="1" marL="685800" marR="0" rtl="0" algn="l">
              <a:lnSpc>
                <a:spcPct val="90000"/>
              </a:lnSpc>
              <a:spcBef>
                <a:spcPts val="499"/>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Machine learning for autonomic data delivery</a:t>
            </a:r>
            <a:endParaRPr/>
          </a:p>
          <a:p>
            <a:pPr indent="-228600" lvl="1" marL="685800" marR="0" rtl="0" algn="l">
              <a:lnSpc>
                <a:spcPct val="90000"/>
              </a:lnSpc>
              <a:spcBef>
                <a:spcPts val="499"/>
              </a:spcBef>
              <a:spcAft>
                <a:spcPts val="0"/>
              </a:spcAft>
              <a:buClr>
                <a:srgbClr val="000000"/>
              </a:buClr>
              <a:buSzPts val="2400"/>
              <a:buFont typeface="Arial"/>
              <a:buChar char="•"/>
            </a:pPr>
            <a:r>
              <a:rPr b="0" i="0" lang="en-US" sz="2400" u="none" cap="none" strike="noStrike">
                <a:solidFill>
                  <a:srgbClr val="000000"/>
                </a:solidFill>
                <a:latin typeface="Calibri"/>
                <a:ea typeface="Calibri"/>
                <a:cs typeface="Calibri"/>
                <a:sym typeface="Calibri"/>
              </a:rPr>
              <a:t>Dynamic scheduling of in-transit data reduction and compression tasks</a:t>
            </a:r>
            <a:endParaRPr/>
          </a:p>
          <a:p>
            <a:pPr indent="-228600" lvl="0" marL="228600" marR="0" rtl="0" algn="l">
              <a:lnSpc>
                <a:spcPct val="90000"/>
              </a:lnSpc>
              <a:spcBef>
                <a:spcPts val="1417"/>
              </a:spcBef>
              <a:spcAft>
                <a:spcPts val="0"/>
              </a:spcAft>
              <a:buClr>
                <a:schemeClr val="dk1"/>
              </a:buClr>
              <a:buSzPts val="2400"/>
              <a:buFont typeface="Arial"/>
              <a:buNone/>
            </a:pPr>
            <a:r>
              <a:t/>
            </a:r>
            <a:endParaRPr b="0" i="0" sz="2400" u="none" cap="none" strike="noStrike">
              <a:solidFill>
                <a:srgbClr val="000000"/>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5"/>
          <p:cNvSpPr txBox="1"/>
          <p:nvPr>
            <p:ph type="title"/>
          </p:nvPr>
        </p:nvSpPr>
        <p:spPr>
          <a:xfrm>
            <a:off x="772920" y="58320"/>
            <a:ext cx="10458720" cy="91404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000000"/>
              </a:buClr>
              <a:buSzPts val="3200"/>
              <a:buFont typeface="Calibri"/>
              <a:buNone/>
            </a:pPr>
            <a:r>
              <a:rPr b="1" lang="en-US" sz="3200" strike="noStrike">
                <a:solidFill>
                  <a:srgbClr val="000000"/>
                </a:solidFill>
                <a:latin typeface="Calibri"/>
                <a:ea typeface="Calibri"/>
                <a:cs typeface="Calibri"/>
                <a:sym typeface="Calibri"/>
              </a:rPr>
              <a:t>We Introduced Multi-resolution Cache Oblivious Layouts</a:t>
            </a:r>
            <a:br>
              <a:rPr lang="en-US" sz="3200"/>
            </a:br>
            <a:r>
              <a:rPr b="1" lang="en-US" sz="3200" strike="noStrike">
                <a:solidFill>
                  <a:srgbClr val="000000"/>
                </a:solidFill>
                <a:latin typeface="Calibri"/>
                <a:ea typeface="Calibri"/>
                <a:cs typeface="Calibri"/>
                <a:sym typeface="Calibri"/>
              </a:rPr>
              <a:t>for Image Data</a:t>
            </a:r>
            <a:endParaRPr b="0" sz="3200" strike="noStrike">
              <a:solidFill>
                <a:srgbClr val="000000"/>
              </a:solidFill>
              <a:latin typeface="Calibri"/>
              <a:ea typeface="Calibri"/>
              <a:cs typeface="Calibri"/>
              <a:sym typeface="Calibri"/>
            </a:endParaRPr>
          </a:p>
        </p:txBody>
      </p:sp>
      <p:sp>
        <p:nvSpPr>
          <p:cNvPr id="562" name="Google Shape;562;p5"/>
          <p:cNvSpPr txBox="1"/>
          <p:nvPr>
            <p:ph idx="1" type="body"/>
          </p:nvPr>
        </p:nvSpPr>
        <p:spPr>
          <a:xfrm>
            <a:off x="711360" y="1371600"/>
            <a:ext cx="5231880" cy="5105160"/>
          </a:xfrm>
          <a:prstGeom prst="rect">
            <a:avLst/>
          </a:prstGeom>
          <a:noFill/>
          <a:ln>
            <a:noFill/>
          </a:ln>
        </p:spPr>
        <p:txBody>
          <a:bodyPr anchorCtr="0" anchor="t" bIns="0" lIns="0" spcFirstLastPara="1" rIns="0" wrap="square" tIns="0">
            <a:noAutofit/>
          </a:bodyPr>
          <a:lstStyle/>
          <a:p>
            <a:pPr indent="-228600" lvl="0" marL="228600" marR="0" rtl="0" algn="l">
              <a:lnSpc>
                <a:spcPct val="90000"/>
              </a:lnSpc>
              <a:spcBef>
                <a:spcPts val="0"/>
              </a:spcBef>
              <a:spcAft>
                <a:spcPts val="0"/>
              </a:spcAft>
              <a:buClr>
                <a:srgbClr val="000000"/>
              </a:buClr>
              <a:buSzPts val="2800"/>
              <a:buFont typeface="Arial"/>
              <a:buChar char="•"/>
            </a:pPr>
            <a:r>
              <a:rPr b="0" i="0" lang="en-US" sz="2800" u="none" cap="none" strike="noStrike">
                <a:solidFill>
                  <a:srgbClr val="000000"/>
                </a:solidFill>
                <a:latin typeface="Calibri"/>
                <a:ea typeface="Calibri"/>
                <a:cs typeface="Calibri"/>
                <a:sym typeface="Calibri"/>
              </a:rPr>
              <a:t>Z-order curve used to define a hierarchical sub-sampling over a grid</a:t>
            </a:r>
            <a:endParaRPr/>
          </a:p>
        </p:txBody>
      </p:sp>
      <p:sp>
        <p:nvSpPr>
          <p:cNvPr id="563" name="Google Shape;563;p5"/>
          <p:cNvSpPr/>
          <p:nvPr/>
        </p:nvSpPr>
        <p:spPr>
          <a:xfrm>
            <a:off x="6095880" y="1392120"/>
            <a:ext cx="4266720" cy="2819160"/>
          </a:xfrm>
          <a:prstGeom prst="rect">
            <a:avLst/>
          </a:prstGeom>
          <a:noFill/>
          <a:ln>
            <a:noFill/>
          </a:ln>
        </p:spPr>
        <p:txBody>
          <a:bodyPr anchorCtr="0" anchor="t" bIns="45000" lIns="90000" spcFirstLastPara="1" rIns="90000" wrap="square" tIns="45000">
            <a:noAutofit/>
          </a:bodyPr>
          <a:lstStyle/>
          <a:p>
            <a:pPr indent="-227160" lvl="0" marL="227160" marR="0" rtl="0" algn="l">
              <a:lnSpc>
                <a:spcPct val="100000"/>
              </a:lnSpc>
              <a:spcBef>
                <a:spcPts val="0"/>
              </a:spcBef>
              <a:spcAft>
                <a:spcPts val="0"/>
              </a:spcAft>
              <a:buClr>
                <a:srgbClr val="000000"/>
              </a:buClr>
              <a:buSzPts val="2400"/>
              <a:buFont typeface="Noto Sans Symbols"/>
              <a:buChar char="∙"/>
            </a:pPr>
            <a:r>
              <a:rPr b="0" i="0" lang="en-US" sz="2400" u="none" cap="none" strike="noStrike">
                <a:solidFill>
                  <a:srgbClr val="000000"/>
                </a:solidFill>
                <a:latin typeface="Arial"/>
                <a:ea typeface="Arial"/>
                <a:cs typeface="Arial"/>
                <a:sym typeface="Arial"/>
              </a:rPr>
              <a:t>Improve access locality:</a:t>
            </a:r>
            <a:endParaRPr b="0" i="0" sz="2400" u="none" cap="none" strike="noStrike">
              <a:solidFill>
                <a:schemeClr val="dk1"/>
              </a:solidFill>
              <a:latin typeface="Arial"/>
              <a:ea typeface="Arial"/>
              <a:cs typeface="Arial"/>
              <a:sym typeface="Arial"/>
            </a:endParaRPr>
          </a:p>
          <a:p>
            <a:pPr indent="-176039" lvl="1" marL="517679" marR="0" rtl="0" algn="l">
              <a:lnSpc>
                <a:spcPct val="100000"/>
              </a:lnSpc>
              <a:spcBef>
                <a:spcPts val="360"/>
              </a:spcBef>
              <a:spcAft>
                <a:spcPts val="0"/>
              </a:spcAft>
              <a:buClr>
                <a:srgbClr val="000000"/>
              </a:buClr>
              <a:buSzPts val="1800"/>
              <a:buFont typeface="Noto Sans Symbols"/>
              <a:buChar char="−"/>
            </a:pPr>
            <a:r>
              <a:rPr b="1" i="0" lang="en-US" sz="1800" u="none" cap="none" strike="noStrike">
                <a:solidFill>
                  <a:srgbClr val="000000"/>
                </a:solidFill>
                <a:latin typeface="Arial"/>
                <a:ea typeface="Arial"/>
                <a:cs typeface="Arial"/>
                <a:sym typeface="Arial"/>
              </a:rPr>
              <a:t>Interleaving hierarchical levels</a:t>
            </a:r>
            <a:endParaRPr b="0" i="0" sz="1800" u="none" cap="none" strike="noStrike">
              <a:solidFill>
                <a:schemeClr val="dk1"/>
              </a:solidFill>
              <a:latin typeface="Arial"/>
              <a:ea typeface="Arial"/>
              <a:cs typeface="Arial"/>
              <a:sym typeface="Arial"/>
            </a:endParaRPr>
          </a:p>
          <a:p>
            <a:pPr indent="-176039" lvl="1" marL="517679" marR="0" rtl="0" algn="l">
              <a:lnSpc>
                <a:spcPct val="100000"/>
              </a:lnSpc>
              <a:spcBef>
                <a:spcPts val="360"/>
              </a:spcBef>
              <a:spcAft>
                <a:spcPts val="0"/>
              </a:spcAft>
              <a:buClr>
                <a:srgbClr val="000000"/>
              </a:buClr>
              <a:buSzPts val="1800"/>
              <a:buFont typeface="Noto Sans Symbols"/>
              <a:buChar char="−"/>
            </a:pPr>
            <a:r>
              <a:rPr b="1" i="0" lang="en-US" sz="1800" u="none" cap="none" strike="noStrike">
                <a:solidFill>
                  <a:srgbClr val="000000"/>
                </a:solidFill>
                <a:latin typeface="Arial"/>
                <a:ea typeface="Arial"/>
                <a:cs typeface="Arial"/>
                <a:sym typeface="Arial"/>
              </a:rPr>
              <a:t>Maintaining geometric proximity</a:t>
            </a:r>
            <a:endParaRPr b="0" i="0" sz="1800" u="none" cap="none" strike="noStrike">
              <a:solidFill>
                <a:schemeClr val="dk1"/>
              </a:solidFill>
              <a:latin typeface="Arial"/>
              <a:ea typeface="Arial"/>
              <a:cs typeface="Arial"/>
              <a:sym typeface="Arial"/>
            </a:endParaRPr>
          </a:p>
          <a:p>
            <a:pPr indent="-227160" lvl="0" marL="227160" marR="0" rtl="0" algn="l">
              <a:lnSpc>
                <a:spcPct val="100000"/>
              </a:lnSpc>
              <a:spcBef>
                <a:spcPts val="479"/>
              </a:spcBef>
              <a:spcAft>
                <a:spcPts val="0"/>
              </a:spcAft>
              <a:buClr>
                <a:srgbClr val="000000"/>
              </a:buClr>
              <a:buSzPts val="2400"/>
              <a:buFont typeface="Noto Sans Symbols"/>
              <a:buChar char="∙"/>
            </a:pPr>
            <a:r>
              <a:rPr b="0" i="0" lang="en-US" sz="2400" u="none" cap="none" strike="noStrike">
                <a:solidFill>
                  <a:srgbClr val="000000"/>
                </a:solidFill>
                <a:latin typeface="Arial"/>
                <a:ea typeface="Arial"/>
                <a:cs typeface="Arial"/>
                <a:sym typeface="Arial"/>
              </a:rPr>
              <a:t>Data layout is independent </a:t>
            </a:r>
            <a:br>
              <a:rPr b="0" i="0" lang="en-US" sz="2400" u="none" cap="none" strike="noStrike">
                <a:solidFill>
                  <a:schemeClr val="dk1"/>
                </a:solidFill>
                <a:latin typeface="Arial"/>
                <a:ea typeface="Arial"/>
                <a:cs typeface="Arial"/>
                <a:sym typeface="Arial"/>
              </a:rPr>
            </a:br>
            <a:r>
              <a:rPr b="0" i="0" lang="en-US" sz="2400" u="none" cap="none" strike="noStrike">
                <a:solidFill>
                  <a:srgbClr val="000000"/>
                </a:solidFill>
                <a:latin typeface="Arial"/>
                <a:ea typeface="Arial"/>
                <a:cs typeface="Arial"/>
                <a:sym typeface="Arial"/>
              </a:rPr>
              <a:t>of the traversal of the data</a:t>
            </a:r>
            <a:endParaRPr b="0" i="0" sz="2400" u="none" cap="none" strike="noStrike">
              <a:solidFill>
                <a:schemeClr val="dk1"/>
              </a:solidFill>
              <a:latin typeface="Arial"/>
              <a:ea typeface="Arial"/>
              <a:cs typeface="Arial"/>
              <a:sym typeface="Arial"/>
            </a:endParaRPr>
          </a:p>
          <a:p>
            <a:pPr indent="-227160" lvl="0" marL="227160" marR="0" rtl="0" algn="l">
              <a:lnSpc>
                <a:spcPct val="100000"/>
              </a:lnSpc>
              <a:spcBef>
                <a:spcPts val="479"/>
              </a:spcBef>
              <a:spcAft>
                <a:spcPts val="0"/>
              </a:spcAft>
              <a:buClr>
                <a:srgbClr val="000000"/>
              </a:buClr>
              <a:buSzPts val="2400"/>
              <a:buFont typeface="Noto Sans Symbols"/>
              <a:buChar char="∙"/>
            </a:pPr>
            <a:r>
              <a:rPr b="0" i="0" lang="en-US" sz="2400" u="none" cap="none" strike="noStrike">
                <a:solidFill>
                  <a:srgbClr val="000000"/>
                </a:solidFill>
                <a:latin typeface="Arial"/>
                <a:ea typeface="Arial"/>
                <a:cs typeface="Arial"/>
                <a:sym typeface="Arial"/>
              </a:rPr>
              <a:t>Can be used with different block sizes</a:t>
            </a:r>
            <a:endParaRPr b="0" i="0" sz="2400" u="none" cap="none" strike="noStrike">
              <a:solidFill>
                <a:schemeClr val="dk1"/>
              </a:solidFill>
              <a:latin typeface="Arial"/>
              <a:ea typeface="Arial"/>
              <a:cs typeface="Arial"/>
              <a:sym typeface="Arial"/>
            </a:endParaRPr>
          </a:p>
        </p:txBody>
      </p:sp>
      <p:graphicFrame>
        <p:nvGraphicFramePr>
          <p:cNvPr id="564" name="Google Shape;564;p5"/>
          <p:cNvGraphicFramePr/>
          <p:nvPr/>
        </p:nvGraphicFramePr>
        <p:xfrm>
          <a:off x="5715000" y="4038480"/>
          <a:ext cx="5028840" cy="2468160"/>
        </p:xfrm>
        <a:graphic>
          <a:graphicData uri="http://schemas.openxmlformats.org/presentationml/2006/ole">
            <mc:AlternateContent>
              <mc:Choice Requires="v">
                <p:oleObj r:id="rId4" imgH="2468160" imgW="5028840" progId="PowerPoint.Slide.8" spid="_x0000_s1">
                  <p:embed/>
                </p:oleObj>
              </mc:Choice>
              <mc:Fallback>
                <p:oleObj r:id="rId5" imgH="2468160" imgW="5028840" progId="PowerPoint.Slide.8">
                  <p:embed/>
                  <p:pic>
                    <p:nvPicPr>
                      <p:cNvPr id="564" name="Google Shape;564;p5"/>
                      <p:cNvPicPr preferRelativeResize="0"/>
                      <p:nvPr/>
                    </p:nvPicPr>
                    <p:blipFill rotWithShape="1">
                      <a:blip r:embed="rId6">
                        <a:alphaModFix/>
                      </a:blip>
                      <a:srcRect b="0" l="0" r="0" t="0"/>
                      <a:stretch/>
                    </p:blipFill>
                    <p:spPr>
                      <a:xfrm>
                        <a:off x="5715000" y="4038480"/>
                        <a:ext cx="5028840" cy="2468160"/>
                      </a:xfrm>
                      <a:prstGeom prst="rect">
                        <a:avLst/>
                      </a:prstGeom>
                      <a:noFill/>
                      <a:ln>
                        <a:noFill/>
                      </a:ln>
                    </p:spPr>
                  </p:pic>
                </p:oleObj>
              </mc:Fallback>
            </mc:AlternateContent>
          </a:graphicData>
        </a:graphic>
      </p:graphicFrame>
      <p:pic>
        <p:nvPicPr>
          <p:cNvPr descr="Snap1" id="565" name="Google Shape;565;p5"/>
          <p:cNvPicPr preferRelativeResize="0"/>
          <p:nvPr/>
        </p:nvPicPr>
        <p:blipFill rotWithShape="1">
          <a:blip r:embed="rId7">
            <a:alphaModFix/>
          </a:blip>
          <a:srcRect b="0" l="0" r="0" t="0"/>
          <a:stretch/>
        </p:blipFill>
        <p:spPr>
          <a:xfrm>
            <a:off x="2133720" y="2590920"/>
            <a:ext cx="3741480" cy="396216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6"/>
          <p:cNvSpPr txBox="1"/>
          <p:nvPr>
            <p:ph idx="4294967295" type="title"/>
          </p:nvPr>
        </p:nvSpPr>
        <p:spPr>
          <a:xfrm>
            <a:off x="2038320" y="114480"/>
            <a:ext cx="8311680" cy="907560"/>
          </a:xfrm>
          <a:prstGeom prst="rect">
            <a:avLst/>
          </a:prstGeom>
          <a:noFill/>
          <a:ln>
            <a:noFill/>
          </a:ln>
        </p:spPr>
        <p:txBody>
          <a:bodyPr anchorCtr="0" anchor="ctr" bIns="45700" lIns="91425" spcFirstLastPara="1" rIns="91425" wrap="square" tIns="45700">
            <a:noAutofit/>
          </a:bodyPr>
          <a:lstStyle/>
          <a:p>
            <a:pPr indent="0" lvl="0" marL="0" marR="0" rtl="0" algn="ctr">
              <a:lnSpc>
                <a:spcPct val="90000"/>
              </a:lnSpc>
              <a:spcBef>
                <a:spcPts val="0"/>
              </a:spcBef>
              <a:spcAft>
                <a:spcPts val="0"/>
              </a:spcAft>
              <a:buClr>
                <a:srgbClr val="000000"/>
              </a:buClr>
              <a:buSzPts val="3200"/>
              <a:buFont typeface="Calibri"/>
              <a:buNone/>
            </a:pPr>
            <a:r>
              <a:rPr b="1" i="0" lang="en-US" sz="3200" u="none" cap="none" strike="noStrike">
                <a:solidFill>
                  <a:srgbClr val="000000"/>
                </a:solidFill>
                <a:latin typeface="Calibri"/>
                <a:ea typeface="Calibri"/>
                <a:cs typeface="Calibri"/>
                <a:sym typeface="Calibri"/>
              </a:rPr>
              <a:t>A Cyberinfrastructure Requires Efficient</a:t>
            </a:r>
            <a:br>
              <a:rPr b="0" i="0" lang="en-US" sz="3200" u="none" cap="none" strike="noStrike">
                <a:solidFill>
                  <a:schemeClr val="dk1"/>
                </a:solidFill>
                <a:latin typeface="Arial"/>
                <a:ea typeface="Arial"/>
                <a:cs typeface="Arial"/>
                <a:sym typeface="Arial"/>
              </a:rPr>
            </a:br>
            <a:r>
              <a:rPr b="1" i="0" lang="en-US" sz="3200" u="none" cap="none" strike="noStrike">
                <a:solidFill>
                  <a:srgbClr val="000000"/>
                </a:solidFill>
                <a:latin typeface="Calibri"/>
                <a:ea typeface="Calibri"/>
                <a:cs typeface="Calibri"/>
                <a:sym typeface="Calibri"/>
              </a:rPr>
              <a:t>Data Management and Processing Capabilities</a:t>
            </a:r>
            <a:endParaRPr b="0" i="0" sz="3200" u="none" cap="none" strike="noStrike">
              <a:solidFill>
                <a:srgbClr val="000000"/>
              </a:solidFill>
              <a:latin typeface="Calibri"/>
              <a:ea typeface="Calibri"/>
              <a:cs typeface="Calibri"/>
              <a:sym typeface="Calibri"/>
            </a:endParaRPr>
          </a:p>
        </p:txBody>
      </p:sp>
      <p:sp>
        <p:nvSpPr>
          <p:cNvPr id="572" name="Google Shape;572;p6"/>
          <p:cNvSpPr txBox="1"/>
          <p:nvPr>
            <p:ph idx="4294967295" type="body"/>
          </p:nvPr>
        </p:nvSpPr>
        <p:spPr>
          <a:xfrm>
            <a:off x="1892160" y="1508040"/>
            <a:ext cx="8519760" cy="4957560"/>
          </a:xfrm>
          <a:prstGeom prst="rect">
            <a:avLst/>
          </a:prstGeom>
          <a:noFill/>
          <a:ln>
            <a:noFill/>
          </a:ln>
        </p:spPr>
        <p:txBody>
          <a:bodyPr anchorCtr="0" anchor="t" bIns="45700" lIns="91425" spcFirstLastPara="1" rIns="91425" wrap="square" tIns="45700">
            <a:normAutofit fontScale="96000"/>
          </a:bodyPr>
          <a:lstStyle/>
          <a:p>
            <a:pPr indent="-228600" lvl="0" marL="228600" marR="0" rtl="0" algn="l">
              <a:lnSpc>
                <a:spcPct val="90000"/>
              </a:lnSpc>
              <a:spcBef>
                <a:spcPts val="0"/>
              </a:spcBef>
              <a:spcAft>
                <a:spcPts val="0"/>
              </a:spcAft>
              <a:buClr>
                <a:srgbClr val="000000"/>
              </a:buClr>
              <a:buSzPct val="100000"/>
              <a:buFont typeface="Arial"/>
              <a:buChar char="•"/>
            </a:pPr>
            <a:r>
              <a:rPr b="0" i="0" lang="en-US" sz="2800" u="none" cap="none" strike="noStrike">
                <a:solidFill>
                  <a:srgbClr val="000000"/>
                </a:solidFill>
                <a:latin typeface="Calibri"/>
                <a:ea typeface="Calibri"/>
                <a:cs typeface="Calibri"/>
                <a:sym typeface="Calibri"/>
              </a:rPr>
              <a:t>Advanced data storage techniques:</a:t>
            </a:r>
            <a:endParaRPr/>
          </a:p>
          <a:p>
            <a:pPr indent="-228600" lvl="1" marL="685800" marR="0" rtl="0" algn="l">
              <a:lnSpc>
                <a:spcPct val="90000"/>
              </a:lnSpc>
              <a:spcBef>
                <a:spcPts val="1199"/>
              </a:spcBef>
              <a:spcAft>
                <a:spcPts val="0"/>
              </a:spcAft>
              <a:buClr>
                <a:srgbClr val="000000"/>
              </a:buClr>
              <a:buSzPct val="100000"/>
              <a:buFont typeface="Arial"/>
              <a:buChar char="•"/>
            </a:pPr>
            <a:r>
              <a:rPr b="0" i="0" lang="en-US" sz="1800" u="none" cap="none" strike="noStrike">
                <a:solidFill>
                  <a:srgbClr val="000000"/>
                </a:solidFill>
                <a:latin typeface="Calibri"/>
                <a:ea typeface="Calibri"/>
                <a:cs typeface="Calibri"/>
                <a:sym typeface="Calibri"/>
              </a:rPr>
              <a:t>Data re-organization.</a:t>
            </a:r>
            <a:endParaRPr/>
          </a:p>
          <a:p>
            <a:pPr indent="-228600" lvl="1" marL="685800" marR="0" rtl="0" algn="l">
              <a:lnSpc>
                <a:spcPct val="90000"/>
              </a:lnSpc>
              <a:spcBef>
                <a:spcPts val="1199"/>
              </a:spcBef>
              <a:spcAft>
                <a:spcPts val="0"/>
              </a:spcAft>
              <a:buClr>
                <a:srgbClr val="000000"/>
              </a:buClr>
              <a:buSzPct val="100000"/>
              <a:buFont typeface="Arial"/>
              <a:buChar char="•"/>
            </a:pPr>
            <a:r>
              <a:rPr b="0" i="0" lang="en-US" sz="1800" u="none" cap="none" strike="noStrike">
                <a:solidFill>
                  <a:srgbClr val="000000"/>
                </a:solidFill>
                <a:latin typeface="Calibri"/>
                <a:ea typeface="Calibri"/>
                <a:cs typeface="Calibri"/>
                <a:sym typeface="Calibri"/>
              </a:rPr>
              <a:t>Compression.</a:t>
            </a:r>
            <a:endParaRPr/>
          </a:p>
          <a:p>
            <a:pPr indent="-228600" lvl="0" marL="228600" marR="0" rtl="0" algn="l">
              <a:lnSpc>
                <a:spcPct val="90000"/>
              </a:lnSpc>
              <a:spcBef>
                <a:spcPts val="1701"/>
              </a:spcBef>
              <a:spcAft>
                <a:spcPts val="0"/>
              </a:spcAft>
              <a:buClr>
                <a:srgbClr val="000000"/>
              </a:buClr>
              <a:buSzPct val="100000"/>
              <a:buFont typeface="Arial"/>
              <a:buChar char="•"/>
            </a:pPr>
            <a:r>
              <a:rPr b="0" i="0" lang="en-US" sz="2800" u="none" cap="none" strike="noStrike">
                <a:solidFill>
                  <a:srgbClr val="000000"/>
                </a:solidFill>
                <a:latin typeface="Calibri"/>
                <a:ea typeface="Calibri"/>
                <a:cs typeface="Calibri"/>
                <a:sym typeface="Calibri"/>
              </a:rPr>
              <a:t>Advanced algorithmic techniques:</a:t>
            </a:r>
            <a:endParaRPr/>
          </a:p>
          <a:p>
            <a:pPr indent="-228600" lvl="1" marL="685800" marR="0" rtl="0" algn="l">
              <a:lnSpc>
                <a:spcPct val="90000"/>
              </a:lnSpc>
              <a:spcBef>
                <a:spcPts val="1199"/>
              </a:spcBef>
              <a:spcAft>
                <a:spcPts val="0"/>
              </a:spcAft>
              <a:buClr>
                <a:srgbClr val="000000"/>
              </a:buClr>
              <a:buSzPct val="100000"/>
              <a:buFont typeface="Arial"/>
              <a:buChar char="•"/>
            </a:pPr>
            <a:r>
              <a:rPr b="0" i="0" lang="en-US" sz="24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Streaming.</a:t>
            </a:r>
            <a:endParaRPr/>
          </a:p>
          <a:p>
            <a:pPr indent="-228600" lvl="1" marL="685800" marR="0" rtl="0" algn="l">
              <a:lnSpc>
                <a:spcPct val="90000"/>
              </a:lnSpc>
              <a:spcBef>
                <a:spcPts val="1199"/>
              </a:spcBef>
              <a:spcAft>
                <a:spcPts val="0"/>
              </a:spcAft>
              <a:buClr>
                <a:srgbClr val="000000"/>
              </a:buClr>
              <a:buSzPct val="100000"/>
              <a:buFont typeface="Arial"/>
              <a:buChar char="•"/>
            </a:pPr>
            <a:r>
              <a:rPr b="0" i="0" lang="en-US" sz="1800" u="none" cap="none" strike="noStrike">
                <a:solidFill>
                  <a:srgbClr val="000000"/>
                </a:solidFill>
                <a:latin typeface="Calibri"/>
                <a:ea typeface="Calibri"/>
                <a:cs typeface="Calibri"/>
                <a:sym typeface="Calibri"/>
              </a:rPr>
              <a:t> Progressive multi-resolution.</a:t>
            </a:r>
            <a:endParaRPr/>
          </a:p>
          <a:p>
            <a:pPr indent="-228600" lvl="1" marL="685800" marR="0" rtl="0" algn="l">
              <a:lnSpc>
                <a:spcPct val="90000"/>
              </a:lnSpc>
              <a:spcBef>
                <a:spcPts val="1199"/>
              </a:spcBef>
              <a:spcAft>
                <a:spcPts val="0"/>
              </a:spcAft>
              <a:buClr>
                <a:srgbClr val="000000"/>
              </a:buClr>
              <a:buSzPct val="100000"/>
              <a:buFont typeface="Arial"/>
              <a:buChar char="•"/>
            </a:pPr>
            <a:r>
              <a:rPr b="0" i="0" lang="en-US" sz="1800" u="none" cap="none" strike="noStrike">
                <a:solidFill>
                  <a:srgbClr val="000000"/>
                </a:solidFill>
                <a:latin typeface="Calibri"/>
                <a:ea typeface="Calibri"/>
                <a:cs typeface="Calibri"/>
                <a:sym typeface="Calibri"/>
              </a:rPr>
              <a:t>Out of core computations.</a:t>
            </a:r>
            <a:endParaRPr/>
          </a:p>
          <a:p>
            <a:pPr indent="-228600" lvl="0" marL="228600" marR="0" rtl="0" algn="l">
              <a:lnSpc>
                <a:spcPct val="90000"/>
              </a:lnSpc>
              <a:spcBef>
                <a:spcPts val="1701"/>
              </a:spcBef>
              <a:spcAft>
                <a:spcPts val="0"/>
              </a:spcAft>
              <a:buClr>
                <a:srgbClr val="000000"/>
              </a:buClr>
              <a:buSzPct val="100000"/>
              <a:buFont typeface="Arial"/>
              <a:buChar char="•"/>
            </a:pPr>
            <a:r>
              <a:rPr b="0" i="0" lang="en-US" sz="2800" u="none" cap="none" strike="noStrike">
                <a:solidFill>
                  <a:srgbClr val="000000"/>
                </a:solidFill>
                <a:latin typeface="Calibri"/>
                <a:ea typeface="Calibri"/>
                <a:cs typeface="Calibri"/>
                <a:sym typeface="Calibri"/>
              </a:rPr>
              <a:t>Scalability across a wide range of running conditions: </a:t>
            </a:r>
            <a:endParaRPr/>
          </a:p>
          <a:p>
            <a:pPr indent="-228600" lvl="1" marL="685800" marR="0" rtl="0" algn="l">
              <a:lnSpc>
                <a:spcPct val="90000"/>
              </a:lnSpc>
              <a:spcBef>
                <a:spcPts val="1199"/>
              </a:spcBef>
              <a:spcAft>
                <a:spcPts val="0"/>
              </a:spcAft>
              <a:buClr>
                <a:srgbClr val="000000"/>
              </a:buClr>
              <a:buSzPct val="100000"/>
              <a:buFont typeface="Arial"/>
              <a:buChar char="•"/>
            </a:pPr>
            <a:r>
              <a:rPr b="0" i="0" lang="en-US" sz="2400" u="none" cap="none" strike="noStrike">
                <a:solidFill>
                  <a:srgbClr val="000000"/>
                </a:solidFill>
                <a:latin typeface="Calibri"/>
                <a:ea typeface="Calibri"/>
                <a:cs typeface="Calibri"/>
                <a:sym typeface="Calibri"/>
              </a:rPr>
              <a:t> </a:t>
            </a:r>
            <a:r>
              <a:rPr b="0" i="0" lang="en-US" sz="1800" u="none" cap="none" strike="noStrike">
                <a:solidFill>
                  <a:srgbClr val="000000"/>
                </a:solidFill>
                <a:latin typeface="Calibri"/>
                <a:ea typeface="Calibri"/>
                <a:cs typeface="Calibri"/>
                <a:sym typeface="Calibri"/>
              </a:rPr>
              <a:t>From laptop, to office desktop, </a:t>
            </a:r>
            <a:br>
              <a:rPr b="0" i="0" lang="en-US" sz="1800" u="none" cap="none" strike="noStrike">
                <a:solidFill>
                  <a:schemeClr val="dk1"/>
                </a:solidFill>
                <a:latin typeface="Arial"/>
                <a:ea typeface="Arial"/>
                <a:cs typeface="Arial"/>
                <a:sym typeface="Arial"/>
              </a:rPr>
            </a:br>
            <a:r>
              <a:rPr b="0" i="0" lang="en-US" sz="1800" u="none" cap="none" strike="noStrike">
                <a:solidFill>
                  <a:srgbClr val="000000"/>
                </a:solidFill>
                <a:latin typeface="Calibri"/>
                <a:ea typeface="Calibri"/>
                <a:cs typeface="Calibri"/>
                <a:sym typeface="Calibri"/>
              </a:rPr>
              <a:t> to cluster of PCs, to HPC</a:t>
            </a:r>
            <a:endParaRPr/>
          </a:p>
          <a:p>
            <a:pPr indent="-228600" lvl="1" marL="685800" marR="0" rtl="0" algn="l">
              <a:lnSpc>
                <a:spcPct val="90000"/>
              </a:lnSpc>
              <a:spcBef>
                <a:spcPts val="1199"/>
              </a:spcBef>
              <a:spcAft>
                <a:spcPts val="0"/>
              </a:spcAft>
              <a:buClr>
                <a:srgbClr val="000000"/>
              </a:buClr>
              <a:buSzPct val="100000"/>
              <a:buFont typeface="Arial"/>
              <a:buChar char="•"/>
            </a:pPr>
            <a:r>
              <a:rPr b="0" i="0" lang="en-US" sz="1800" u="none" cap="none" strike="noStrike">
                <a:solidFill>
                  <a:srgbClr val="000000"/>
                </a:solidFill>
                <a:latin typeface="Calibri"/>
                <a:ea typeface="Calibri"/>
                <a:cs typeface="Calibri"/>
                <a:sym typeface="Calibri"/>
              </a:rPr>
              <a:t> Memory, to disk, to remote </a:t>
            </a:r>
            <a:br>
              <a:rPr b="0" i="0" lang="en-US" sz="1800" u="none" cap="none" strike="noStrike">
                <a:solidFill>
                  <a:schemeClr val="dk1"/>
                </a:solidFill>
                <a:latin typeface="Arial"/>
                <a:ea typeface="Arial"/>
                <a:cs typeface="Arial"/>
                <a:sym typeface="Arial"/>
              </a:rPr>
            </a:br>
            <a:r>
              <a:rPr b="0" i="0" lang="en-US" sz="1800" u="none" cap="none" strike="noStrike">
                <a:solidFill>
                  <a:srgbClr val="000000"/>
                </a:solidFill>
                <a:latin typeface="Calibri"/>
                <a:ea typeface="Calibri"/>
                <a:cs typeface="Calibri"/>
                <a:sym typeface="Calibri"/>
              </a:rPr>
              <a:t> data access.</a:t>
            </a:r>
            <a:endParaRPr/>
          </a:p>
          <a:p>
            <a:pPr indent="-228600" lvl="0" marL="228600" marR="0" rtl="0" algn="l">
              <a:lnSpc>
                <a:spcPct val="90000"/>
              </a:lnSpc>
              <a:spcBef>
                <a:spcPts val="2117"/>
              </a:spcBef>
              <a:spcAft>
                <a:spcPts val="0"/>
              </a:spcAft>
              <a:buClr>
                <a:schemeClr val="dk1"/>
              </a:buClr>
              <a:buSzPct val="100000"/>
              <a:buFont typeface="Arial"/>
              <a:buNone/>
            </a:pPr>
            <a:r>
              <a:t/>
            </a:r>
            <a:endParaRPr b="0" i="0" sz="1800" u="none" cap="none" strike="noStrike">
              <a:solidFill>
                <a:srgbClr val="000000"/>
              </a:solidFill>
              <a:latin typeface="Calibri"/>
              <a:ea typeface="Calibri"/>
              <a:cs typeface="Calibri"/>
              <a:sym typeface="Calibri"/>
            </a:endParaRPr>
          </a:p>
          <a:p>
            <a:pPr indent="-228600" lvl="0" marL="228600" marR="0" rtl="0" algn="l">
              <a:lnSpc>
                <a:spcPct val="90000"/>
              </a:lnSpc>
              <a:spcBef>
                <a:spcPts val="1417"/>
              </a:spcBef>
              <a:spcAft>
                <a:spcPts val="0"/>
              </a:spcAft>
              <a:buClr>
                <a:schemeClr val="dk1"/>
              </a:buClr>
              <a:buSzPct val="100000"/>
              <a:buFont typeface="Arial"/>
              <a:buNone/>
            </a:pPr>
            <a:r>
              <a:t/>
            </a:r>
            <a:endParaRPr b="0" i="0" sz="1800" u="none" cap="none" strike="noStrike">
              <a:solidFill>
                <a:srgbClr val="000000"/>
              </a:solidFill>
              <a:latin typeface="Calibri"/>
              <a:ea typeface="Calibri"/>
              <a:cs typeface="Calibri"/>
              <a:sym typeface="Calibri"/>
            </a:endParaRPr>
          </a:p>
        </p:txBody>
      </p:sp>
      <p:pic>
        <p:nvPicPr>
          <p:cNvPr id="573" name="Google Shape;573;p6"/>
          <p:cNvPicPr preferRelativeResize="0"/>
          <p:nvPr/>
        </p:nvPicPr>
        <p:blipFill rotWithShape="1">
          <a:blip r:embed="rId4">
            <a:alphaModFix/>
          </a:blip>
          <a:srcRect b="3264" l="5517" r="-7060" t="0"/>
          <a:stretch/>
        </p:blipFill>
        <p:spPr>
          <a:xfrm>
            <a:off x="6442200" y="3348000"/>
            <a:ext cx="1987200" cy="1077480"/>
          </a:xfrm>
          <a:prstGeom prst="rect">
            <a:avLst/>
          </a:prstGeom>
          <a:noFill/>
          <a:ln>
            <a:noFill/>
          </a:ln>
        </p:spPr>
      </p:pic>
      <p:pic>
        <p:nvPicPr>
          <p:cNvPr id="574" name="Google Shape;574;p6">
            <a:hlinkClick r:id="rId5"/>
          </p:cNvPr>
          <p:cNvPicPr preferRelativeResize="0"/>
          <p:nvPr/>
        </p:nvPicPr>
        <p:blipFill rotWithShape="1">
          <a:blip r:embed="rId6">
            <a:alphaModFix/>
          </a:blip>
          <a:srcRect b="3748" l="5505" r="0" t="0"/>
          <a:stretch/>
        </p:blipFill>
        <p:spPr>
          <a:xfrm>
            <a:off x="8442360" y="3332160"/>
            <a:ext cx="1855440" cy="1101240"/>
          </a:xfrm>
          <a:prstGeom prst="rect">
            <a:avLst/>
          </a:prstGeom>
          <a:noFill/>
          <a:ln>
            <a:noFill/>
          </a:ln>
        </p:spPr>
      </p:pic>
      <p:cxnSp>
        <p:nvCxnSpPr>
          <p:cNvPr id="575" name="Google Shape;575;p6"/>
          <p:cNvCxnSpPr/>
          <p:nvPr/>
        </p:nvCxnSpPr>
        <p:spPr>
          <a:xfrm>
            <a:off x="8188200" y="3904920"/>
            <a:ext cx="245880" cy="360"/>
          </a:xfrm>
          <a:prstGeom prst="straightConnector1">
            <a:avLst/>
          </a:prstGeom>
          <a:noFill/>
          <a:ln cap="flat" cmpd="sng" w="57150">
            <a:solidFill>
              <a:srgbClr val="000000"/>
            </a:solidFill>
            <a:prstDash val="solid"/>
            <a:round/>
            <a:headEnd len="sm" w="sm" type="none"/>
            <a:tailEnd len="sm" w="sm" type="triangle"/>
          </a:ln>
        </p:spPr>
      </p:cxnSp>
      <p:grpSp>
        <p:nvGrpSpPr>
          <p:cNvPr id="576" name="Google Shape;576;p6"/>
          <p:cNvGrpSpPr/>
          <p:nvPr/>
        </p:nvGrpSpPr>
        <p:grpSpPr>
          <a:xfrm>
            <a:off x="6562080" y="5570280"/>
            <a:ext cx="1002240" cy="398160"/>
            <a:chOff x="6562080" y="5570280"/>
            <a:chExt cx="1002240" cy="398160"/>
          </a:xfrm>
        </p:grpSpPr>
        <p:cxnSp>
          <p:nvCxnSpPr>
            <p:cNvPr id="577" name="Google Shape;577;p6"/>
            <p:cNvCxnSpPr/>
            <p:nvPr/>
          </p:nvCxnSpPr>
          <p:spPr>
            <a:xfrm flipH="1">
              <a:off x="6562440" y="5570280"/>
              <a:ext cx="1001880" cy="6480"/>
            </a:xfrm>
            <a:prstGeom prst="straightConnector1">
              <a:avLst/>
            </a:prstGeom>
            <a:noFill/>
            <a:ln cap="flat" cmpd="sng" w="12700">
              <a:solidFill>
                <a:srgbClr val="000000"/>
              </a:solidFill>
              <a:prstDash val="solid"/>
              <a:round/>
              <a:headEnd len="sm" w="sm" type="none"/>
              <a:tailEnd len="sm" w="sm" type="none"/>
            </a:ln>
          </p:spPr>
        </p:cxnSp>
        <p:grpSp>
          <p:nvGrpSpPr>
            <p:cNvPr id="578" name="Google Shape;578;p6"/>
            <p:cNvGrpSpPr/>
            <p:nvPr/>
          </p:nvGrpSpPr>
          <p:grpSpPr>
            <a:xfrm>
              <a:off x="6562080" y="5711760"/>
              <a:ext cx="993240" cy="256680"/>
              <a:chOff x="6562080" y="5711760"/>
              <a:chExt cx="993240" cy="256680"/>
            </a:xfrm>
          </p:grpSpPr>
          <p:sp>
            <p:nvSpPr>
              <p:cNvPr id="579" name="Google Shape;579;p6"/>
              <p:cNvSpPr/>
              <p:nvPr/>
            </p:nvSpPr>
            <p:spPr>
              <a:xfrm flipH="1">
                <a:off x="6562080" y="5711760"/>
                <a:ext cx="993240" cy="256680"/>
              </a:xfrm>
              <a:custGeom>
                <a:rect b="b" l="l" r="r" t="t"/>
                <a:pathLst>
                  <a:path extrusionOk="0" h="378" w="1212">
                    <a:moveTo>
                      <a:pt x="0" y="0"/>
                    </a:moveTo>
                    <a:cubicBezTo>
                      <a:pt x="140" y="23"/>
                      <a:pt x="644" y="75"/>
                      <a:pt x="846" y="138"/>
                    </a:cubicBezTo>
                    <a:cubicBezTo>
                      <a:pt x="1039" y="206"/>
                      <a:pt x="1136" y="328"/>
                      <a:pt x="1212" y="378"/>
                    </a:cubicBezTo>
                  </a:path>
                </a:pathLst>
              </a:custGeom>
              <a:noFill/>
              <a:ln cap="flat" cmpd="sng" w="12700">
                <a:solidFill>
                  <a:srgbClr val="DDDD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6"/>
              <p:cNvSpPr/>
              <p:nvPr/>
            </p:nvSpPr>
            <p:spPr>
              <a:xfrm flipH="1">
                <a:off x="6562080" y="5711760"/>
                <a:ext cx="993240" cy="256680"/>
              </a:xfrm>
              <a:custGeom>
                <a:rect b="b" l="l" r="r" t="t"/>
                <a:pathLst>
                  <a:path extrusionOk="0" h="378" w="1212">
                    <a:moveTo>
                      <a:pt x="0" y="0"/>
                    </a:moveTo>
                    <a:cubicBezTo>
                      <a:pt x="140" y="23"/>
                      <a:pt x="644" y="75"/>
                      <a:pt x="846" y="138"/>
                    </a:cubicBezTo>
                    <a:cubicBezTo>
                      <a:pt x="1039" y="206"/>
                      <a:pt x="1136" y="328"/>
                      <a:pt x="1212" y="378"/>
                    </a:cubicBezTo>
                  </a:path>
                </a:pathLst>
              </a:cu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1" name="Google Shape;581;p6"/>
            <p:cNvGrpSpPr/>
            <p:nvPr/>
          </p:nvGrpSpPr>
          <p:grpSpPr>
            <a:xfrm>
              <a:off x="6562800" y="5630760"/>
              <a:ext cx="864720" cy="150480"/>
              <a:chOff x="6562800" y="5630760"/>
              <a:chExt cx="864720" cy="150480"/>
            </a:xfrm>
          </p:grpSpPr>
          <p:sp>
            <p:nvSpPr>
              <p:cNvPr id="582" name="Google Shape;582;p6"/>
              <p:cNvSpPr/>
              <p:nvPr/>
            </p:nvSpPr>
            <p:spPr>
              <a:xfrm>
                <a:off x="6562800" y="5630760"/>
                <a:ext cx="864720" cy="150480"/>
              </a:xfrm>
              <a:custGeom>
                <a:rect b="b" l="l" r="r" t="t"/>
                <a:pathLst>
                  <a:path extrusionOk="0" h="352" w="1954">
                    <a:moveTo>
                      <a:pt x="1954" y="0"/>
                    </a:moveTo>
                    <a:cubicBezTo>
                      <a:pt x="1756" y="19"/>
                      <a:pt x="1111" y="68"/>
                      <a:pt x="767" y="112"/>
                    </a:cubicBezTo>
                    <a:cubicBezTo>
                      <a:pt x="423" y="156"/>
                      <a:pt x="160" y="302"/>
                      <a:pt x="0" y="352"/>
                    </a:cubicBezTo>
                  </a:path>
                </a:pathLst>
              </a:custGeom>
              <a:noFill/>
              <a:ln cap="flat" cmpd="sng" w="12700">
                <a:solidFill>
                  <a:srgbClr val="DDDD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6"/>
              <p:cNvSpPr/>
              <p:nvPr/>
            </p:nvSpPr>
            <p:spPr>
              <a:xfrm>
                <a:off x="6562800" y="5630760"/>
                <a:ext cx="864720" cy="150480"/>
              </a:xfrm>
              <a:custGeom>
                <a:rect b="b" l="l" r="r" t="t"/>
                <a:pathLst>
                  <a:path extrusionOk="0" h="352" w="1954">
                    <a:moveTo>
                      <a:pt x="1954" y="0"/>
                    </a:moveTo>
                    <a:cubicBezTo>
                      <a:pt x="1756" y="19"/>
                      <a:pt x="1111" y="68"/>
                      <a:pt x="767" y="112"/>
                    </a:cubicBezTo>
                    <a:cubicBezTo>
                      <a:pt x="423" y="156"/>
                      <a:pt x="160" y="302"/>
                      <a:pt x="0" y="352"/>
                    </a:cubicBezTo>
                  </a:path>
                </a:pathLst>
              </a:cu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584" name="Google Shape;584;p6"/>
          <p:cNvGrpSpPr/>
          <p:nvPr/>
        </p:nvGrpSpPr>
        <p:grpSpPr>
          <a:xfrm>
            <a:off x="7162920" y="5238720"/>
            <a:ext cx="933120" cy="632880"/>
            <a:chOff x="7162920" y="5238720"/>
            <a:chExt cx="933120" cy="632880"/>
          </a:xfrm>
        </p:grpSpPr>
        <p:grpSp>
          <p:nvGrpSpPr>
            <p:cNvPr id="585" name="Google Shape;585;p6"/>
            <p:cNvGrpSpPr/>
            <p:nvPr/>
          </p:nvGrpSpPr>
          <p:grpSpPr>
            <a:xfrm>
              <a:off x="7162920" y="5238720"/>
              <a:ext cx="933120" cy="632880"/>
              <a:chOff x="7162920" y="5238720"/>
              <a:chExt cx="933120" cy="632880"/>
            </a:xfrm>
          </p:grpSpPr>
          <p:sp>
            <p:nvSpPr>
              <p:cNvPr id="586" name="Google Shape;586;p6"/>
              <p:cNvSpPr/>
              <p:nvPr/>
            </p:nvSpPr>
            <p:spPr>
              <a:xfrm>
                <a:off x="7162920" y="5522400"/>
                <a:ext cx="933120" cy="349200"/>
              </a:xfrm>
              <a:prstGeom prst="ellipse">
                <a:avLst/>
              </a:prstGeom>
              <a:solidFill>
                <a:srgbClr val="A8BCA2"/>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6"/>
              <p:cNvSpPr/>
              <p:nvPr/>
            </p:nvSpPr>
            <p:spPr>
              <a:xfrm>
                <a:off x="7305480" y="5238720"/>
                <a:ext cx="659160" cy="57096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6"/>
              <p:cNvSpPr/>
              <p:nvPr/>
            </p:nvSpPr>
            <p:spPr>
              <a:xfrm>
                <a:off x="7305480" y="5240160"/>
                <a:ext cx="597240" cy="569880"/>
              </a:xfrm>
              <a:custGeom>
                <a:rect b="b" l="l" r="r" t="t"/>
                <a:pathLst>
                  <a:path extrusionOk="0" h="1800" w="1890">
                    <a:moveTo>
                      <a:pt x="641" y="0"/>
                    </a:moveTo>
                    <a:lnTo>
                      <a:pt x="679" y="0"/>
                    </a:lnTo>
                    <a:lnTo>
                      <a:pt x="716" y="0"/>
                    </a:lnTo>
                    <a:lnTo>
                      <a:pt x="753" y="1"/>
                    </a:lnTo>
                    <a:lnTo>
                      <a:pt x="790" y="1"/>
                    </a:lnTo>
                    <a:lnTo>
                      <a:pt x="827" y="2"/>
                    </a:lnTo>
                    <a:lnTo>
                      <a:pt x="864" y="2"/>
                    </a:lnTo>
                    <a:lnTo>
                      <a:pt x="900" y="3"/>
                    </a:lnTo>
                    <a:lnTo>
                      <a:pt x="937" y="4"/>
                    </a:lnTo>
                    <a:lnTo>
                      <a:pt x="973" y="6"/>
                    </a:lnTo>
                    <a:lnTo>
                      <a:pt x="1010" y="7"/>
                    </a:lnTo>
                    <a:lnTo>
                      <a:pt x="1047" y="9"/>
                    </a:lnTo>
                    <a:lnTo>
                      <a:pt x="1083" y="11"/>
                    </a:lnTo>
                    <a:lnTo>
                      <a:pt x="1119" y="12"/>
                    </a:lnTo>
                    <a:lnTo>
                      <a:pt x="1155" y="14"/>
                    </a:lnTo>
                    <a:lnTo>
                      <a:pt x="1191" y="16"/>
                    </a:lnTo>
                    <a:lnTo>
                      <a:pt x="1228" y="18"/>
                    </a:lnTo>
                    <a:lnTo>
                      <a:pt x="1263" y="20"/>
                    </a:lnTo>
                    <a:lnTo>
                      <a:pt x="1300" y="22"/>
                    </a:lnTo>
                    <a:lnTo>
                      <a:pt x="1335" y="25"/>
                    </a:lnTo>
                    <a:lnTo>
                      <a:pt x="1372" y="27"/>
                    </a:lnTo>
                    <a:lnTo>
                      <a:pt x="1408" y="31"/>
                    </a:lnTo>
                    <a:lnTo>
                      <a:pt x="1444" y="33"/>
                    </a:lnTo>
                    <a:lnTo>
                      <a:pt x="1481" y="36"/>
                    </a:lnTo>
                    <a:lnTo>
                      <a:pt x="1516" y="39"/>
                    </a:lnTo>
                    <a:lnTo>
                      <a:pt x="1553" y="42"/>
                    </a:lnTo>
                    <a:lnTo>
                      <a:pt x="1589" y="45"/>
                    </a:lnTo>
                    <a:lnTo>
                      <a:pt x="1626" y="48"/>
                    </a:lnTo>
                    <a:lnTo>
                      <a:pt x="1662" y="52"/>
                    </a:lnTo>
                    <a:lnTo>
                      <a:pt x="1699" y="56"/>
                    </a:lnTo>
                    <a:lnTo>
                      <a:pt x="1736" y="60"/>
                    </a:lnTo>
                    <a:lnTo>
                      <a:pt x="1773" y="63"/>
                    </a:lnTo>
                    <a:lnTo>
                      <a:pt x="1810" y="67"/>
                    </a:lnTo>
                    <a:lnTo>
                      <a:pt x="1875" y="87"/>
                    </a:lnTo>
                    <a:lnTo>
                      <a:pt x="1890" y="155"/>
                    </a:lnTo>
                    <a:lnTo>
                      <a:pt x="1888" y="220"/>
                    </a:lnTo>
                    <a:lnTo>
                      <a:pt x="1883" y="309"/>
                    </a:lnTo>
                    <a:lnTo>
                      <a:pt x="1877" y="416"/>
                    </a:lnTo>
                    <a:lnTo>
                      <a:pt x="1867" y="536"/>
                    </a:lnTo>
                    <a:lnTo>
                      <a:pt x="1856" y="666"/>
                    </a:lnTo>
                    <a:lnTo>
                      <a:pt x="1841" y="800"/>
                    </a:lnTo>
                    <a:lnTo>
                      <a:pt x="1825" y="934"/>
                    </a:lnTo>
                    <a:lnTo>
                      <a:pt x="1806" y="1064"/>
                    </a:lnTo>
                    <a:lnTo>
                      <a:pt x="1779" y="1086"/>
                    </a:lnTo>
                    <a:lnTo>
                      <a:pt x="1587" y="1049"/>
                    </a:lnTo>
                    <a:lnTo>
                      <a:pt x="1575" y="1086"/>
                    </a:lnTo>
                    <a:lnTo>
                      <a:pt x="1741" y="1102"/>
                    </a:lnTo>
                    <a:lnTo>
                      <a:pt x="1760" y="1117"/>
                    </a:lnTo>
                    <a:lnTo>
                      <a:pt x="1760" y="1154"/>
                    </a:lnTo>
                    <a:lnTo>
                      <a:pt x="1782" y="1165"/>
                    </a:lnTo>
                    <a:lnTo>
                      <a:pt x="1786" y="1206"/>
                    </a:lnTo>
                    <a:lnTo>
                      <a:pt x="1774" y="1240"/>
                    </a:lnTo>
                    <a:lnTo>
                      <a:pt x="1767" y="1299"/>
                    </a:lnTo>
                    <a:lnTo>
                      <a:pt x="1620" y="1576"/>
                    </a:lnTo>
                    <a:lnTo>
                      <a:pt x="1485" y="1800"/>
                    </a:lnTo>
                    <a:lnTo>
                      <a:pt x="1436" y="1794"/>
                    </a:lnTo>
                    <a:lnTo>
                      <a:pt x="1388" y="1787"/>
                    </a:lnTo>
                    <a:lnTo>
                      <a:pt x="1343" y="1780"/>
                    </a:lnTo>
                    <a:lnTo>
                      <a:pt x="1299" y="1773"/>
                    </a:lnTo>
                    <a:lnTo>
                      <a:pt x="1256" y="1764"/>
                    </a:lnTo>
                    <a:lnTo>
                      <a:pt x="1215" y="1756"/>
                    </a:lnTo>
                    <a:lnTo>
                      <a:pt x="1174" y="1747"/>
                    </a:lnTo>
                    <a:lnTo>
                      <a:pt x="1136" y="1738"/>
                    </a:lnTo>
                    <a:lnTo>
                      <a:pt x="1096" y="1729"/>
                    </a:lnTo>
                    <a:lnTo>
                      <a:pt x="1058" y="1719"/>
                    </a:lnTo>
                    <a:lnTo>
                      <a:pt x="1019" y="1709"/>
                    </a:lnTo>
                    <a:lnTo>
                      <a:pt x="981" y="1699"/>
                    </a:lnTo>
                    <a:lnTo>
                      <a:pt x="942" y="1690"/>
                    </a:lnTo>
                    <a:lnTo>
                      <a:pt x="903" y="1680"/>
                    </a:lnTo>
                    <a:lnTo>
                      <a:pt x="864" y="1670"/>
                    </a:lnTo>
                    <a:lnTo>
                      <a:pt x="823" y="1661"/>
                    </a:lnTo>
                    <a:lnTo>
                      <a:pt x="571" y="1631"/>
                    </a:lnTo>
                    <a:lnTo>
                      <a:pt x="536" y="1627"/>
                    </a:lnTo>
                    <a:lnTo>
                      <a:pt x="503" y="1624"/>
                    </a:lnTo>
                    <a:lnTo>
                      <a:pt x="472" y="1620"/>
                    </a:lnTo>
                    <a:lnTo>
                      <a:pt x="441" y="1617"/>
                    </a:lnTo>
                    <a:lnTo>
                      <a:pt x="412" y="1613"/>
                    </a:lnTo>
                    <a:lnTo>
                      <a:pt x="384" y="1609"/>
                    </a:lnTo>
                    <a:lnTo>
                      <a:pt x="356" y="1605"/>
                    </a:lnTo>
                    <a:lnTo>
                      <a:pt x="327" y="1600"/>
                    </a:lnTo>
                    <a:lnTo>
                      <a:pt x="298" y="1595"/>
                    </a:lnTo>
                    <a:lnTo>
                      <a:pt x="269" y="1588"/>
                    </a:lnTo>
                    <a:lnTo>
                      <a:pt x="238" y="1582"/>
                    </a:lnTo>
                    <a:lnTo>
                      <a:pt x="206" y="1575"/>
                    </a:lnTo>
                    <a:lnTo>
                      <a:pt x="173" y="1566"/>
                    </a:lnTo>
                    <a:lnTo>
                      <a:pt x="137" y="1557"/>
                    </a:lnTo>
                    <a:lnTo>
                      <a:pt x="99" y="1546"/>
                    </a:lnTo>
                    <a:lnTo>
                      <a:pt x="59" y="1534"/>
                    </a:lnTo>
                    <a:lnTo>
                      <a:pt x="17" y="1511"/>
                    </a:lnTo>
                    <a:lnTo>
                      <a:pt x="0" y="1430"/>
                    </a:lnTo>
                    <a:lnTo>
                      <a:pt x="32" y="1390"/>
                    </a:lnTo>
                    <a:lnTo>
                      <a:pt x="259" y="1193"/>
                    </a:lnTo>
                    <a:lnTo>
                      <a:pt x="420" y="1080"/>
                    </a:lnTo>
                    <a:lnTo>
                      <a:pt x="524" y="1008"/>
                    </a:lnTo>
                    <a:lnTo>
                      <a:pt x="537" y="967"/>
                    </a:lnTo>
                    <a:lnTo>
                      <a:pt x="550" y="935"/>
                    </a:lnTo>
                    <a:lnTo>
                      <a:pt x="701" y="956"/>
                    </a:lnTo>
                    <a:lnTo>
                      <a:pt x="705" y="934"/>
                    </a:lnTo>
                    <a:lnTo>
                      <a:pt x="537" y="911"/>
                    </a:lnTo>
                    <a:lnTo>
                      <a:pt x="547" y="816"/>
                    </a:lnTo>
                    <a:lnTo>
                      <a:pt x="554" y="713"/>
                    </a:lnTo>
                    <a:lnTo>
                      <a:pt x="562" y="604"/>
                    </a:lnTo>
                    <a:lnTo>
                      <a:pt x="570" y="490"/>
                    </a:lnTo>
                    <a:lnTo>
                      <a:pt x="578" y="372"/>
                    </a:lnTo>
                    <a:lnTo>
                      <a:pt x="590" y="252"/>
                    </a:lnTo>
                    <a:lnTo>
                      <a:pt x="604" y="132"/>
                    </a:lnTo>
                    <a:lnTo>
                      <a:pt x="624" y="12"/>
                    </a:lnTo>
                    <a:lnTo>
                      <a:pt x="641" y="0"/>
                    </a:lnTo>
                    <a:close/>
                  </a:path>
                </a:pathLst>
              </a:custGeom>
              <a:solidFill>
                <a:srgbClr val="00335B"/>
              </a:solidFill>
              <a:ln>
                <a:noFill/>
              </a:ln>
            </p:spPr>
          </p:sp>
          <p:sp>
            <p:nvSpPr>
              <p:cNvPr id="589" name="Google Shape;589;p6"/>
              <p:cNvSpPr/>
              <p:nvPr/>
            </p:nvSpPr>
            <p:spPr>
              <a:xfrm>
                <a:off x="7474680" y="5243760"/>
                <a:ext cx="52560" cy="284760"/>
              </a:xfrm>
              <a:custGeom>
                <a:rect b="b" l="l" r="r" t="t"/>
                <a:pathLst>
                  <a:path extrusionOk="0" h="898" w="169">
                    <a:moveTo>
                      <a:pt x="169" y="56"/>
                    </a:moveTo>
                    <a:lnTo>
                      <a:pt x="82" y="0"/>
                    </a:lnTo>
                    <a:lnTo>
                      <a:pt x="66" y="112"/>
                    </a:lnTo>
                    <a:lnTo>
                      <a:pt x="53" y="223"/>
                    </a:lnTo>
                    <a:lnTo>
                      <a:pt x="40" y="335"/>
                    </a:lnTo>
                    <a:lnTo>
                      <a:pt x="31" y="447"/>
                    </a:lnTo>
                    <a:lnTo>
                      <a:pt x="22" y="559"/>
                    </a:lnTo>
                    <a:lnTo>
                      <a:pt x="14" y="672"/>
                    </a:lnTo>
                    <a:lnTo>
                      <a:pt x="7" y="785"/>
                    </a:lnTo>
                    <a:lnTo>
                      <a:pt x="0" y="898"/>
                    </a:lnTo>
                    <a:lnTo>
                      <a:pt x="96" y="844"/>
                    </a:lnTo>
                    <a:lnTo>
                      <a:pt x="169" y="56"/>
                    </a:lnTo>
                    <a:close/>
                  </a:path>
                </a:pathLst>
              </a:custGeom>
              <a:solidFill>
                <a:srgbClr val="8C4400"/>
              </a:solidFill>
              <a:ln>
                <a:noFill/>
              </a:ln>
            </p:spPr>
          </p:sp>
          <p:sp>
            <p:nvSpPr>
              <p:cNvPr id="590" name="Google Shape;590;p6"/>
              <p:cNvSpPr/>
              <p:nvPr/>
            </p:nvSpPr>
            <p:spPr>
              <a:xfrm>
                <a:off x="7477200" y="5245200"/>
                <a:ext cx="50040" cy="267120"/>
              </a:xfrm>
              <a:custGeom>
                <a:rect b="b" l="l" r="r" t="t"/>
                <a:pathLst>
                  <a:path extrusionOk="0" h="846" w="162">
                    <a:moveTo>
                      <a:pt x="162" y="54"/>
                    </a:moveTo>
                    <a:lnTo>
                      <a:pt x="151" y="48"/>
                    </a:lnTo>
                    <a:lnTo>
                      <a:pt x="141" y="41"/>
                    </a:lnTo>
                    <a:lnTo>
                      <a:pt x="130" y="34"/>
                    </a:lnTo>
                    <a:lnTo>
                      <a:pt x="120" y="27"/>
                    </a:lnTo>
                    <a:lnTo>
                      <a:pt x="109" y="20"/>
                    </a:lnTo>
                    <a:lnTo>
                      <a:pt x="99" y="13"/>
                    </a:lnTo>
                    <a:lnTo>
                      <a:pt x="89" y="6"/>
                    </a:lnTo>
                    <a:lnTo>
                      <a:pt x="78" y="0"/>
                    </a:lnTo>
                    <a:lnTo>
                      <a:pt x="62" y="105"/>
                    </a:lnTo>
                    <a:lnTo>
                      <a:pt x="49" y="209"/>
                    </a:lnTo>
                    <a:lnTo>
                      <a:pt x="38" y="315"/>
                    </a:lnTo>
                    <a:lnTo>
                      <a:pt x="28" y="421"/>
                    </a:lnTo>
                    <a:lnTo>
                      <a:pt x="20" y="526"/>
                    </a:lnTo>
                    <a:lnTo>
                      <a:pt x="12" y="632"/>
                    </a:lnTo>
                    <a:lnTo>
                      <a:pt x="6" y="739"/>
                    </a:lnTo>
                    <a:lnTo>
                      <a:pt x="0" y="846"/>
                    </a:lnTo>
                    <a:lnTo>
                      <a:pt x="11" y="840"/>
                    </a:lnTo>
                    <a:lnTo>
                      <a:pt x="23" y="832"/>
                    </a:lnTo>
                    <a:lnTo>
                      <a:pt x="34" y="826"/>
                    </a:lnTo>
                    <a:lnTo>
                      <a:pt x="46" y="820"/>
                    </a:lnTo>
                    <a:lnTo>
                      <a:pt x="57" y="813"/>
                    </a:lnTo>
                    <a:lnTo>
                      <a:pt x="69" y="807"/>
                    </a:lnTo>
                    <a:lnTo>
                      <a:pt x="80" y="801"/>
                    </a:lnTo>
                    <a:lnTo>
                      <a:pt x="92" y="795"/>
                    </a:lnTo>
                    <a:lnTo>
                      <a:pt x="101" y="702"/>
                    </a:lnTo>
                    <a:lnTo>
                      <a:pt x="109" y="609"/>
                    </a:lnTo>
                    <a:lnTo>
                      <a:pt x="119" y="517"/>
                    </a:lnTo>
                    <a:lnTo>
                      <a:pt x="127" y="424"/>
                    </a:lnTo>
                    <a:lnTo>
                      <a:pt x="136" y="332"/>
                    </a:lnTo>
                    <a:lnTo>
                      <a:pt x="144" y="240"/>
                    </a:lnTo>
                    <a:lnTo>
                      <a:pt x="153" y="146"/>
                    </a:lnTo>
                    <a:lnTo>
                      <a:pt x="162" y="54"/>
                    </a:lnTo>
                    <a:close/>
                  </a:path>
                </a:pathLst>
              </a:custGeom>
              <a:solidFill>
                <a:srgbClr val="8E4700"/>
              </a:solidFill>
              <a:ln>
                <a:noFill/>
              </a:ln>
            </p:spPr>
          </p:sp>
          <p:sp>
            <p:nvSpPr>
              <p:cNvPr id="591" name="Google Shape;591;p6"/>
              <p:cNvSpPr/>
              <p:nvPr/>
            </p:nvSpPr>
            <p:spPr>
              <a:xfrm>
                <a:off x="7478640" y="5245200"/>
                <a:ext cx="48960" cy="250560"/>
              </a:xfrm>
              <a:custGeom>
                <a:rect b="b" l="l" r="r" t="t"/>
                <a:pathLst>
                  <a:path extrusionOk="0" h="794" w="157">
                    <a:moveTo>
                      <a:pt x="157" y="54"/>
                    </a:moveTo>
                    <a:lnTo>
                      <a:pt x="146" y="47"/>
                    </a:lnTo>
                    <a:lnTo>
                      <a:pt x="137" y="41"/>
                    </a:lnTo>
                    <a:lnTo>
                      <a:pt x="126" y="33"/>
                    </a:lnTo>
                    <a:lnTo>
                      <a:pt x="116" y="27"/>
                    </a:lnTo>
                    <a:lnTo>
                      <a:pt x="105" y="20"/>
                    </a:lnTo>
                    <a:lnTo>
                      <a:pt x="96" y="14"/>
                    </a:lnTo>
                    <a:lnTo>
                      <a:pt x="86" y="6"/>
                    </a:lnTo>
                    <a:lnTo>
                      <a:pt x="75" y="0"/>
                    </a:lnTo>
                    <a:lnTo>
                      <a:pt x="61" y="98"/>
                    </a:lnTo>
                    <a:lnTo>
                      <a:pt x="48" y="197"/>
                    </a:lnTo>
                    <a:lnTo>
                      <a:pt x="38" y="295"/>
                    </a:lnTo>
                    <a:lnTo>
                      <a:pt x="28" y="395"/>
                    </a:lnTo>
                    <a:lnTo>
                      <a:pt x="20" y="493"/>
                    </a:lnTo>
                    <a:lnTo>
                      <a:pt x="13" y="593"/>
                    </a:lnTo>
                    <a:lnTo>
                      <a:pt x="6" y="693"/>
                    </a:lnTo>
                    <a:lnTo>
                      <a:pt x="0" y="794"/>
                    </a:lnTo>
                    <a:lnTo>
                      <a:pt x="11" y="787"/>
                    </a:lnTo>
                    <a:lnTo>
                      <a:pt x="23" y="782"/>
                    </a:lnTo>
                    <a:lnTo>
                      <a:pt x="34" y="776"/>
                    </a:lnTo>
                    <a:lnTo>
                      <a:pt x="46" y="769"/>
                    </a:lnTo>
                    <a:lnTo>
                      <a:pt x="56" y="763"/>
                    </a:lnTo>
                    <a:lnTo>
                      <a:pt x="68" y="757"/>
                    </a:lnTo>
                    <a:lnTo>
                      <a:pt x="79" y="751"/>
                    </a:lnTo>
                    <a:lnTo>
                      <a:pt x="91" y="744"/>
                    </a:lnTo>
                    <a:lnTo>
                      <a:pt x="99" y="658"/>
                    </a:lnTo>
                    <a:lnTo>
                      <a:pt x="108" y="573"/>
                    </a:lnTo>
                    <a:lnTo>
                      <a:pt x="116" y="486"/>
                    </a:lnTo>
                    <a:lnTo>
                      <a:pt x="124" y="400"/>
                    </a:lnTo>
                    <a:lnTo>
                      <a:pt x="132" y="313"/>
                    </a:lnTo>
                    <a:lnTo>
                      <a:pt x="140" y="227"/>
                    </a:lnTo>
                    <a:lnTo>
                      <a:pt x="148" y="140"/>
                    </a:lnTo>
                    <a:lnTo>
                      <a:pt x="157" y="54"/>
                    </a:lnTo>
                    <a:close/>
                  </a:path>
                </a:pathLst>
              </a:custGeom>
              <a:solidFill>
                <a:srgbClr val="914900"/>
              </a:solidFill>
              <a:ln>
                <a:noFill/>
              </a:ln>
            </p:spPr>
          </p:sp>
          <p:sp>
            <p:nvSpPr>
              <p:cNvPr id="592" name="Google Shape;592;p6"/>
              <p:cNvSpPr/>
              <p:nvPr/>
            </p:nvSpPr>
            <p:spPr>
              <a:xfrm>
                <a:off x="7481160" y="5245200"/>
                <a:ext cx="46440" cy="235440"/>
              </a:xfrm>
              <a:custGeom>
                <a:rect b="b" l="l" r="r" t="t"/>
                <a:pathLst>
                  <a:path extrusionOk="0" h="742" w="150">
                    <a:moveTo>
                      <a:pt x="150" y="53"/>
                    </a:moveTo>
                    <a:lnTo>
                      <a:pt x="140" y="47"/>
                    </a:lnTo>
                    <a:lnTo>
                      <a:pt x="131" y="40"/>
                    </a:lnTo>
                    <a:lnTo>
                      <a:pt x="121" y="33"/>
                    </a:lnTo>
                    <a:lnTo>
                      <a:pt x="111" y="27"/>
                    </a:lnTo>
                    <a:lnTo>
                      <a:pt x="102" y="21"/>
                    </a:lnTo>
                    <a:lnTo>
                      <a:pt x="92" y="14"/>
                    </a:lnTo>
                    <a:lnTo>
                      <a:pt x="82" y="7"/>
                    </a:lnTo>
                    <a:lnTo>
                      <a:pt x="72" y="0"/>
                    </a:lnTo>
                    <a:lnTo>
                      <a:pt x="58" y="93"/>
                    </a:lnTo>
                    <a:lnTo>
                      <a:pt x="46" y="185"/>
                    </a:lnTo>
                    <a:lnTo>
                      <a:pt x="36" y="277"/>
                    </a:lnTo>
                    <a:lnTo>
                      <a:pt x="27" y="370"/>
                    </a:lnTo>
                    <a:lnTo>
                      <a:pt x="19" y="463"/>
                    </a:lnTo>
                    <a:lnTo>
                      <a:pt x="13" y="555"/>
                    </a:lnTo>
                    <a:lnTo>
                      <a:pt x="6" y="648"/>
                    </a:lnTo>
                    <a:lnTo>
                      <a:pt x="0" y="742"/>
                    </a:lnTo>
                    <a:lnTo>
                      <a:pt x="12" y="736"/>
                    </a:lnTo>
                    <a:lnTo>
                      <a:pt x="22" y="731"/>
                    </a:lnTo>
                    <a:lnTo>
                      <a:pt x="34" y="724"/>
                    </a:lnTo>
                    <a:lnTo>
                      <a:pt x="45" y="719"/>
                    </a:lnTo>
                    <a:lnTo>
                      <a:pt x="56" y="714"/>
                    </a:lnTo>
                    <a:lnTo>
                      <a:pt x="67" y="709"/>
                    </a:lnTo>
                    <a:lnTo>
                      <a:pt x="78" y="702"/>
                    </a:lnTo>
                    <a:lnTo>
                      <a:pt x="89" y="697"/>
                    </a:lnTo>
                    <a:lnTo>
                      <a:pt x="96" y="617"/>
                    </a:lnTo>
                    <a:lnTo>
                      <a:pt x="104" y="536"/>
                    </a:lnTo>
                    <a:lnTo>
                      <a:pt x="112" y="455"/>
                    </a:lnTo>
                    <a:lnTo>
                      <a:pt x="119" y="375"/>
                    </a:lnTo>
                    <a:lnTo>
                      <a:pt x="127" y="294"/>
                    </a:lnTo>
                    <a:lnTo>
                      <a:pt x="135" y="215"/>
                    </a:lnTo>
                    <a:lnTo>
                      <a:pt x="142" y="134"/>
                    </a:lnTo>
                    <a:lnTo>
                      <a:pt x="150" y="53"/>
                    </a:lnTo>
                    <a:close/>
                  </a:path>
                </a:pathLst>
              </a:custGeom>
              <a:solidFill>
                <a:srgbClr val="964F00"/>
              </a:solidFill>
              <a:ln>
                <a:noFill/>
              </a:ln>
            </p:spPr>
          </p:sp>
          <p:sp>
            <p:nvSpPr>
              <p:cNvPr id="593" name="Google Shape;593;p6"/>
              <p:cNvSpPr/>
              <p:nvPr/>
            </p:nvSpPr>
            <p:spPr>
              <a:xfrm>
                <a:off x="7482240" y="5246280"/>
                <a:ext cx="45000" cy="217440"/>
              </a:xfrm>
              <a:custGeom>
                <a:rect b="b" l="l" r="r" t="t"/>
                <a:pathLst>
                  <a:path extrusionOk="0" h="689" w="144">
                    <a:moveTo>
                      <a:pt x="144" y="51"/>
                    </a:moveTo>
                    <a:lnTo>
                      <a:pt x="134" y="45"/>
                    </a:lnTo>
                    <a:lnTo>
                      <a:pt x="125" y="39"/>
                    </a:lnTo>
                    <a:lnTo>
                      <a:pt x="115" y="32"/>
                    </a:lnTo>
                    <a:lnTo>
                      <a:pt x="106" y="26"/>
                    </a:lnTo>
                    <a:lnTo>
                      <a:pt x="97" y="20"/>
                    </a:lnTo>
                    <a:lnTo>
                      <a:pt x="87" y="14"/>
                    </a:lnTo>
                    <a:lnTo>
                      <a:pt x="79" y="6"/>
                    </a:lnTo>
                    <a:lnTo>
                      <a:pt x="69" y="0"/>
                    </a:lnTo>
                    <a:lnTo>
                      <a:pt x="56" y="87"/>
                    </a:lnTo>
                    <a:lnTo>
                      <a:pt x="44" y="173"/>
                    </a:lnTo>
                    <a:lnTo>
                      <a:pt x="34" y="258"/>
                    </a:lnTo>
                    <a:lnTo>
                      <a:pt x="26" y="343"/>
                    </a:lnTo>
                    <a:lnTo>
                      <a:pt x="18" y="429"/>
                    </a:lnTo>
                    <a:lnTo>
                      <a:pt x="12" y="515"/>
                    </a:lnTo>
                    <a:lnTo>
                      <a:pt x="7" y="601"/>
                    </a:lnTo>
                    <a:lnTo>
                      <a:pt x="0" y="689"/>
                    </a:lnTo>
                    <a:lnTo>
                      <a:pt x="11" y="684"/>
                    </a:lnTo>
                    <a:lnTo>
                      <a:pt x="22" y="678"/>
                    </a:lnTo>
                    <a:lnTo>
                      <a:pt x="33" y="673"/>
                    </a:lnTo>
                    <a:lnTo>
                      <a:pt x="43" y="668"/>
                    </a:lnTo>
                    <a:lnTo>
                      <a:pt x="55" y="663"/>
                    </a:lnTo>
                    <a:lnTo>
                      <a:pt x="65" y="658"/>
                    </a:lnTo>
                    <a:lnTo>
                      <a:pt x="76" y="652"/>
                    </a:lnTo>
                    <a:lnTo>
                      <a:pt x="86" y="647"/>
                    </a:lnTo>
                    <a:lnTo>
                      <a:pt x="93" y="573"/>
                    </a:lnTo>
                    <a:lnTo>
                      <a:pt x="101" y="498"/>
                    </a:lnTo>
                    <a:lnTo>
                      <a:pt x="108" y="424"/>
                    </a:lnTo>
                    <a:lnTo>
                      <a:pt x="115" y="350"/>
                    </a:lnTo>
                    <a:lnTo>
                      <a:pt x="123" y="275"/>
                    </a:lnTo>
                    <a:lnTo>
                      <a:pt x="129" y="200"/>
                    </a:lnTo>
                    <a:lnTo>
                      <a:pt x="136" y="126"/>
                    </a:lnTo>
                    <a:lnTo>
                      <a:pt x="144" y="51"/>
                    </a:lnTo>
                    <a:close/>
                  </a:path>
                </a:pathLst>
              </a:custGeom>
              <a:solidFill>
                <a:srgbClr val="994F00"/>
              </a:solidFill>
              <a:ln>
                <a:noFill/>
              </a:ln>
            </p:spPr>
          </p:sp>
          <p:sp>
            <p:nvSpPr>
              <p:cNvPr id="594" name="Google Shape;594;p6"/>
              <p:cNvSpPr/>
              <p:nvPr/>
            </p:nvSpPr>
            <p:spPr>
              <a:xfrm>
                <a:off x="7484760" y="5247720"/>
                <a:ext cx="42480" cy="199800"/>
              </a:xfrm>
              <a:custGeom>
                <a:rect b="b" l="l" r="r" t="t"/>
                <a:pathLst>
                  <a:path extrusionOk="0" h="636" w="137">
                    <a:moveTo>
                      <a:pt x="137" y="48"/>
                    </a:moveTo>
                    <a:lnTo>
                      <a:pt x="127" y="42"/>
                    </a:lnTo>
                    <a:lnTo>
                      <a:pt x="119" y="37"/>
                    </a:lnTo>
                    <a:lnTo>
                      <a:pt x="109" y="31"/>
                    </a:lnTo>
                    <a:lnTo>
                      <a:pt x="101" y="24"/>
                    </a:lnTo>
                    <a:lnTo>
                      <a:pt x="92" y="18"/>
                    </a:lnTo>
                    <a:lnTo>
                      <a:pt x="82" y="12"/>
                    </a:lnTo>
                    <a:lnTo>
                      <a:pt x="74" y="6"/>
                    </a:lnTo>
                    <a:lnTo>
                      <a:pt x="65" y="0"/>
                    </a:lnTo>
                    <a:lnTo>
                      <a:pt x="52" y="80"/>
                    </a:lnTo>
                    <a:lnTo>
                      <a:pt x="40" y="159"/>
                    </a:lnTo>
                    <a:lnTo>
                      <a:pt x="31" y="238"/>
                    </a:lnTo>
                    <a:lnTo>
                      <a:pt x="24" y="316"/>
                    </a:lnTo>
                    <a:lnTo>
                      <a:pt x="16" y="395"/>
                    </a:lnTo>
                    <a:lnTo>
                      <a:pt x="11" y="474"/>
                    </a:lnTo>
                    <a:lnTo>
                      <a:pt x="5" y="555"/>
                    </a:lnTo>
                    <a:lnTo>
                      <a:pt x="0" y="636"/>
                    </a:lnTo>
                    <a:lnTo>
                      <a:pt x="10" y="630"/>
                    </a:lnTo>
                    <a:lnTo>
                      <a:pt x="21" y="626"/>
                    </a:lnTo>
                    <a:lnTo>
                      <a:pt x="31" y="621"/>
                    </a:lnTo>
                    <a:lnTo>
                      <a:pt x="42" y="616"/>
                    </a:lnTo>
                    <a:lnTo>
                      <a:pt x="52" y="612"/>
                    </a:lnTo>
                    <a:lnTo>
                      <a:pt x="62" y="606"/>
                    </a:lnTo>
                    <a:lnTo>
                      <a:pt x="73" y="602"/>
                    </a:lnTo>
                    <a:lnTo>
                      <a:pt x="83" y="597"/>
                    </a:lnTo>
                    <a:lnTo>
                      <a:pt x="90" y="528"/>
                    </a:lnTo>
                    <a:lnTo>
                      <a:pt x="97" y="460"/>
                    </a:lnTo>
                    <a:lnTo>
                      <a:pt x="103" y="391"/>
                    </a:lnTo>
                    <a:lnTo>
                      <a:pt x="111" y="323"/>
                    </a:lnTo>
                    <a:lnTo>
                      <a:pt x="117" y="255"/>
                    </a:lnTo>
                    <a:lnTo>
                      <a:pt x="123" y="185"/>
                    </a:lnTo>
                    <a:lnTo>
                      <a:pt x="130" y="117"/>
                    </a:lnTo>
                    <a:lnTo>
                      <a:pt x="137" y="48"/>
                    </a:lnTo>
                    <a:close/>
                  </a:path>
                </a:pathLst>
              </a:custGeom>
              <a:solidFill>
                <a:srgbClr val="9B5100"/>
              </a:solidFill>
              <a:ln>
                <a:noFill/>
              </a:ln>
            </p:spPr>
          </p:sp>
          <p:sp>
            <p:nvSpPr>
              <p:cNvPr id="595" name="Google Shape;595;p6"/>
              <p:cNvSpPr/>
              <p:nvPr/>
            </p:nvSpPr>
            <p:spPr>
              <a:xfrm>
                <a:off x="7486200" y="5247720"/>
                <a:ext cx="41400" cy="184680"/>
              </a:xfrm>
              <a:custGeom>
                <a:rect b="b" l="l" r="r" t="t"/>
                <a:pathLst>
                  <a:path extrusionOk="0" h="582" w="130">
                    <a:moveTo>
                      <a:pt x="130" y="47"/>
                    </a:moveTo>
                    <a:lnTo>
                      <a:pt x="121" y="41"/>
                    </a:lnTo>
                    <a:lnTo>
                      <a:pt x="113" y="36"/>
                    </a:lnTo>
                    <a:lnTo>
                      <a:pt x="105" y="30"/>
                    </a:lnTo>
                    <a:lnTo>
                      <a:pt x="96" y="23"/>
                    </a:lnTo>
                    <a:lnTo>
                      <a:pt x="88" y="18"/>
                    </a:lnTo>
                    <a:lnTo>
                      <a:pt x="78" y="12"/>
                    </a:lnTo>
                    <a:lnTo>
                      <a:pt x="70" y="7"/>
                    </a:lnTo>
                    <a:lnTo>
                      <a:pt x="62" y="0"/>
                    </a:lnTo>
                    <a:lnTo>
                      <a:pt x="49" y="74"/>
                    </a:lnTo>
                    <a:lnTo>
                      <a:pt x="39" y="146"/>
                    </a:lnTo>
                    <a:lnTo>
                      <a:pt x="30" y="218"/>
                    </a:lnTo>
                    <a:lnTo>
                      <a:pt x="23" y="290"/>
                    </a:lnTo>
                    <a:lnTo>
                      <a:pt x="17" y="363"/>
                    </a:lnTo>
                    <a:lnTo>
                      <a:pt x="10" y="435"/>
                    </a:lnTo>
                    <a:lnTo>
                      <a:pt x="5" y="508"/>
                    </a:lnTo>
                    <a:lnTo>
                      <a:pt x="0" y="582"/>
                    </a:lnTo>
                    <a:lnTo>
                      <a:pt x="10" y="578"/>
                    </a:lnTo>
                    <a:lnTo>
                      <a:pt x="21" y="574"/>
                    </a:lnTo>
                    <a:lnTo>
                      <a:pt x="30" y="570"/>
                    </a:lnTo>
                    <a:lnTo>
                      <a:pt x="41" y="565"/>
                    </a:lnTo>
                    <a:lnTo>
                      <a:pt x="51" y="560"/>
                    </a:lnTo>
                    <a:lnTo>
                      <a:pt x="62" y="556"/>
                    </a:lnTo>
                    <a:lnTo>
                      <a:pt x="71" y="551"/>
                    </a:lnTo>
                    <a:lnTo>
                      <a:pt x="82" y="547"/>
                    </a:lnTo>
                    <a:lnTo>
                      <a:pt x="88" y="484"/>
                    </a:lnTo>
                    <a:lnTo>
                      <a:pt x="93" y="422"/>
                    </a:lnTo>
                    <a:lnTo>
                      <a:pt x="99" y="359"/>
                    </a:lnTo>
                    <a:lnTo>
                      <a:pt x="106" y="297"/>
                    </a:lnTo>
                    <a:lnTo>
                      <a:pt x="112" y="234"/>
                    </a:lnTo>
                    <a:lnTo>
                      <a:pt x="118" y="172"/>
                    </a:lnTo>
                    <a:lnTo>
                      <a:pt x="123" y="109"/>
                    </a:lnTo>
                    <a:lnTo>
                      <a:pt x="130" y="47"/>
                    </a:lnTo>
                    <a:close/>
                  </a:path>
                </a:pathLst>
              </a:custGeom>
              <a:solidFill>
                <a:srgbClr val="9E5400"/>
              </a:solidFill>
              <a:ln>
                <a:noFill/>
              </a:ln>
            </p:spPr>
          </p:sp>
          <p:sp>
            <p:nvSpPr>
              <p:cNvPr id="596" name="Google Shape;596;p6"/>
              <p:cNvSpPr/>
              <p:nvPr/>
            </p:nvSpPr>
            <p:spPr>
              <a:xfrm>
                <a:off x="7488720" y="5247720"/>
                <a:ext cx="38880" cy="168120"/>
              </a:xfrm>
              <a:custGeom>
                <a:rect b="b" l="l" r="r" t="t"/>
                <a:pathLst>
                  <a:path extrusionOk="0" h="531" w="124">
                    <a:moveTo>
                      <a:pt x="124" y="46"/>
                    </a:moveTo>
                    <a:lnTo>
                      <a:pt x="115" y="40"/>
                    </a:lnTo>
                    <a:lnTo>
                      <a:pt x="107" y="35"/>
                    </a:lnTo>
                    <a:lnTo>
                      <a:pt x="99" y="29"/>
                    </a:lnTo>
                    <a:lnTo>
                      <a:pt x="91" y="23"/>
                    </a:lnTo>
                    <a:lnTo>
                      <a:pt x="83" y="18"/>
                    </a:lnTo>
                    <a:lnTo>
                      <a:pt x="74" y="12"/>
                    </a:lnTo>
                    <a:lnTo>
                      <a:pt x="66" y="7"/>
                    </a:lnTo>
                    <a:lnTo>
                      <a:pt x="58" y="0"/>
                    </a:lnTo>
                    <a:lnTo>
                      <a:pt x="46" y="67"/>
                    </a:lnTo>
                    <a:lnTo>
                      <a:pt x="36" y="134"/>
                    </a:lnTo>
                    <a:lnTo>
                      <a:pt x="28" y="199"/>
                    </a:lnTo>
                    <a:lnTo>
                      <a:pt x="21" y="265"/>
                    </a:lnTo>
                    <a:lnTo>
                      <a:pt x="15" y="330"/>
                    </a:lnTo>
                    <a:lnTo>
                      <a:pt x="10" y="396"/>
                    </a:lnTo>
                    <a:lnTo>
                      <a:pt x="5" y="463"/>
                    </a:lnTo>
                    <a:lnTo>
                      <a:pt x="0" y="531"/>
                    </a:lnTo>
                    <a:lnTo>
                      <a:pt x="10" y="527"/>
                    </a:lnTo>
                    <a:lnTo>
                      <a:pt x="20" y="523"/>
                    </a:lnTo>
                    <a:lnTo>
                      <a:pt x="30" y="519"/>
                    </a:lnTo>
                    <a:lnTo>
                      <a:pt x="40" y="514"/>
                    </a:lnTo>
                    <a:lnTo>
                      <a:pt x="49" y="511"/>
                    </a:lnTo>
                    <a:lnTo>
                      <a:pt x="59" y="507"/>
                    </a:lnTo>
                    <a:lnTo>
                      <a:pt x="69" y="503"/>
                    </a:lnTo>
                    <a:lnTo>
                      <a:pt x="79" y="499"/>
                    </a:lnTo>
                    <a:lnTo>
                      <a:pt x="84" y="442"/>
                    </a:lnTo>
                    <a:lnTo>
                      <a:pt x="90" y="386"/>
                    </a:lnTo>
                    <a:lnTo>
                      <a:pt x="95" y="329"/>
                    </a:lnTo>
                    <a:lnTo>
                      <a:pt x="102" y="273"/>
                    </a:lnTo>
                    <a:lnTo>
                      <a:pt x="107" y="216"/>
                    </a:lnTo>
                    <a:lnTo>
                      <a:pt x="112" y="159"/>
                    </a:lnTo>
                    <a:lnTo>
                      <a:pt x="118" y="103"/>
                    </a:lnTo>
                    <a:lnTo>
                      <a:pt x="124" y="46"/>
                    </a:lnTo>
                    <a:close/>
                  </a:path>
                </a:pathLst>
              </a:custGeom>
              <a:solidFill>
                <a:srgbClr val="A05600"/>
              </a:solidFill>
              <a:ln>
                <a:noFill/>
              </a:ln>
            </p:spPr>
          </p:sp>
          <p:sp>
            <p:nvSpPr>
              <p:cNvPr id="597" name="Google Shape;597;p6"/>
              <p:cNvSpPr/>
              <p:nvPr/>
            </p:nvSpPr>
            <p:spPr>
              <a:xfrm>
                <a:off x="7489800" y="5248800"/>
                <a:ext cx="37440" cy="150480"/>
              </a:xfrm>
              <a:custGeom>
                <a:rect b="b" l="l" r="r" t="t"/>
                <a:pathLst>
                  <a:path extrusionOk="0" h="479" w="117">
                    <a:moveTo>
                      <a:pt x="117" y="44"/>
                    </a:moveTo>
                    <a:lnTo>
                      <a:pt x="109" y="39"/>
                    </a:lnTo>
                    <a:lnTo>
                      <a:pt x="101" y="33"/>
                    </a:lnTo>
                    <a:lnTo>
                      <a:pt x="94" y="28"/>
                    </a:lnTo>
                    <a:lnTo>
                      <a:pt x="85" y="22"/>
                    </a:lnTo>
                    <a:lnTo>
                      <a:pt x="78" y="17"/>
                    </a:lnTo>
                    <a:lnTo>
                      <a:pt x="70" y="11"/>
                    </a:lnTo>
                    <a:lnTo>
                      <a:pt x="62" y="6"/>
                    </a:lnTo>
                    <a:lnTo>
                      <a:pt x="54" y="0"/>
                    </a:lnTo>
                    <a:lnTo>
                      <a:pt x="42" y="61"/>
                    </a:lnTo>
                    <a:lnTo>
                      <a:pt x="33" y="121"/>
                    </a:lnTo>
                    <a:lnTo>
                      <a:pt x="26" y="179"/>
                    </a:lnTo>
                    <a:lnTo>
                      <a:pt x="19" y="238"/>
                    </a:lnTo>
                    <a:lnTo>
                      <a:pt x="13" y="297"/>
                    </a:lnTo>
                    <a:lnTo>
                      <a:pt x="9" y="356"/>
                    </a:lnTo>
                    <a:lnTo>
                      <a:pt x="4" y="417"/>
                    </a:lnTo>
                    <a:lnTo>
                      <a:pt x="0" y="479"/>
                    </a:lnTo>
                    <a:lnTo>
                      <a:pt x="9" y="475"/>
                    </a:lnTo>
                    <a:lnTo>
                      <a:pt x="18" y="472"/>
                    </a:lnTo>
                    <a:lnTo>
                      <a:pt x="28" y="467"/>
                    </a:lnTo>
                    <a:lnTo>
                      <a:pt x="38" y="463"/>
                    </a:lnTo>
                    <a:lnTo>
                      <a:pt x="48" y="460"/>
                    </a:lnTo>
                    <a:lnTo>
                      <a:pt x="57" y="456"/>
                    </a:lnTo>
                    <a:lnTo>
                      <a:pt x="66" y="453"/>
                    </a:lnTo>
                    <a:lnTo>
                      <a:pt x="76" y="449"/>
                    </a:lnTo>
                    <a:lnTo>
                      <a:pt x="81" y="398"/>
                    </a:lnTo>
                    <a:lnTo>
                      <a:pt x="86" y="348"/>
                    </a:lnTo>
                    <a:lnTo>
                      <a:pt x="92" y="298"/>
                    </a:lnTo>
                    <a:lnTo>
                      <a:pt x="97" y="246"/>
                    </a:lnTo>
                    <a:lnTo>
                      <a:pt x="101" y="196"/>
                    </a:lnTo>
                    <a:lnTo>
                      <a:pt x="106" y="146"/>
                    </a:lnTo>
                    <a:lnTo>
                      <a:pt x="111" y="95"/>
                    </a:lnTo>
                    <a:lnTo>
                      <a:pt x="117" y="44"/>
                    </a:lnTo>
                    <a:close/>
                  </a:path>
                </a:pathLst>
              </a:custGeom>
              <a:solidFill>
                <a:srgbClr val="A55B00"/>
              </a:solidFill>
              <a:ln>
                <a:noFill/>
              </a:ln>
            </p:spPr>
          </p:sp>
          <p:sp>
            <p:nvSpPr>
              <p:cNvPr id="598" name="Google Shape;598;p6"/>
              <p:cNvSpPr/>
              <p:nvPr/>
            </p:nvSpPr>
            <p:spPr>
              <a:xfrm>
                <a:off x="7492320" y="5248800"/>
                <a:ext cx="34920" cy="133920"/>
              </a:xfrm>
              <a:custGeom>
                <a:rect b="b" l="l" r="r" t="t"/>
                <a:pathLst>
                  <a:path extrusionOk="0" h="424" w="111">
                    <a:moveTo>
                      <a:pt x="111" y="41"/>
                    </a:moveTo>
                    <a:lnTo>
                      <a:pt x="103" y="36"/>
                    </a:lnTo>
                    <a:lnTo>
                      <a:pt x="96" y="31"/>
                    </a:lnTo>
                    <a:lnTo>
                      <a:pt x="89" y="26"/>
                    </a:lnTo>
                    <a:lnTo>
                      <a:pt x="81" y="20"/>
                    </a:lnTo>
                    <a:lnTo>
                      <a:pt x="73" y="15"/>
                    </a:lnTo>
                    <a:lnTo>
                      <a:pt x="66" y="10"/>
                    </a:lnTo>
                    <a:lnTo>
                      <a:pt x="58" y="5"/>
                    </a:lnTo>
                    <a:lnTo>
                      <a:pt x="51" y="0"/>
                    </a:lnTo>
                    <a:lnTo>
                      <a:pt x="40" y="54"/>
                    </a:lnTo>
                    <a:lnTo>
                      <a:pt x="31" y="106"/>
                    </a:lnTo>
                    <a:lnTo>
                      <a:pt x="24" y="159"/>
                    </a:lnTo>
                    <a:lnTo>
                      <a:pt x="18" y="211"/>
                    </a:lnTo>
                    <a:lnTo>
                      <a:pt x="13" y="262"/>
                    </a:lnTo>
                    <a:lnTo>
                      <a:pt x="8" y="315"/>
                    </a:lnTo>
                    <a:lnTo>
                      <a:pt x="4" y="369"/>
                    </a:lnTo>
                    <a:lnTo>
                      <a:pt x="0" y="424"/>
                    </a:lnTo>
                    <a:lnTo>
                      <a:pt x="9" y="420"/>
                    </a:lnTo>
                    <a:lnTo>
                      <a:pt x="18" y="417"/>
                    </a:lnTo>
                    <a:lnTo>
                      <a:pt x="27" y="414"/>
                    </a:lnTo>
                    <a:lnTo>
                      <a:pt x="36" y="411"/>
                    </a:lnTo>
                    <a:lnTo>
                      <a:pt x="46" y="408"/>
                    </a:lnTo>
                    <a:lnTo>
                      <a:pt x="55" y="405"/>
                    </a:lnTo>
                    <a:lnTo>
                      <a:pt x="64" y="402"/>
                    </a:lnTo>
                    <a:lnTo>
                      <a:pt x="73" y="398"/>
                    </a:lnTo>
                    <a:lnTo>
                      <a:pt x="78" y="353"/>
                    </a:lnTo>
                    <a:lnTo>
                      <a:pt x="82" y="309"/>
                    </a:lnTo>
                    <a:lnTo>
                      <a:pt x="88" y="264"/>
                    </a:lnTo>
                    <a:lnTo>
                      <a:pt x="92" y="219"/>
                    </a:lnTo>
                    <a:lnTo>
                      <a:pt x="97" y="175"/>
                    </a:lnTo>
                    <a:lnTo>
                      <a:pt x="101" y="130"/>
                    </a:lnTo>
                    <a:lnTo>
                      <a:pt x="106" y="86"/>
                    </a:lnTo>
                    <a:lnTo>
                      <a:pt x="111" y="41"/>
                    </a:lnTo>
                    <a:close/>
                  </a:path>
                </a:pathLst>
              </a:custGeom>
              <a:solidFill>
                <a:srgbClr val="A85E00"/>
              </a:solidFill>
              <a:ln>
                <a:noFill/>
              </a:ln>
            </p:spPr>
          </p:sp>
          <p:sp>
            <p:nvSpPr>
              <p:cNvPr id="599" name="Google Shape;599;p6"/>
              <p:cNvSpPr/>
              <p:nvPr/>
            </p:nvSpPr>
            <p:spPr>
              <a:xfrm>
                <a:off x="7494840" y="5250240"/>
                <a:ext cx="31320" cy="117360"/>
              </a:xfrm>
              <a:custGeom>
                <a:rect b="b" l="l" r="r" t="t"/>
                <a:pathLst>
                  <a:path extrusionOk="0" h="372" w="104">
                    <a:moveTo>
                      <a:pt x="104" y="39"/>
                    </a:moveTo>
                    <a:lnTo>
                      <a:pt x="96" y="34"/>
                    </a:lnTo>
                    <a:lnTo>
                      <a:pt x="90" y="30"/>
                    </a:lnTo>
                    <a:lnTo>
                      <a:pt x="83" y="25"/>
                    </a:lnTo>
                    <a:lnTo>
                      <a:pt x="75" y="19"/>
                    </a:lnTo>
                    <a:lnTo>
                      <a:pt x="68" y="15"/>
                    </a:lnTo>
                    <a:lnTo>
                      <a:pt x="62" y="10"/>
                    </a:lnTo>
                    <a:lnTo>
                      <a:pt x="54" y="5"/>
                    </a:lnTo>
                    <a:lnTo>
                      <a:pt x="47" y="0"/>
                    </a:lnTo>
                    <a:lnTo>
                      <a:pt x="37" y="48"/>
                    </a:lnTo>
                    <a:lnTo>
                      <a:pt x="28" y="94"/>
                    </a:lnTo>
                    <a:lnTo>
                      <a:pt x="22" y="140"/>
                    </a:lnTo>
                    <a:lnTo>
                      <a:pt x="17" y="185"/>
                    </a:lnTo>
                    <a:lnTo>
                      <a:pt x="12" y="230"/>
                    </a:lnTo>
                    <a:lnTo>
                      <a:pt x="8" y="276"/>
                    </a:lnTo>
                    <a:lnTo>
                      <a:pt x="4" y="323"/>
                    </a:lnTo>
                    <a:lnTo>
                      <a:pt x="0" y="372"/>
                    </a:lnTo>
                    <a:lnTo>
                      <a:pt x="9" y="369"/>
                    </a:lnTo>
                    <a:lnTo>
                      <a:pt x="18" y="366"/>
                    </a:lnTo>
                    <a:lnTo>
                      <a:pt x="27" y="363"/>
                    </a:lnTo>
                    <a:lnTo>
                      <a:pt x="36" y="360"/>
                    </a:lnTo>
                    <a:lnTo>
                      <a:pt x="44" y="358"/>
                    </a:lnTo>
                    <a:lnTo>
                      <a:pt x="53" y="355"/>
                    </a:lnTo>
                    <a:lnTo>
                      <a:pt x="62" y="351"/>
                    </a:lnTo>
                    <a:lnTo>
                      <a:pt x="71" y="348"/>
                    </a:lnTo>
                    <a:lnTo>
                      <a:pt x="75" y="310"/>
                    </a:lnTo>
                    <a:lnTo>
                      <a:pt x="80" y="271"/>
                    </a:lnTo>
                    <a:lnTo>
                      <a:pt x="84" y="233"/>
                    </a:lnTo>
                    <a:lnTo>
                      <a:pt x="88" y="194"/>
                    </a:lnTo>
                    <a:lnTo>
                      <a:pt x="91" y="156"/>
                    </a:lnTo>
                    <a:lnTo>
                      <a:pt x="95" y="117"/>
                    </a:lnTo>
                    <a:lnTo>
                      <a:pt x="99" y="78"/>
                    </a:lnTo>
                    <a:lnTo>
                      <a:pt x="104" y="39"/>
                    </a:lnTo>
                    <a:close/>
                  </a:path>
                </a:pathLst>
              </a:custGeom>
              <a:solidFill>
                <a:srgbClr val="AA6000"/>
              </a:solidFill>
              <a:ln>
                <a:noFill/>
              </a:ln>
            </p:spPr>
          </p:sp>
          <p:sp>
            <p:nvSpPr>
              <p:cNvPr id="600" name="Google Shape;600;p6"/>
              <p:cNvSpPr/>
              <p:nvPr/>
            </p:nvSpPr>
            <p:spPr>
              <a:xfrm>
                <a:off x="7496280" y="5250240"/>
                <a:ext cx="29880" cy="101160"/>
              </a:xfrm>
              <a:custGeom>
                <a:rect b="b" l="l" r="r" t="t"/>
                <a:pathLst>
                  <a:path extrusionOk="0" h="320" w="98">
                    <a:moveTo>
                      <a:pt x="98" y="39"/>
                    </a:moveTo>
                    <a:lnTo>
                      <a:pt x="91" y="34"/>
                    </a:lnTo>
                    <a:lnTo>
                      <a:pt x="84" y="29"/>
                    </a:lnTo>
                    <a:lnTo>
                      <a:pt x="78" y="25"/>
                    </a:lnTo>
                    <a:lnTo>
                      <a:pt x="71" y="20"/>
                    </a:lnTo>
                    <a:lnTo>
                      <a:pt x="64" y="14"/>
                    </a:lnTo>
                    <a:lnTo>
                      <a:pt x="58" y="10"/>
                    </a:lnTo>
                    <a:lnTo>
                      <a:pt x="51" y="5"/>
                    </a:lnTo>
                    <a:lnTo>
                      <a:pt x="44" y="0"/>
                    </a:lnTo>
                    <a:lnTo>
                      <a:pt x="35" y="42"/>
                    </a:lnTo>
                    <a:lnTo>
                      <a:pt x="26" y="81"/>
                    </a:lnTo>
                    <a:lnTo>
                      <a:pt x="20" y="120"/>
                    </a:lnTo>
                    <a:lnTo>
                      <a:pt x="15" y="159"/>
                    </a:lnTo>
                    <a:lnTo>
                      <a:pt x="11" y="198"/>
                    </a:lnTo>
                    <a:lnTo>
                      <a:pt x="8" y="237"/>
                    </a:lnTo>
                    <a:lnTo>
                      <a:pt x="5" y="277"/>
                    </a:lnTo>
                    <a:lnTo>
                      <a:pt x="0" y="320"/>
                    </a:lnTo>
                    <a:lnTo>
                      <a:pt x="9" y="318"/>
                    </a:lnTo>
                    <a:lnTo>
                      <a:pt x="18" y="315"/>
                    </a:lnTo>
                    <a:lnTo>
                      <a:pt x="26" y="313"/>
                    </a:lnTo>
                    <a:lnTo>
                      <a:pt x="35" y="310"/>
                    </a:lnTo>
                    <a:lnTo>
                      <a:pt x="43" y="307"/>
                    </a:lnTo>
                    <a:lnTo>
                      <a:pt x="53" y="305"/>
                    </a:lnTo>
                    <a:lnTo>
                      <a:pt x="61" y="302"/>
                    </a:lnTo>
                    <a:lnTo>
                      <a:pt x="69" y="300"/>
                    </a:lnTo>
                    <a:lnTo>
                      <a:pt x="77" y="235"/>
                    </a:lnTo>
                    <a:lnTo>
                      <a:pt x="84" y="169"/>
                    </a:lnTo>
                    <a:lnTo>
                      <a:pt x="90" y="104"/>
                    </a:lnTo>
                    <a:lnTo>
                      <a:pt x="98" y="39"/>
                    </a:lnTo>
                    <a:close/>
                  </a:path>
                </a:pathLst>
              </a:custGeom>
              <a:solidFill>
                <a:srgbClr val="AD6000"/>
              </a:solidFill>
              <a:ln>
                <a:noFill/>
              </a:ln>
            </p:spPr>
          </p:sp>
          <p:sp>
            <p:nvSpPr>
              <p:cNvPr id="601" name="Google Shape;601;p6"/>
              <p:cNvSpPr/>
              <p:nvPr/>
            </p:nvSpPr>
            <p:spPr>
              <a:xfrm>
                <a:off x="7498800" y="5251320"/>
                <a:ext cx="27360" cy="84600"/>
              </a:xfrm>
              <a:custGeom>
                <a:rect b="b" l="l" r="r" t="t"/>
                <a:pathLst>
                  <a:path extrusionOk="0" h="268" w="91">
                    <a:moveTo>
                      <a:pt x="91" y="37"/>
                    </a:moveTo>
                    <a:lnTo>
                      <a:pt x="84" y="32"/>
                    </a:lnTo>
                    <a:lnTo>
                      <a:pt x="78" y="28"/>
                    </a:lnTo>
                    <a:lnTo>
                      <a:pt x="72" y="23"/>
                    </a:lnTo>
                    <a:lnTo>
                      <a:pt x="65" y="19"/>
                    </a:lnTo>
                    <a:lnTo>
                      <a:pt x="58" y="13"/>
                    </a:lnTo>
                    <a:lnTo>
                      <a:pt x="52" y="9"/>
                    </a:lnTo>
                    <a:lnTo>
                      <a:pt x="46" y="4"/>
                    </a:lnTo>
                    <a:lnTo>
                      <a:pt x="39" y="0"/>
                    </a:lnTo>
                    <a:lnTo>
                      <a:pt x="31" y="35"/>
                    </a:lnTo>
                    <a:lnTo>
                      <a:pt x="24" y="69"/>
                    </a:lnTo>
                    <a:lnTo>
                      <a:pt x="18" y="101"/>
                    </a:lnTo>
                    <a:lnTo>
                      <a:pt x="13" y="133"/>
                    </a:lnTo>
                    <a:lnTo>
                      <a:pt x="10" y="165"/>
                    </a:lnTo>
                    <a:lnTo>
                      <a:pt x="7" y="198"/>
                    </a:lnTo>
                    <a:lnTo>
                      <a:pt x="3" y="232"/>
                    </a:lnTo>
                    <a:lnTo>
                      <a:pt x="0" y="268"/>
                    </a:lnTo>
                    <a:lnTo>
                      <a:pt x="8" y="266"/>
                    </a:lnTo>
                    <a:lnTo>
                      <a:pt x="16" y="264"/>
                    </a:lnTo>
                    <a:lnTo>
                      <a:pt x="25" y="261"/>
                    </a:lnTo>
                    <a:lnTo>
                      <a:pt x="33" y="258"/>
                    </a:lnTo>
                    <a:lnTo>
                      <a:pt x="40" y="256"/>
                    </a:lnTo>
                    <a:lnTo>
                      <a:pt x="49" y="254"/>
                    </a:lnTo>
                    <a:lnTo>
                      <a:pt x="57" y="252"/>
                    </a:lnTo>
                    <a:lnTo>
                      <a:pt x="65" y="250"/>
                    </a:lnTo>
                    <a:lnTo>
                      <a:pt x="72" y="197"/>
                    </a:lnTo>
                    <a:lnTo>
                      <a:pt x="78" y="143"/>
                    </a:lnTo>
                    <a:lnTo>
                      <a:pt x="84" y="91"/>
                    </a:lnTo>
                    <a:lnTo>
                      <a:pt x="91" y="37"/>
                    </a:lnTo>
                    <a:close/>
                  </a:path>
                </a:pathLst>
              </a:custGeom>
              <a:solidFill>
                <a:srgbClr val="B26600"/>
              </a:solidFill>
              <a:ln>
                <a:noFill/>
              </a:ln>
            </p:spPr>
          </p:sp>
          <p:sp>
            <p:nvSpPr>
              <p:cNvPr id="602" name="Google Shape;602;p6"/>
              <p:cNvSpPr/>
              <p:nvPr/>
            </p:nvSpPr>
            <p:spPr>
              <a:xfrm>
                <a:off x="7499880" y="5251320"/>
                <a:ext cx="26280" cy="68040"/>
              </a:xfrm>
              <a:custGeom>
                <a:rect b="b" l="l" r="r" t="t"/>
                <a:pathLst>
                  <a:path extrusionOk="0" h="214" w="84">
                    <a:moveTo>
                      <a:pt x="84" y="35"/>
                    </a:moveTo>
                    <a:lnTo>
                      <a:pt x="77" y="31"/>
                    </a:lnTo>
                    <a:lnTo>
                      <a:pt x="72" y="27"/>
                    </a:lnTo>
                    <a:lnTo>
                      <a:pt x="66" y="22"/>
                    </a:lnTo>
                    <a:lnTo>
                      <a:pt x="61" y="18"/>
                    </a:lnTo>
                    <a:lnTo>
                      <a:pt x="54" y="13"/>
                    </a:lnTo>
                    <a:lnTo>
                      <a:pt x="48" y="8"/>
                    </a:lnTo>
                    <a:lnTo>
                      <a:pt x="43" y="4"/>
                    </a:lnTo>
                    <a:lnTo>
                      <a:pt x="36" y="0"/>
                    </a:lnTo>
                    <a:lnTo>
                      <a:pt x="28" y="29"/>
                    </a:lnTo>
                    <a:lnTo>
                      <a:pt x="22" y="56"/>
                    </a:lnTo>
                    <a:lnTo>
                      <a:pt x="17" y="82"/>
                    </a:lnTo>
                    <a:lnTo>
                      <a:pt x="12" y="107"/>
                    </a:lnTo>
                    <a:lnTo>
                      <a:pt x="9" y="132"/>
                    </a:lnTo>
                    <a:lnTo>
                      <a:pt x="6" y="158"/>
                    </a:lnTo>
                    <a:lnTo>
                      <a:pt x="3" y="185"/>
                    </a:lnTo>
                    <a:lnTo>
                      <a:pt x="0" y="214"/>
                    </a:lnTo>
                    <a:lnTo>
                      <a:pt x="8" y="212"/>
                    </a:lnTo>
                    <a:lnTo>
                      <a:pt x="16" y="211"/>
                    </a:lnTo>
                    <a:lnTo>
                      <a:pt x="24" y="209"/>
                    </a:lnTo>
                    <a:lnTo>
                      <a:pt x="32" y="207"/>
                    </a:lnTo>
                    <a:lnTo>
                      <a:pt x="40" y="206"/>
                    </a:lnTo>
                    <a:lnTo>
                      <a:pt x="48" y="204"/>
                    </a:lnTo>
                    <a:lnTo>
                      <a:pt x="55" y="202"/>
                    </a:lnTo>
                    <a:lnTo>
                      <a:pt x="64" y="200"/>
                    </a:lnTo>
                    <a:lnTo>
                      <a:pt x="69" y="159"/>
                    </a:lnTo>
                    <a:lnTo>
                      <a:pt x="74" y="118"/>
                    </a:lnTo>
                    <a:lnTo>
                      <a:pt x="78" y="77"/>
                    </a:lnTo>
                    <a:lnTo>
                      <a:pt x="84" y="35"/>
                    </a:lnTo>
                    <a:close/>
                  </a:path>
                </a:pathLst>
              </a:custGeom>
              <a:solidFill>
                <a:srgbClr val="B56802"/>
              </a:solidFill>
              <a:ln>
                <a:noFill/>
              </a:ln>
            </p:spPr>
          </p:sp>
          <p:sp>
            <p:nvSpPr>
              <p:cNvPr id="603" name="Google Shape;603;p6"/>
              <p:cNvSpPr/>
              <p:nvPr/>
            </p:nvSpPr>
            <p:spPr>
              <a:xfrm>
                <a:off x="7502760" y="5252760"/>
                <a:ext cx="23760" cy="50400"/>
              </a:xfrm>
              <a:custGeom>
                <a:rect b="b" l="l" r="r" t="t"/>
                <a:pathLst>
                  <a:path extrusionOk="0" h="162" w="79">
                    <a:moveTo>
                      <a:pt x="79" y="33"/>
                    </a:moveTo>
                    <a:lnTo>
                      <a:pt x="35" y="0"/>
                    </a:lnTo>
                    <a:lnTo>
                      <a:pt x="26" y="23"/>
                    </a:lnTo>
                    <a:lnTo>
                      <a:pt x="20" y="43"/>
                    </a:lnTo>
                    <a:lnTo>
                      <a:pt x="16" y="63"/>
                    </a:lnTo>
                    <a:lnTo>
                      <a:pt x="12" y="81"/>
                    </a:lnTo>
                    <a:lnTo>
                      <a:pt x="8" y="99"/>
                    </a:lnTo>
                    <a:lnTo>
                      <a:pt x="6" y="118"/>
                    </a:lnTo>
                    <a:lnTo>
                      <a:pt x="3" y="139"/>
                    </a:lnTo>
                    <a:lnTo>
                      <a:pt x="0" y="162"/>
                    </a:lnTo>
                    <a:lnTo>
                      <a:pt x="63" y="151"/>
                    </a:lnTo>
                    <a:lnTo>
                      <a:pt x="79" y="33"/>
                    </a:lnTo>
                    <a:close/>
                  </a:path>
                </a:pathLst>
              </a:custGeom>
              <a:solidFill>
                <a:srgbClr val="B76B05"/>
              </a:solidFill>
              <a:ln>
                <a:noFill/>
              </a:ln>
            </p:spPr>
          </p:sp>
          <p:sp>
            <p:nvSpPr>
              <p:cNvPr id="604" name="Google Shape;604;p6"/>
              <p:cNvSpPr/>
              <p:nvPr/>
            </p:nvSpPr>
            <p:spPr>
              <a:xfrm>
                <a:off x="7474680" y="5511240"/>
                <a:ext cx="384840" cy="69480"/>
              </a:xfrm>
              <a:custGeom>
                <a:rect b="b" l="l" r="r" t="t"/>
                <a:pathLst>
                  <a:path extrusionOk="0" h="220" w="1220">
                    <a:moveTo>
                      <a:pt x="1123" y="141"/>
                    </a:moveTo>
                    <a:lnTo>
                      <a:pt x="99" y="0"/>
                    </a:lnTo>
                    <a:lnTo>
                      <a:pt x="0" y="54"/>
                    </a:lnTo>
                    <a:lnTo>
                      <a:pt x="172" y="79"/>
                    </a:lnTo>
                    <a:lnTo>
                      <a:pt x="1135" y="214"/>
                    </a:lnTo>
                    <a:lnTo>
                      <a:pt x="1220" y="220"/>
                    </a:lnTo>
                    <a:lnTo>
                      <a:pt x="1123" y="141"/>
                    </a:lnTo>
                    <a:close/>
                  </a:path>
                </a:pathLst>
              </a:custGeom>
              <a:solidFill>
                <a:srgbClr val="8C4400"/>
              </a:solidFill>
              <a:ln>
                <a:noFill/>
              </a:ln>
            </p:spPr>
          </p:sp>
          <p:sp>
            <p:nvSpPr>
              <p:cNvPr id="605" name="Google Shape;605;p6"/>
              <p:cNvSpPr/>
              <p:nvPr/>
            </p:nvSpPr>
            <p:spPr>
              <a:xfrm>
                <a:off x="7474680" y="5511240"/>
                <a:ext cx="363600" cy="66960"/>
              </a:xfrm>
              <a:custGeom>
                <a:rect b="b" l="l" r="r" t="t"/>
                <a:pathLst>
                  <a:path extrusionOk="0" h="210" w="1153">
                    <a:moveTo>
                      <a:pt x="1055" y="132"/>
                    </a:moveTo>
                    <a:lnTo>
                      <a:pt x="1026" y="127"/>
                    </a:lnTo>
                    <a:lnTo>
                      <a:pt x="996" y="123"/>
                    </a:lnTo>
                    <a:lnTo>
                      <a:pt x="966" y="119"/>
                    </a:lnTo>
                    <a:lnTo>
                      <a:pt x="936" y="115"/>
                    </a:lnTo>
                    <a:lnTo>
                      <a:pt x="907" y="111"/>
                    </a:lnTo>
                    <a:lnTo>
                      <a:pt x="877" y="106"/>
                    </a:lnTo>
                    <a:lnTo>
                      <a:pt x="847" y="102"/>
                    </a:lnTo>
                    <a:lnTo>
                      <a:pt x="817" y="98"/>
                    </a:lnTo>
                    <a:lnTo>
                      <a:pt x="788" y="95"/>
                    </a:lnTo>
                    <a:lnTo>
                      <a:pt x="757" y="91"/>
                    </a:lnTo>
                    <a:lnTo>
                      <a:pt x="728" y="87"/>
                    </a:lnTo>
                    <a:lnTo>
                      <a:pt x="698" y="82"/>
                    </a:lnTo>
                    <a:lnTo>
                      <a:pt x="667" y="78"/>
                    </a:lnTo>
                    <a:lnTo>
                      <a:pt x="638" y="74"/>
                    </a:lnTo>
                    <a:lnTo>
                      <a:pt x="608" y="70"/>
                    </a:lnTo>
                    <a:lnTo>
                      <a:pt x="579" y="66"/>
                    </a:lnTo>
                    <a:lnTo>
                      <a:pt x="548" y="61"/>
                    </a:lnTo>
                    <a:lnTo>
                      <a:pt x="518" y="57"/>
                    </a:lnTo>
                    <a:lnTo>
                      <a:pt x="489" y="53"/>
                    </a:lnTo>
                    <a:lnTo>
                      <a:pt x="458" y="49"/>
                    </a:lnTo>
                    <a:lnTo>
                      <a:pt x="428" y="45"/>
                    </a:lnTo>
                    <a:lnTo>
                      <a:pt x="399" y="40"/>
                    </a:lnTo>
                    <a:lnTo>
                      <a:pt x="368" y="36"/>
                    </a:lnTo>
                    <a:lnTo>
                      <a:pt x="338" y="32"/>
                    </a:lnTo>
                    <a:lnTo>
                      <a:pt x="309" y="29"/>
                    </a:lnTo>
                    <a:lnTo>
                      <a:pt x="278" y="25"/>
                    </a:lnTo>
                    <a:lnTo>
                      <a:pt x="248" y="21"/>
                    </a:lnTo>
                    <a:lnTo>
                      <a:pt x="219" y="16"/>
                    </a:lnTo>
                    <a:lnTo>
                      <a:pt x="189" y="12"/>
                    </a:lnTo>
                    <a:lnTo>
                      <a:pt x="158" y="8"/>
                    </a:lnTo>
                    <a:lnTo>
                      <a:pt x="129" y="4"/>
                    </a:lnTo>
                    <a:lnTo>
                      <a:pt x="99" y="0"/>
                    </a:lnTo>
                    <a:lnTo>
                      <a:pt x="86" y="7"/>
                    </a:lnTo>
                    <a:lnTo>
                      <a:pt x="75" y="13"/>
                    </a:lnTo>
                    <a:lnTo>
                      <a:pt x="62" y="21"/>
                    </a:lnTo>
                    <a:lnTo>
                      <a:pt x="50" y="27"/>
                    </a:lnTo>
                    <a:lnTo>
                      <a:pt x="38" y="34"/>
                    </a:lnTo>
                    <a:lnTo>
                      <a:pt x="25" y="40"/>
                    </a:lnTo>
                    <a:lnTo>
                      <a:pt x="13" y="48"/>
                    </a:lnTo>
                    <a:lnTo>
                      <a:pt x="0" y="54"/>
                    </a:lnTo>
                    <a:lnTo>
                      <a:pt x="21" y="57"/>
                    </a:lnTo>
                    <a:lnTo>
                      <a:pt x="42" y="60"/>
                    </a:lnTo>
                    <a:lnTo>
                      <a:pt x="63" y="64"/>
                    </a:lnTo>
                    <a:lnTo>
                      <a:pt x="84" y="66"/>
                    </a:lnTo>
                    <a:lnTo>
                      <a:pt x="104" y="69"/>
                    </a:lnTo>
                    <a:lnTo>
                      <a:pt x="125" y="72"/>
                    </a:lnTo>
                    <a:lnTo>
                      <a:pt x="146" y="75"/>
                    </a:lnTo>
                    <a:lnTo>
                      <a:pt x="167" y="78"/>
                    </a:lnTo>
                    <a:lnTo>
                      <a:pt x="195" y="82"/>
                    </a:lnTo>
                    <a:lnTo>
                      <a:pt x="223" y="85"/>
                    </a:lnTo>
                    <a:lnTo>
                      <a:pt x="251" y="90"/>
                    </a:lnTo>
                    <a:lnTo>
                      <a:pt x="280" y="94"/>
                    </a:lnTo>
                    <a:lnTo>
                      <a:pt x="308" y="98"/>
                    </a:lnTo>
                    <a:lnTo>
                      <a:pt x="336" y="101"/>
                    </a:lnTo>
                    <a:lnTo>
                      <a:pt x="364" y="105"/>
                    </a:lnTo>
                    <a:lnTo>
                      <a:pt x="392" y="110"/>
                    </a:lnTo>
                    <a:lnTo>
                      <a:pt x="421" y="114"/>
                    </a:lnTo>
                    <a:lnTo>
                      <a:pt x="449" y="117"/>
                    </a:lnTo>
                    <a:lnTo>
                      <a:pt x="477" y="121"/>
                    </a:lnTo>
                    <a:lnTo>
                      <a:pt x="505" y="125"/>
                    </a:lnTo>
                    <a:lnTo>
                      <a:pt x="533" y="129"/>
                    </a:lnTo>
                    <a:lnTo>
                      <a:pt x="561" y="133"/>
                    </a:lnTo>
                    <a:lnTo>
                      <a:pt x="589" y="137"/>
                    </a:lnTo>
                    <a:lnTo>
                      <a:pt x="617" y="141"/>
                    </a:lnTo>
                    <a:lnTo>
                      <a:pt x="645" y="145"/>
                    </a:lnTo>
                    <a:lnTo>
                      <a:pt x="674" y="148"/>
                    </a:lnTo>
                    <a:lnTo>
                      <a:pt x="702" y="153"/>
                    </a:lnTo>
                    <a:lnTo>
                      <a:pt x="730" y="157"/>
                    </a:lnTo>
                    <a:lnTo>
                      <a:pt x="757" y="161"/>
                    </a:lnTo>
                    <a:lnTo>
                      <a:pt x="786" y="164"/>
                    </a:lnTo>
                    <a:lnTo>
                      <a:pt x="814" y="168"/>
                    </a:lnTo>
                    <a:lnTo>
                      <a:pt x="842" y="172"/>
                    </a:lnTo>
                    <a:lnTo>
                      <a:pt x="870" y="177"/>
                    </a:lnTo>
                    <a:lnTo>
                      <a:pt x="897" y="180"/>
                    </a:lnTo>
                    <a:lnTo>
                      <a:pt x="926" y="184"/>
                    </a:lnTo>
                    <a:lnTo>
                      <a:pt x="954" y="188"/>
                    </a:lnTo>
                    <a:lnTo>
                      <a:pt x="982" y="192"/>
                    </a:lnTo>
                    <a:lnTo>
                      <a:pt x="1010" y="195"/>
                    </a:lnTo>
                    <a:lnTo>
                      <a:pt x="1038" y="200"/>
                    </a:lnTo>
                    <a:lnTo>
                      <a:pt x="1066" y="204"/>
                    </a:lnTo>
                    <a:lnTo>
                      <a:pt x="1076" y="205"/>
                    </a:lnTo>
                    <a:lnTo>
                      <a:pt x="1088" y="205"/>
                    </a:lnTo>
                    <a:lnTo>
                      <a:pt x="1098" y="206"/>
                    </a:lnTo>
                    <a:lnTo>
                      <a:pt x="1110" y="207"/>
                    </a:lnTo>
                    <a:lnTo>
                      <a:pt x="1120" y="208"/>
                    </a:lnTo>
                    <a:lnTo>
                      <a:pt x="1132" y="208"/>
                    </a:lnTo>
                    <a:lnTo>
                      <a:pt x="1142" y="209"/>
                    </a:lnTo>
                    <a:lnTo>
                      <a:pt x="1153" y="210"/>
                    </a:lnTo>
                    <a:lnTo>
                      <a:pt x="1140" y="201"/>
                    </a:lnTo>
                    <a:lnTo>
                      <a:pt x="1129" y="190"/>
                    </a:lnTo>
                    <a:lnTo>
                      <a:pt x="1116" y="181"/>
                    </a:lnTo>
                    <a:lnTo>
                      <a:pt x="1104" y="170"/>
                    </a:lnTo>
                    <a:lnTo>
                      <a:pt x="1092" y="161"/>
                    </a:lnTo>
                    <a:lnTo>
                      <a:pt x="1079" y="151"/>
                    </a:lnTo>
                    <a:lnTo>
                      <a:pt x="1068" y="141"/>
                    </a:lnTo>
                    <a:lnTo>
                      <a:pt x="1055" y="132"/>
                    </a:lnTo>
                    <a:close/>
                  </a:path>
                </a:pathLst>
              </a:custGeom>
              <a:solidFill>
                <a:srgbClr val="8E4700"/>
              </a:solidFill>
              <a:ln>
                <a:noFill/>
              </a:ln>
            </p:spPr>
          </p:sp>
          <p:sp>
            <p:nvSpPr>
              <p:cNvPr id="606" name="Google Shape;606;p6"/>
              <p:cNvSpPr/>
              <p:nvPr/>
            </p:nvSpPr>
            <p:spPr>
              <a:xfrm>
                <a:off x="7474680" y="5511240"/>
                <a:ext cx="343080" cy="63000"/>
              </a:xfrm>
              <a:custGeom>
                <a:rect b="b" l="l" r="r" t="t"/>
                <a:pathLst>
                  <a:path extrusionOk="0" h="201" w="1087">
                    <a:moveTo>
                      <a:pt x="989" y="122"/>
                    </a:moveTo>
                    <a:lnTo>
                      <a:pt x="961" y="118"/>
                    </a:lnTo>
                    <a:lnTo>
                      <a:pt x="934" y="115"/>
                    </a:lnTo>
                    <a:lnTo>
                      <a:pt x="906" y="111"/>
                    </a:lnTo>
                    <a:lnTo>
                      <a:pt x="879" y="106"/>
                    </a:lnTo>
                    <a:lnTo>
                      <a:pt x="850" y="103"/>
                    </a:lnTo>
                    <a:lnTo>
                      <a:pt x="822" y="99"/>
                    </a:lnTo>
                    <a:lnTo>
                      <a:pt x="795" y="95"/>
                    </a:lnTo>
                    <a:lnTo>
                      <a:pt x="767" y="92"/>
                    </a:lnTo>
                    <a:lnTo>
                      <a:pt x="740" y="88"/>
                    </a:lnTo>
                    <a:lnTo>
                      <a:pt x="711" y="83"/>
                    </a:lnTo>
                    <a:lnTo>
                      <a:pt x="683" y="80"/>
                    </a:lnTo>
                    <a:lnTo>
                      <a:pt x="656" y="76"/>
                    </a:lnTo>
                    <a:lnTo>
                      <a:pt x="628" y="72"/>
                    </a:lnTo>
                    <a:lnTo>
                      <a:pt x="601" y="69"/>
                    </a:lnTo>
                    <a:lnTo>
                      <a:pt x="572" y="65"/>
                    </a:lnTo>
                    <a:lnTo>
                      <a:pt x="544" y="60"/>
                    </a:lnTo>
                    <a:lnTo>
                      <a:pt x="517" y="57"/>
                    </a:lnTo>
                    <a:lnTo>
                      <a:pt x="489" y="53"/>
                    </a:lnTo>
                    <a:lnTo>
                      <a:pt x="461" y="50"/>
                    </a:lnTo>
                    <a:lnTo>
                      <a:pt x="433" y="46"/>
                    </a:lnTo>
                    <a:lnTo>
                      <a:pt x="405" y="42"/>
                    </a:lnTo>
                    <a:lnTo>
                      <a:pt x="378" y="38"/>
                    </a:lnTo>
                    <a:lnTo>
                      <a:pt x="350" y="34"/>
                    </a:lnTo>
                    <a:lnTo>
                      <a:pt x="321" y="30"/>
                    </a:lnTo>
                    <a:lnTo>
                      <a:pt x="294" y="27"/>
                    </a:lnTo>
                    <a:lnTo>
                      <a:pt x="266" y="23"/>
                    </a:lnTo>
                    <a:lnTo>
                      <a:pt x="238" y="18"/>
                    </a:lnTo>
                    <a:lnTo>
                      <a:pt x="211" y="15"/>
                    </a:lnTo>
                    <a:lnTo>
                      <a:pt x="182" y="11"/>
                    </a:lnTo>
                    <a:lnTo>
                      <a:pt x="154" y="7"/>
                    </a:lnTo>
                    <a:lnTo>
                      <a:pt x="127" y="4"/>
                    </a:lnTo>
                    <a:lnTo>
                      <a:pt x="99" y="0"/>
                    </a:lnTo>
                    <a:lnTo>
                      <a:pt x="86" y="7"/>
                    </a:lnTo>
                    <a:lnTo>
                      <a:pt x="75" y="13"/>
                    </a:lnTo>
                    <a:lnTo>
                      <a:pt x="62" y="21"/>
                    </a:lnTo>
                    <a:lnTo>
                      <a:pt x="50" y="27"/>
                    </a:lnTo>
                    <a:lnTo>
                      <a:pt x="38" y="34"/>
                    </a:lnTo>
                    <a:lnTo>
                      <a:pt x="25" y="40"/>
                    </a:lnTo>
                    <a:lnTo>
                      <a:pt x="13" y="48"/>
                    </a:lnTo>
                    <a:lnTo>
                      <a:pt x="0" y="54"/>
                    </a:lnTo>
                    <a:lnTo>
                      <a:pt x="20" y="57"/>
                    </a:lnTo>
                    <a:lnTo>
                      <a:pt x="41" y="59"/>
                    </a:lnTo>
                    <a:lnTo>
                      <a:pt x="61" y="62"/>
                    </a:lnTo>
                    <a:lnTo>
                      <a:pt x="81" y="65"/>
                    </a:lnTo>
                    <a:lnTo>
                      <a:pt x="102" y="68"/>
                    </a:lnTo>
                    <a:lnTo>
                      <a:pt x="122" y="71"/>
                    </a:lnTo>
                    <a:lnTo>
                      <a:pt x="142" y="73"/>
                    </a:lnTo>
                    <a:lnTo>
                      <a:pt x="161" y="76"/>
                    </a:lnTo>
                    <a:lnTo>
                      <a:pt x="188" y="79"/>
                    </a:lnTo>
                    <a:lnTo>
                      <a:pt x="214" y="83"/>
                    </a:lnTo>
                    <a:lnTo>
                      <a:pt x="240" y="87"/>
                    </a:lnTo>
                    <a:lnTo>
                      <a:pt x="266" y="91"/>
                    </a:lnTo>
                    <a:lnTo>
                      <a:pt x="292" y="94"/>
                    </a:lnTo>
                    <a:lnTo>
                      <a:pt x="318" y="98"/>
                    </a:lnTo>
                    <a:lnTo>
                      <a:pt x="344" y="101"/>
                    </a:lnTo>
                    <a:lnTo>
                      <a:pt x="371" y="105"/>
                    </a:lnTo>
                    <a:lnTo>
                      <a:pt x="397" y="109"/>
                    </a:lnTo>
                    <a:lnTo>
                      <a:pt x="423" y="113"/>
                    </a:lnTo>
                    <a:lnTo>
                      <a:pt x="449" y="116"/>
                    </a:lnTo>
                    <a:lnTo>
                      <a:pt x="475" y="120"/>
                    </a:lnTo>
                    <a:lnTo>
                      <a:pt x="501" y="123"/>
                    </a:lnTo>
                    <a:lnTo>
                      <a:pt x="527" y="127"/>
                    </a:lnTo>
                    <a:lnTo>
                      <a:pt x="553" y="131"/>
                    </a:lnTo>
                    <a:lnTo>
                      <a:pt x="581" y="135"/>
                    </a:lnTo>
                    <a:lnTo>
                      <a:pt x="607" y="139"/>
                    </a:lnTo>
                    <a:lnTo>
                      <a:pt x="633" y="142"/>
                    </a:lnTo>
                    <a:lnTo>
                      <a:pt x="659" y="146"/>
                    </a:lnTo>
                    <a:lnTo>
                      <a:pt x="685" y="149"/>
                    </a:lnTo>
                    <a:lnTo>
                      <a:pt x="711" y="154"/>
                    </a:lnTo>
                    <a:lnTo>
                      <a:pt x="738" y="157"/>
                    </a:lnTo>
                    <a:lnTo>
                      <a:pt x="764" y="161"/>
                    </a:lnTo>
                    <a:lnTo>
                      <a:pt x="790" y="164"/>
                    </a:lnTo>
                    <a:lnTo>
                      <a:pt x="816" y="168"/>
                    </a:lnTo>
                    <a:lnTo>
                      <a:pt x="842" y="171"/>
                    </a:lnTo>
                    <a:lnTo>
                      <a:pt x="868" y="176"/>
                    </a:lnTo>
                    <a:lnTo>
                      <a:pt x="894" y="179"/>
                    </a:lnTo>
                    <a:lnTo>
                      <a:pt x="920" y="183"/>
                    </a:lnTo>
                    <a:lnTo>
                      <a:pt x="947" y="186"/>
                    </a:lnTo>
                    <a:lnTo>
                      <a:pt x="973" y="190"/>
                    </a:lnTo>
                    <a:lnTo>
                      <a:pt x="999" y="193"/>
                    </a:lnTo>
                    <a:lnTo>
                      <a:pt x="1009" y="194"/>
                    </a:lnTo>
                    <a:lnTo>
                      <a:pt x="1020" y="195"/>
                    </a:lnTo>
                    <a:lnTo>
                      <a:pt x="1031" y="196"/>
                    </a:lnTo>
                    <a:lnTo>
                      <a:pt x="1042" y="196"/>
                    </a:lnTo>
                    <a:lnTo>
                      <a:pt x="1053" y="198"/>
                    </a:lnTo>
                    <a:lnTo>
                      <a:pt x="1064" y="199"/>
                    </a:lnTo>
                    <a:lnTo>
                      <a:pt x="1075" y="200"/>
                    </a:lnTo>
                    <a:lnTo>
                      <a:pt x="1087" y="201"/>
                    </a:lnTo>
                    <a:lnTo>
                      <a:pt x="1074" y="191"/>
                    </a:lnTo>
                    <a:lnTo>
                      <a:pt x="1062" y="181"/>
                    </a:lnTo>
                    <a:lnTo>
                      <a:pt x="1050" y="171"/>
                    </a:lnTo>
                    <a:lnTo>
                      <a:pt x="1039" y="161"/>
                    </a:lnTo>
                    <a:lnTo>
                      <a:pt x="1026" y="151"/>
                    </a:lnTo>
                    <a:lnTo>
                      <a:pt x="1015" y="142"/>
                    </a:lnTo>
                    <a:lnTo>
                      <a:pt x="1002" y="132"/>
                    </a:lnTo>
                    <a:lnTo>
                      <a:pt x="989" y="122"/>
                    </a:lnTo>
                    <a:close/>
                  </a:path>
                </a:pathLst>
              </a:custGeom>
              <a:solidFill>
                <a:srgbClr val="914900"/>
              </a:solidFill>
              <a:ln>
                <a:noFill/>
              </a:ln>
            </p:spPr>
          </p:sp>
          <p:sp>
            <p:nvSpPr>
              <p:cNvPr id="607" name="Google Shape;607;p6"/>
              <p:cNvSpPr/>
              <p:nvPr/>
            </p:nvSpPr>
            <p:spPr>
              <a:xfrm>
                <a:off x="7474680" y="5511240"/>
                <a:ext cx="321840" cy="60480"/>
              </a:xfrm>
              <a:custGeom>
                <a:rect b="b" l="l" r="r" t="t"/>
                <a:pathLst>
                  <a:path extrusionOk="0" h="191" w="1021">
                    <a:moveTo>
                      <a:pt x="921" y="114"/>
                    </a:moveTo>
                    <a:lnTo>
                      <a:pt x="894" y="111"/>
                    </a:lnTo>
                    <a:lnTo>
                      <a:pt x="869" y="106"/>
                    </a:lnTo>
                    <a:lnTo>
                      <a:pt x="843" y="103"/>
                    </a:lnTo>
                    <a:lnTo>
                      <a:pt x="818" y="99"/>
                    </a:lnTo>
                    <a:lnTo>
                      <a:pt x="792" y="96"/>
                    </a:lnTo>
                    <a:lnTo>
                      <a:pt x="767" y="93"/>
                    </a:lnTo>
                    <a:lnTo>
                      <a:pt x="741" y="89"/>
                    </a:lnTo>
                    <a:lnTo>
                      <a:pt x="716" y="85"/>
                    </a:lnTo>
                    <a:lnTo>
                      <a:pt x="689" y="81"/>
                    </a:lnTo>
                    <a:lnTo>
                      <a:pt x="664" y="78"/>
                    </a:lnTo>
                    <a:lnTo>
                      <a:pt x="638" y="75"/>
                    </a:lnTo>
                    <a:lnTo>
                      <a:pt x="612" y="71"/>
                    </a:lnTo>
                    <a:lnTo>
                      <a:pt x="587" y="68"/>
                    </a:lnTo>
                    <a:lnTo>
                      <a:pt x="561" y="64"/>
                    </a:lnTo>
                    <a:lnTo>
                      <a:pt x="536" y="60"/>
                    </a:lnTo>
                    <a:lnTo>
                      <a:pt x="510" y="56"/>
                    </a:lnTo>
                    <a:lnTo>
                      <a:pt x="485" y="53"/>
                    </a:lnTo>
                    <a:lnTo>
                      <a:pt x="458" y="50"/>
                    </a:lnTo>
                    <a:lnTo>
                      <a:pt x="433" y="46"/>
                    </a:lnTo>
                    <a:lnTo>
                      <a:pt x="407" y="43"/>
                    </a:lnTo>
                    <a:lnTo>
                      <a:pt x="381" y="38"/>
                    </a:lnTo>
                    <a:lnTo>
                      <a:pt x="356" y="35"/>
                    </a:lnTo>
                    <a:lnTo>
                      <a:pt x="330" y="32"/>
                    </a:lnTo>
                    <a:lnTo>
                      <a:pt x="305" y="28"/>
                    </a:lnTo>
                    <a:lnTo>
                      <a:pt x="279" y="25"/>
                    </a:lnTo>
                    <a:lnTo>
                      <a:pt x="252" y="21"/>
                    </a:lnTo>
                    <a:lnTo>
                      <a:pt x="227" y="17"/>
                    </a:lnTo>
                    <a:lnTo>
                      <a:pt x="201" y="14"/>
                    </a:lnTo>
                    <a:lnTo>
                      <a:pt x="175" y="10"/>
                    </a:lnTo>
                    <a:lnTo>
                      <a:pt x="149" y="7"/>
                    </a:lnTo>
                    <a:lnTo>
                      <a:pt x="124" y="3"/>
                    </a:lnTo>
                    <a:lnTo>
                      <a:pt x="98" y="0"/>
                    </a:lnTo>
                    <a:lnTo>
                      <a:pt x="85" y="6"/>
                    </a:lnTo>
                    <a:lnTo>
                      <a:pt x="74" y="13"/>
                    </a:lnTo>
                    <a:lnTo>
                      <a:pt x="61" y="20"/>
                    </a:lnTo>
                    <a:lnTo>
                      <a:pt x="50" y="27"/>
                    </a:lnTo>
                    <a:lnTo>
                      <a:pt x="37" y="34"/>
                    </a:lnTo>
                    <a:lnTo>
                      <a:pt x="24" y="40"/>
                    </a:lnTo>
                    <a:lnTo>
                      <a:pt x="13" y="48"/>
                    </a:lnTo>
                    <a:lnTo>
                      <a:pt x="0" y="54"/>
                    </a:lnTo>
                    <a:lnTo>
                      <a:pt x="19" y="57"/>
                    </a:lnTo>
                    <a:lnTo>
                      <a:pt x="39" y="59"/>
                    </a:lnTo>
                    <a:lnTo>
                      <a:pt x="58" y="62"/>
                    </a:lnTo>
                    <a:lnTo>
                      <a:pt x="78" y="65"/>
                    </a:lnTo>
                    <a:lnTo>
                      <a:pt x="97" y="67"/>
                    </a:lnTo>
                    <a:lnTo>
                      <a:pt x="116" y="70"/>
                    </a:lnTo>
                    <a:lnTo>
                      <a:pt x="135" y="72"/>
                    </a:lnTo>
                    <a:lnTo>
                      <a:pt x="155" y="75"/>
                    </a:lnTo>
                    <a:lnTo>
                      <a:pt x="179" y="78"/>
                    </a:lnTo>
                    <a:lnTo>
                      <a:pt x="203" y="81"/>
                    </a:lnTo>
                    <a:lnTo>
                      <a:pt x="227" y="85"/>
                    </a:lnTo>
                    <a:lnTo>
                      <a:pt x="251" y="89"/>
                    </a:lnTo>
                    <a:lnTo>
                      <a:pt x="275" y="92"/>
                    </a:lnTo>
                    <a:lnTo>
                      <a:pt x="299" y="95"/>
                    </a:lnTo>
                    <a:lnTo>
                      <a:pt x="325" y="98"/>
                    </a:lnTo>
                    <a:lnTo>
                      <a:pt x="349" y="102"/>
                    </a:lnTo>
                    <a:lnTo>
                      <a:pt x="373" y="105"/>
                    </a:lnTo>
                    <a:lnTo>
                      <a:pt x="397" y="109"/>
                    </a:lnTo>
                    <a:lnTo>
                      <a:pt x="421" y="112"/>
                    </a:lnTo>
                    <a:lnTo>
                      <a:pt x="445" y="116"/>
                    </a:lnTo>
                    <a:lnTo>
                      <a:pt x="469" y="119"/>
                    </a:lnTo>
                    <a:lnTo>
                      <a:pt x="493" y="122"/>
                    </a:lnTo>
                    <a:lnTo>
                      <a:pt x="517" y="125"/>
                    </a:lnTo>
                    <a:lnTo>
                      <a:pt x="542" y="128"/>
                    </a:lnTo>
                    <a:lnTo>
                      <a:pt x="566" y="133"/>
                    </a:lnTo>
                    <a:lnTo>
                      <a:pt x="590" y="136"/>
                    </a:lnTo>
                    <a:lnTo>
                      <a:pt x="614" y="139"/>
                    </a:lnTo>
                    <a:lnTo>
                      <a:pt x="638" y="142"/>
                    </a:lnTo>
                    <a:lnTo>
                      <a:pt x="662" y="146"/>
                    </a:lnTo>
                    <a:lnTo>
                      <a:pt x="686" y="149"/>
                    </a:lnTo>
                    <a:lnTo>
                      <a:pt x="711" y="153"/>
                    </a:lnTo>
                    <a:lnTo>
                      <a:pt x="735" y="156"/>
                    </a:lnTo>
                    <a:lnTo>
                      <a:pt x="760" y="160"/>
                    </a:lnTo>
                    <a:lnTo>
                      <a:pt x="784" y="163"/>
                    </a:lnTo>
                    <a:lnTo>
                      <a:pt x="808" y="166"/>
                    </a:lnTo>
                    <a:lnTo>
                      <a:pt x="832" y="169"/>
                    </a:lnTo>
                    <a:lnTo>
                      <a:pt x="857" y="172"/>
                    </a:lnTo>
                    <a:lnTo>
                      <a:pt x="881" y="177"/>
                    </a:lnTo>
                    <a:lnTo>
                      <a:pt x="905" y="180"/>
                    </a:lnTo>
                    <a:lnTo>
                      <a:pt x="929" y="183"/>
                    </a:lnTo>
                    <a:lnTo>
                      <a:pt x="940" y="184"/>
                    </a:lnTo>
                    <a:lnTo>
                      <a:pt x="952" y="185"/>
                    </a:lnTo>
                    <a:lnTo>
                      <a:pt x="963" y="186"/>
                    </a:lnTo>
                    <a:lnTo>
                      <a:pt x="975" y="187"/>
                    </a:lnTo>
                    <a:lnTo>
                      <a:pt x="986" y="188"/>
                    </a:lnTo>
                    <a:lnTo>
                      <a:pt x="998" y="189"/>
                    </a:lnTo>
                    <a:lnTo>
                      <a:pt x="1009" y="190"/>
                    </a:lnTo>
                    <a:lnTo>
                      <a:pt x="1021" y="191"/>
                    </a:lnTo>
                    <a:lnTo>
                      <a:pt x="1008" y="182"/>
                    </a:lnTo>
                    <a:lnTo>
                      <a:pt x="996" y="171"/>
                    </a:lnTo>
                    <a:lnTo>
                      <a:pt x="983" y="162"/>
                    </a:lnTo>
                    <a:lnTo>
                      <a:pt x="971" y="153"/>
                    </a:lnTo>
                    <a:lnTo>
                      <a:pt x="958" y="143"/>
                    </a:lnTo>
                    <a:lnTo>
                      <a:pt x="946" y="134"/>
                    </a:lnTo>
                    <a:lnTo>
                      <a:pt x="933" y="123"/>
                    </a:lnTo>
                    <a:lnTo>
                      <a:pt x="921" y="114"/>
                    </a:lnTo>
                    <a:close/>
                  </a:path>
                </a:pathLst>
              </a:custGeom>
              <a:solidFill>
                <a:srgbClr val="964F00"/>
              </a:solidFill>
              <a:ln>
                <a:noFill/>
              </a:ln>
            </p:spPr>
          </p:sp>
          <p:sp>
            <p:nvSpPr>
              <p:cNvPr id="608" name="Google Shape;608;p6"/>
              <p:cNvSpPr/>
              <p:nvPr/>
            </p:nvSpPr>
            <p:spPr>
              <a:xfrm>
                <a:off x="7474680" y="5511240"/>
                <a:ext cx="301680" cy="57960"/>
              </a:xfrm>
              <a:custGeom>
                <a:rect b="b" l="l" r="r" t="t"/>
                <a:pathLst>
                  <a:path extrusionOk="0" h="182" w="954">
                    <a:moveTo>
                      <a:pt x="853" y="104"/>
                    </a:moveTo>
                    <a:lnTo>
                      <a:pt x="829" y="101"/>
                    </a:lnTo>
                    <a:lnTo>
                      <a:pt x="806" y="98"/>
                    </a:lnTo>
                    <a:lnTo>
                      <a:pt x="781" y="95"/>
                    </a:lnTo>
                    <a:lnTo>
                      <a:pt x="758" y="92"/>
                    </a:lnTo>
                    <a:lnTo>
                      <a:pt x="734" y="88"/>
                    </a:lnTo>
                    <a:lnTo>
                      <a:pt x="711" y="84"/>
                    </a:lnTo>
                    <a:lnTo>
                      <a:pt x="687" y="81"/>
                    </a:lnTo>
                    <a:lnTo>
                      <a:pt x="664" y="78"/>
                    </a:lnTo>
                    <a:lnTo>
                      <a:pt x="640" y="75"/>
                    </a:lnTo>
                    <a:lnTo>
                      <a:pt x="617" y="72"/>
                    </a:lnTo>
                    <a:lnTo>
                      <a:pt x="593" y="69"/>
                    </a:lnTo>
                    <a:lnTo>
                      <a:pt x="570" y="66"/>
                    </a:lnTo>
                    <a:lnTo>
                      <a:pt x="546" y="61"/>
                    </a:lnTo>
                    <a:lnTo>
                      <a:pt x="523" y="58"/>
                    </a:lnTo>
                    <a:lnTo>
                      <a:pt x="499" y="55"/>
                    </a:lnTo>
                    <a:lnTo>
                      <a:pt x="475" y="52"/>
                    </a:lnTo>
                    <a:lnTo>
                      <a:pt x="452" y="49"/>
                    </a:lnTo>
                    <a:lnTo>
                      <a:pt x="428" y="46"/>
                    </a:lnTo>
                    <a:lnTo>
                      <a:pt x="405" y="43"/>
                    </a:lnTo>
                    <a:lnTo>
                      <a:pt x="381" y="38"/>
                    </a:lnTo>
                    <a:lnTo>
                      <a:pt x="357" y="35"/>
                    </a:lnTo>
                    <a:lnTo>
                      <a:pt x="334" y="32"/>
                    </a:lnTo>
                    <a:lnTo>
                      <a:pt x="310" y="29"/>
                    </a:lnTo>
                    <a:lnTo>
                      <a:pt x="287" y="26"/>
                    </a:lnTo>
                    <a:lnTo>
                      <a:pt x="263" y="23"/>
                    </a:lnTo>
                    <a:lnTo>
                      <a:pt x="240" y="20"/>
                    </a:lnTo>
                    <a:lnTo>
                      <a:pt x="216" y="16"/>
                    </a:lnTo>
                    <a:lnTo>
                      <a:pt x="192" y="12"/>
                    </a:lnTo>
                    <a:lnTo>
                      <a:pt x="169" y="9"/>
                    </a:lnTo>
                    <a:lnTo>
                      <a:pt x="145" y="6"/>
                    </a:lnTo>
                    <a:lnTo>
                      <a:pt x="122" y="3"/>
                    </a:lnTo>
                    <a:lnTo>
                      <a:pt x="98" y="0"/>
                    </a:lnTo>
                    <a:lnTo>
                      <a:pt x="85" y="6"/>
                    </a:lnTo>
                    <a:lnTo>
                      <a:pt x="74" y="13"/>
                    </a:lnTo>
                    <a:lnTo>
                      <a:pt x="61" y="20"/>
                    </a:lnTo>
                    <a:lnTo>
                      <a:pt x="50" y="27"/>
                    </a:lnTo>
                    <a:lnTo>
                      <a:pt x="37" y="34"/>
                    </a:lnTo>
                    <a:lnTo>
                      <a:pt x="24" y="40"/>
                    </a:lnTo>
                    <a:lnTo>
                      <a:pt x="13" y="48"/>
                    </a:lnTo>
                    <a:lnTo>
                      <a:pt x="0" y="54"/>
                    </a:lnTo>
                    <a:lnTo>
                      <a:pt x="19" y="56"/>
                    </a:lnTo>
                    <a:lnTo>
                      <a:pt x="38" y="58"/>
                    </a:lnTo>
                    <a:lnTo>
                      <a:pt x="57" y="61"/>
                    </a:lnTo>
                    <a:lnTo>
                      <a:pt x="76" y="64"/>
                    </a:lnTo>
                    <a:lnTo>
                      <a:pt x="93" y="66"/>
                    </a:lnTo>
                    <a:lnTo>
                      <a:pt x="112" y="68"/>
                    </a:lnTo>
                    <a:lnTo>
                      <a:pt x="131" y="71"/>
                    </a:lnTo>
                    <a:lnTo>
                      <a:pt x="150" y="73"/>
                    </a:lnTo>
                    <a:lnTo>
                      <a:pt x="172" y="76"/>
                    </a:lnTo>
                    <a:lnTo>
                      <a:pt x="194" y="79"/>
                    </a:lnTo>
                    <a:lnTo>
                      <a:pt x="217" y="82"/>
                    </a:lnTo>
                    <a:lnTo>
                      <a:pt x="239" y="85"/>
                    </a:lnTo>
                    <a:lnTo>
                      <a:pt x="261" y="89"/>
                    </a:lnTo>
                    <a:lnTo>
                      <a:pt x="283" y="92"/>
                    </a:lnTo>
                    <a:lnTo>
                      <a:pt x="305" y="95"/>
                    </a:lnTo>
                    <a:lnTo>
                      <a:pt x="328" y="98"/>
                    </a:lnTo>
                    <a:lnTo>
                      <a:pt x="350" y="101"/>
                    </a:lnTo>
                    <a:lnTo>
                      <a:pt x="372" y="104"/>
                    </a:lnTo>
                    <a:lnTo>
                      <a:pt x="394" y="107"/>
                    </a:lnTo>
                    <a:lnTo>
                      <a:pt x="416" y="111"/>
                    </a:lnTo>
                    <a:lnTo>
                      <a:pt x="439" y="114"/>
                    </a:lnTo>
                    <a:lnTo>
                      <a:pt x="460" y="117"/>
                    </a:lnTo>
                    <a:lnTo>
                      <a:pt x="482" y="120"/>
                    </a:lnTo>
                    <a:lnTo>
                      <a:pt x="504" y="122"/>
                    </a:lnTo>
                    <a:lnTo>
                      <a:pt x="526" y="125"/>
                    </a:lnTo>
                    <a:lnTo>
                      <a:pt x="549" y="128"/>
                    </a:lnTo>
                    <a:lnTo>
                      <a:pt x="571" y="132"/>
                    </a:lnTo>
                    <a:lnTo>
                      <a:pt x="593" y="135"/>
                    </a:lnTo>
                    <a:lnTo>
                      <a:pt x="615" y="138"/>
                    </a:lnTo>
                    <a:lnTo>
                      <a:pt x="637" y="141"/>
                    </a:lnTo>
                    <a:lnTo>
                      <a:pt x="660" y="144"/>
                    </a:lnTo>
                    <a:lnTo>
                      <a:pt x="682" y="147"/>
                    </a:lnTo>
                    <a:lnTo>
                      <a:pt x="704" y="150"/>
                    </a:lnTo>
                    <a:lnTo>
                      <a:pt x="726" y="154"/>
                    </a:lnTo>
                    <a:lnTo>
                      <a:pt x="749" y="157"/>
                    </a:lnTo>
                    <a:lnTo>
                      <a:pt x="771" y="160"/>
                    </a:lnTo>
                    <a:lnTo>
                      <a:pt x="793" y="163"/>
                    </a:lnTo>
                    <a:lnTo>
                      <a:pt x="815" y="166"/>
                    </a:lnTo>
                    <a:lnTo>
                      <a:pt x="838" y="169"/>
                    </a:lnTo>
                    <a:lnTo>
                      <a:pt x="860" y="172"/>
                    </a:lnTo>
                    <a:lnTo>
                      <a:pt x="871" y="173"/>
                    </a:lnTo>
                    <a:lnTo>
                      <a:pt x="884" y="174"/>
                    </a:lnTo>
                    <a:lnTo>
                      <a:pt x="895" y="176"/>
                    </a:lnTo>
                    <a:lnTo>
                      <a:pt x="907" y="177"/>
                    </a:lnTo>
                    <a:lnTo>
                      <a:pt x="918" y="179"/>
                    </a:lnTo>
                    <a:lnTo>
                      <a:pt x="931" y="180"/>
                    </a:lnTo>
                    <a:lnTo>
                      <a:pt x="942" y="181"/>
                    </a:lnTo>
                    <a:lnTo>
                      <a:pt x="954" y="182"/>
                    </a:lnTo>
                    <a:lnTo>
                      <a:pt x="941" y="172"/>
                    </a:lnTo>
                    <a:lnTo>
                      <a:pt x="929" y="163"/>
                    </a:lnTo>
                    <a:lnTo>
                      <a:pt x="916" y="154"/>
                    </a:lnTo>
                    <a:lnTo>
                      <a:pt x="904" y="143"/>
                    </a:lnTo>
                    <a:lnTo>
                      <a:pt x="891" y="134"/>
                    </a:lnTo>
                    <a:lnTo>
                      <a:pt x="879" y="124"/>
                    </a:lnTo>
                    <a:lnTo>
                      <a:pt x="865" y="114"/>
                    </a:lnTo>
                    <a:lnTo>
                      <a:pt x="853" y="104"/>
                    </a:lnTo>
                    <a:close/>
                  </a:path>
                </a:pathLst>
              </a:custGeom>
              <a:solidFill>
                <a:srgbClr val="994F00"/>
              </a:solidFill>
              <a:ln>
                <a:noFill/>
              </a:ln>
            </p:spPr>
          </p:sp>
          <p:sp>
            <p:nvSpPr>
              <p:cNvPr id="609" name="Google Shape;609;p6"/>
              <p:cNvSpPr/>
              <p:nvPr/>
            </p:nvSpPr>
            <p:spPr>
              <a:xfrm>
                <a:off x="7474680" y="5511240"/>
                <a:ext cx="280080" cy="54000"/>
              </a:xfrm>
              <a:custGeom>
                <a:rect b="b" l="l" r="r" t="t"/>
                <a:pathLst>
                  <a:path extrusionOk="0" h="172" w="888">
                    <a:moveTo>
                      <a:pt x="785" y="95"/>
                    </a:moveTo>
                    <a:lnTo>
                      <a:pt x="763" y="92"/>
                    </a:lnTo>
                    <a:lnTo>
                      <a:pt x="742" y="89"/>
                    </a:lnTo>
                    <a:lnTo>
                      <a:pt x="720" y="87"/>
                    </a:lnTo>
                    <a:lnTo>
                      <a:pt x="699" y="83"/>
                    </a:lnTo>
                    <a:lnTo>
                      <a:pt x="677" y="80"/>
                    </a:lnTo>
                    <a:lnTo>
                      <a:pt x="656" y="77"/>
                    </a:lnTo>
                    <a:lnTo>
                      <a:pt x="634" y="74"/>
                    </a:lnTo>
                    <a:lnTo>
                      <a:pt x="613" y="71"/>
                    </a:lnTo>
                    <a:lnTo>
                      <a:pt x="591" y="69"/>
                    </a:lnTo>
                    <a:lnTo>
                      <a:pt x="570" y="66"/>
                    </a:lnTo>
                    <a:lnTo>
                      <a:pt x="548" y="62"/>
                    </a:lnTo>
                    <a:lnTo>
                      <a:pt x="527" y="59"/>
                    </a:lnTo>
                    <a:lnTo>
                      <a:pt x="505" y="56"/>
                    </a:lnTo>
                    <a:lnTo>
                      <a:pt x="485" y="54"/>
                    </a:lnTo>
                    <a:lnTo>
                      <a:pt x="463" y="51"/>
                    </a:lnTo>
                    <a:lnTo>
                      <a:pt x="442" y="48"/>
                    </a:lnTo>
                    <a:lnTo>
                      <a:pt x="420" y="45"/>
                    </a:lnTo>
                    <a:lnTo>
                      <a:pt x="398" y="42"/>
                    </a:lnTo>
                    <a:lnTo>
                      <a:pt x="377" y="38"/>
                    </a:lnTo>
                    <a:lnTo>
                      <a:pt x="355" y="36"/>
                    </a:lnTo>
                    <a:lnTo>
                      <a:pt x="334" y="33"/>
                    </a:lnTo>
                    <a:lnTo>
                      <a:pt x="312" y="30"/>
                    </a:lnTo>
                    <a:lnTo>
                      <a:pt x="291" y="27"/>
                    </a:lnTo>
                    <a:lnTo>
                      <a:pt x="269" y="24"/>
                    </a:lnTo>
                    <a:lnTo>
                      <a:pt x="248" y="21"/>
                    </a:lnTo>
                    <a:lnTo>
                      <a:pt x="226" y="17"/>
                    </a:lnTo>
                    <a:lnTo>
                      <a:pt x="205" y="14"/>
                    </a:lnTo>
                    <a:lnTo>
                      <a:pt x="183" y="12"/>
                    </a:lnTo>
                    <a:lnTo>
                      <a:pt x="162" y="9"/>
                    </a:lnTo>
                    <a:lnTo>
                      <a:pt x="141" y="6"/>
                    </a:lnTo>
                    <a:lnTo>
                      <a:pt x="120" y="3"/>
                    </a:lnTo>
                    <a:lnTo>
                      <a:pt x="98" y="0"/>
                    </a:lnTo>
                    <a:lnTo>
                      <a:pt x="85" y="6"/>
                    </a:lnTo>
                    <a:lnTo>
                      <a:pt x="74" y="13"/>
                    </a:lnTo>
                    <a:lnTo>
                      <a:pt x="61" y="20"/>
                    </a:lnTo>
                    <a:lnTo>
                      <a:pt x="50" y="27"/>
                    </a:lnTo>
                    <a:lnTo>
                      <a:pt x="37" y="34"/>
                    </a:lnTo>
                    <a:lnTo>
                      <a:pt x="24" y="40"/>
                    </a:lnTo>
                    <a:lnTo>
                      <a:pt x="13" y="48"/>
                    </a:lnTo>
                    <a:lnTo>
                      <a:pt x="0" y="54"/>
                    </a:lnTo>
                    <a:lnTo>
                      <a:pt x="18" y="56"/>
                    </a:lnTo>
                    <a:lnTo>
                      <a:pt x="36" y="58"/>
                    </a:lnTo>
                    <a:lnTo>
                      <a:pt x="55" y="60"/>
                    </a:lnTo>
                    <a:lnTo>
                      <a:pt x="73" y="62"/>
                    </a:lnTo>
                    <a:lnTo>
                      <a:pt x="90" y="66"/>
                    </a:lnTo>
                    <a:lnTo>
                      <a:pt x="108" y="68"/>
                    </a:lnTo>
                    <a:lnTo>
                      <a:pt x="126" y="70"/>
                    </a:lnTo>
                    <a:lnTo>
                      <a:pt x="144" y="72"/>
                    </a:lnTo>
                    <a:lnTo>
                      <a:pt x="184" y="77"/>
                    </a:lnTo>
                    <a:lnTo>
                      <a:pt x="224" y="83"/>
                    </a:lnTo>
                    <a:lnTo>
                      <a:pt x="265" y="89"/>
                    </a:lnTo>
                    <a:lnTo>
                      <a:pt x="306" y="95"/>
                    </a:lnTo>
                    <a:lnTo>
                      <a:pt x="345" y="100"/>
                    </a:lnTo>
                    <a:lnTo>
                      <a:pt x="386" y="105"/>
                    </a:lnTo>
                    <a:lnTo>
                      <a:pt x="427" y="112"/>
                    </a:lnTo>
                    <a:lnTo>
                      <a:pt x="468" y="117"/>
                    </a:lnTo>
                    <a:lnTo>
                      <a:pt x="508" y="122"/>
                    </a:lnTo>
                    <a:lnTo>
                      <a:pt x="548" y="128"/>
                    </a:lnTo>
                    <a:lnTo>
                      <a:pt x="589" y="134"/>
                    </a:lnTo>
                    <a:lnTo>
                      <a:pt x="629" y="139"/>
                    </a:lnTo>
                    <a:lnTo>
                      <a:pt x="670" y="145"/>
                    </a:lnTo>
                    <a:lnTo>
                      <a:pt x="710" y="150"/>
                    </a:lnTo>
                    <a:lnTo>
                      <a:pt x="750" y="157"/>
                    </a:lnTo>
                    <a:lnTo>
                      <a:pt x="791" y="162"/>
                    </a:lnTo>
                    <a:lnTo>
                      <a:pt x="803" y="163"/>
                    </a:lnTo>
                    <a:lnTo>
                      <a:pt x="815" y="165"/>
                    </a:lnTo>
                    <a:lnTo>
                      <a:pt x="827" y="166"/>
                    </a:lnTo>
                    <a:lnTo>
                      <a:pt x="840" y="167"/>
                    </a:lnTo>
                    <a:lnTo>
                      <a:pt x="852" y="169"/>
                    </a:lnTo>
                    <a:lnTo>
                      <a:pt x="864" y="170"/>
                    </a:lnTo>
                    <a:lnTo>
                      <a:pt x="876" y="171"/>
                    </a:lnTo>
                    <a:lnTo>
                      <a:pt x="888" y="172"/>
                    </a:lnTo>
                    <a:lnTo>
                      <a:pt x="876" y="163"/>
                    </a:lnTo>
                    <a:lnTo>
                      <a:pt x="862" y="154"/>
                    </a:lnTo>
                    <a:lnTo>
                      <a:pt x="849" y="144"/>
                    </a:lnTo>
                    <a:lnTo>
                      <a:pt x="837" y="134"/>
                    </a:lnTo>
                    <a:lnTo>
                      <a:pt x="823" y="124"/>
                    </a:lnTo>
                    <a:lnTo>
                      <a:pt x="811" y="115"/>
                    </a:lnTo>
                    <a:lnTo>
                      <a:pt x="797" y="104"/>
                    </a:lnTo>
                    <a:lnTo>
                      <a:pt x="785" y="95"/>
                    </a:lnTo>
                    <a:close/>
                  </a:path>
                </a:pathLst>
              </a:custGeom>
              <a:solidFill>
                <a:srgbClr val="9B5100"/>
              </a:solidFill>
              <a:ln>
                <a:noFill/>
              </a:ln>
            </p:spPr>
          </p:sp>
          <p:sp>
            <p:nvSpPr>
              <p:cNvPr id="610" name="Google Shape;610;p6"/>
              <p:cNvSpPr/>
              <p:nvPr/>
            </p:nvSpPr>
            <p:spPr>
              <a:xfrm>
                <a:off x="7476120" y="5511240"/>
                <a:ext cx="258480" cy="51480"/>
              </a:xfrm>
              <a:custGeom>
                <a:rect b="b" l="l" r="r" t="t"/>
                <a:pathLst>
                  <a:path extrusionOk="0" h="164" w="820">
                    <a:moveTo>
                      <a:pt x="716" y="87"/>
                    </a:moveTo>
                    <a:lnTo>
                      <a:pt x="677" y="81"/>
                    </a:lnTo>
                    <a:lnTo>
                      <a:pt x="638" y="76"/>
                    </a:lnTo>
                    <a:lnTo>
                      <a:pt x="600" y="70"/>
                    </a:lnTo>
                    <a:lnTo>
                      <a:pt x="561" y="65"/>
                    </a:lnTo>
                    <a:lnTo>
                      <a:pt x="522" y="59"/>
                    </a:lnTo>
                    <a:lnTo>
                      <a:pt x="484" y="54"/>
                    </a:lnTo>
                    <a:lnTo>
                      <a:pt x="445" y="49"/>
                    </a:lnTo>
                    <a:lnTo>
                      <a:pt x="406" y="43"/>
                    </a:lnTo>
                    <a:lnTo>
                      <a:pt x="367" y="37"/>
                    </a:lnTo>
                    <a:lnTo>
                      <a:pt x="329" y="32"/>
                    </a:lnTo>
                    <a:lnTo>
                      <a:pt x="290" y="27"/>
                    </a:lnTo>
                    <a:lnTo>
                      <a:pt x="251" y="22"/>
                    </a:lnTo>
                    <a:lnTo>
                      <a:pt x="213" y="16"/>
                    </a:lnTo>
                    <a:lnTo>
                      <a:pt x="174" y="10"/>
                    </a:lnTo>
                    <a:lnTo>
                      <a:pt x="135" y="5"/>
                    </a:lnTo>
                    <a:lnTo>
                      <a:pt x="97" y="0"/>
                    </a:lnTo>
                    <a:lnTo>
                      <a:pt x="84" y="6"/>
                    </a:lnTo>
                    <a:lnTo>
                      <a:pt x="73" y="13"/>
                    </a:lnTo>
                    <a:lnTo>
                      <a:pt x="60" y="20"/>
                    </a:lnTo>
                    <a:lnTo>
                      <a:pt x="49" y="27"/>
                    </a:lnTo>
                    <a:lnTo>
                      <a:pt x="37" y="34"/>
                    </a:lnTo>
                    <a:lnTo>
                      <a:pt x="25" y="40"/>
                    </a:lnTo>
                    <a:lnTo>
                      <a:pt x="13" y="48"/>
                    </a:lnTo>
                    <a:lnTo>
                      <a:pt x="0" y="54"/>
                    </a:lnTo>
                    <a:lnTo>
                      <a:pt x="17" y="56"/>
                    </a:lnTo>
                    <a:lnTo>
                      <a:pt x="35" y="58"/>
                    </a:lnTo>
                    <a:lnTo>
                      <a:pt x="52" y="60"/>
                    </a:lnTo>
                    <a:lnTo>
                      <a:pt x="69" y="61"/>
                    </a:lnTo>
                    <a:lnTo>
                      <a:pt x="86" y="64"/>
                    </a:lnTo>
                    <a:lnTo>
                      <a:pt x="103" y="66"/>
                    </a:lnTo>
                    <a:lnTo>
                      <a:pt x="121" y="68"/>
                    </a:lnTo>
                    <a:lnTo>
                      <a:pt x="137" y="70"/>
                    </a:lnTo>
                    <a:lnTo>
                      <a:pt x="174" y="75"/>
                    </a:lnTo>
                    <a:lnTo>
                      <a:pt x="211" y="80"/>
                    </a:lnTo>
                    <a:lnTo>
                      <a:pt x="247" y="85"/>
                    </a:lnTo>
                    <a:lnTo>
                      <a:pt x="283" y="90"/>
                    </a:lnTo>
                    <a:lnTo>
                      <a:pt x="319" y="95"/>
                    </a:lnTo>
                    <a:lnTo>
                      <a:pt x="356" y="100"/>
                    </a:lnTo>
                    <a:lnTo>
                      <a:pt x="393" y="105"/>
                    </a:lnTo>
                    <a:lnTo>
                      <a:pt x="429" y="111"/>
                    </a:lnTo>
                    <a:lnTo>
                      <a:pt x="466" y="116"/>
                    </a:lnTo>
                    <a:lnTo>
                      <a:pt x="502" y="121"/>
                    </a:lnTo>
                    <a:lnTo>
                      <a:pt x="538" y="126"/>
                    </a:lnTo>
                    <a:lnTo>
                      <a:pt x="574" y="131"/>
                    </a:lnTo>
                    <a:lnTo>
                      <a:pt x="611" y="136"/>
                    </a:lnTo>
                    <a:lnTo>
                      <a:pt x="648" y="141"/>
                    </a:lnTo>
                    <a:lnTo>
                      <a:pt x="683" y="146"/>
                    </a:lnTo>
                    <a:lnTo>
                      <a:pt x="720" y="151"/>
                    </a:lnTo>
                    <a:lnTo>
                      <a:pt x="732" y="153"/>
                    </a:lnTo>
                    <a:lnTo>
                      <a:pt x="745" y="155"/>
                    </a:lnTo>
                    <a:lnTo>
                      <a:pt x="757" y="156"/>
                    </a:lnTo>
                    <a:lnTo>
                      <a:pt x="770" y="158"/>
                    </a:lnTo>
                    <a:lnTo>
                      <a:pt x="783" y="159"/>
                    </a:lnTo>
                    <a:lnTo>
                      <a:pt x="795" y="161"/>
                    </a:lnTo>
                    <a:lnTo>
                      <a:pt x="808" y="162"/>
                    </a:lnTo>
                    <a:lnTo>
                      <a:pt x="820" y="164"/>
                    </a:lnTo>
                    <a:lnTo>
                      <a:pt x="808" y="155"/>
                    </a:lnTo>
                    <a:lnTo>
                      <a:pt x="795" y="144"/>
                    </a:lnTo>
                    <a:lnTo>
                      <a:pt x="782" y="135"/>
                    </a:lnTo>
                    <a:lnTo>
                      <a:pt x="768" y="125"/>
                    </a:lnTo>
                    <a:lnTo>
                      <a:pt x="755" y="115"/>
                    </a:lnTo>
                    <a:lnTo>
                      <a:pt x="742" y="105"/>
                    </a:lnTo>
                    <a:lnTo>
                      <a:pt x="728" y="96"/>
                    </a:lnTo>
                    <a:lnTo>
                      <a:pt x="716" y="87"/>
                    </a:lnTo>
                    <a:close/>
                  </a:path>
                </a:pathLst>
              </a:custGeom>
              <a:solidFill>
                <a:srgbClr val="9E5400"/>
              </a:solidFill>
              <a:ln>
                <a:noFill/>
              </a:ln>
            </p:spPr>
          </p:sp>
          <p:sp>
            <p:nvSpPr>
              <p:cNvPr id="611" name="Google Shape;611;p6"/>
              <p:cNvSpPr/>
              <p:nvPr/>
            </p:nvSpPr>
            <p:spPr>
              <a:xfrm>
                <a:off x="7476120" y="5511240"/>
                <a:ext cx="237240" cy="48960"/>
              </a:xfrm>
              <a:custGeom>
                <a:rect b="b" l="l" r="r" t="t"/>
                <a:pathLst>
                  <a:path extrusionOk="0" h="155" w="753">
                    <a:moveTo>
                      <a:pt x="648" y="77"/>
                    </a:moveTo>
                    <a:lnTo>
                      <a:pt x="613" y="72"/>
                    </a:lnTo>
                    <a:lnTo>
                      <a:pt x="579" y="68"/>
                    </a:lnTo>
                    <a:lnTo>
                      <a:pt x="544" y="62"/>
                    </a:lnTo>
                    <a:lnTo>
                      <a:pt x="510" y="57"/>
                    </a:lnTo>
                    <a:lnTo>
                      <a:pt x="475" y="53"/>
                    </a:lnTo>
                    <a:lnTo>
                      <a:pt x="441" y="48"/>
                    </a:lnTo>
                    <a:lnTo>
                      <a:pt x="406" y="44"/>
                    </a:lnTo>
                    <a:lnTo>
                      <a:pt x="373" y="38"/>
                    </a:lnTo>
                    <a:lnTo>
                      <a:pt x="338" y="33"/>
                    </a:lnTo>
                    <a:lnTo>
                      <a:pt x="304" y="29"/>
                    </a:lnTo>
                    <a:lnTo>
                      <a:pt x="269" y="24"/>
                    </a:lnTo>
                    <a:lnTo>
                      <a:pt x="235" y="20"/>
                    </a:lnTo>
                    <a:lnTo>
                      <a:pt x="200" y="14"/>
                    </a:lnTo>
                    <a:lnTo>
                      <a:pt x="166" y="9"/>
                    </a:lnTo>
                    <a:lnTo>
                      <a:pt x="131" y="5"/>
                    </a:lnTo>
                    <a:lnTo>
                      <a:pt x="97" y="0"/>
                    </a:lnTo>
                    <a:lnTo>
                      <a:pt x="84" y="6"/>
                    </a:lnTo>
                    <a:lnTo>
                      <a:pt x="73" y="13"/>
                    </a:lnTo>
                    <a:lnTo>
                      <a:pt x="60" y="20"/>
                    </a:lnTo>
                    <a:lnTo>
                      <a:pt x="49" y="27"/>
                    </a:lnTo>
                    <a:lnTo>
                      <a:pt x="37" y="34"/>
                    </a:lnTo>
                    <a:lnTo>
                      <a:pt x="25" y="40"/>
                    </a:lnTo>
                    <a:lnTo>
                      <a:pt x="13" y="48"/>
                    </a:lnTo>
                    <a:lnTo>
                      <a:pt x="0" y="54"/>
                    </a:lnTo>
                    <a:lnTo>
                      <a:pt x="17" y="56"/>
                    </a:lnTo>
                    <a:lnTo>
                      <a:pt x="34" y="57"/>
                    </a:lnTo>
                    <a:lnTo>
                      <a:pt x="50" y="59"/>
                    </a:lnTo>
                    <a:lnTo>
                      <a:pt x="66" y="61"/>
                    </a:lnTo>
                    <a:lnTo>
                      <a:pt x="83" y="62"/>
                    </a:lnTo>
                    <a:lnTo>
                      <a:pt x="100" y="65"/>
                    </a:lnTo>
                    <a:lnTo>
                      <a:pt x="115" y="67"/>
                    </a:lnTo>
                    <a:lnTo>
                      <a:pt x="132" y="69"/>
                    </a:lnTo>
                    <a:lnTo>
                      <a:pt x="165" y="73"/>
                    </a:lnTo>
                    <a:lnTo>
                      <a:pt x="197" y="78"/>
                    </a:lnTo>
                    <a:lnTo>
                      <a:pt x="229" y="82"/>
                    </a:lnTo>
                    <a:lnTo>
                      <a:pt x="262" y="87"/>
                    </a:lnTo>
                    <a:lnTo>
                      <a:pt x="294" y="92"/>
                    </a:lnTo>
                    <a:lnTo>
                      <a:pt x="327" y="96"/>
                    </a:lnTo>
                    <a:lnTo>
                      <a:pt x="359" y="100"/>
                    </a:lnTo>
                    <a:lnTo>
                      <a:pt x="392" y="104"/>
                    </a:lnTo>
                    <a:lnTo>
                      <a:pt x="424" y="110"/>
                    </a:lnTo>
                    <a:lnTo>
                      <a:pt x="456" y="114"/>
                    </a:lnTo>
                    <a:lnTo>
                      <a:pt x="489" y="118"/>
                    </a:lnTo>
                    <a:lnTo>
                      <a:pt x="521" y="123"/>
                    </a:lnTo>
                    <a:lnTo>
                      <a:pt x="554" y="127"/>
                    </a:lnTo>
                    <a:lnTo>
                      <a:pt x="586" y="132"/>
                    </a:lnTo>
                    <a:lnTo>
                      <a:pt x="618" y="137"/>
                    </a:lnTo>
                    <a:lnTo>
                      <a:pt x="651" y="141"/>
                    </a:lnTo>
                    <a:lnTo>
                      <a:pt x="663" y="143"/>
                    </a:lnTo>
                    <a:lnTo>
                      <a:pt x="677" y="144"/>
                    </a:lnTo>
                    <a:lnTo>
                      <a:pt x="689" y="146"/>
                    </a:lnTo>
                    <a:lnTo>
                      <a:pt x="702" y="147"/>
                    </a:lnTo>
                    <a:lnTo>
                      <a:pt x="716" y="149"/>
                    </a:lnTo>
                    <a:lnTo>
                      <a:pt x="728" y="150"/>
                    </a:lnTo>
                    <a:lnTo>
                      <a:pt x="741" y="153"/>
                    </a:lnTo>
                    <a:lnTo>
                      <a:pt x="753" y="155"/>
                    </a:lnTo>
                    <a:lnTo>
                      <a:pt x="741" y="145"/>
                    </a:lnTo>
                    <a:lnTo>
                      <a:pt x="728" y="135"/>
                    </a:lnTo>
                    <a:lnTo>
                      <a:pt x="715" y="125"/>
                    </a:lnTo>
                    <a:lnTo>
                      <a:pt x="701" y="116"/>
                    </a:lnTo>
                    <a:lnTo>
                      <a:pt x="687" y="106"/>
                    </a:lnTo>
                    <a:lnTo>
                      <a:pt x="675" y="97"/>
                    </a:lnTo>
                    <a:lnTo>
                      <a:pt x="661" y="87"/>
                    </a:lnTo>
                    <a:lnTo>
                      <a:pt x="648" y="77"/>
                    </a:lnTo>
                    <a:close/>
                  </a:path>
                </a:pathLst>
              </a:custGeom>
              <a:solidFill>
                <a:srgbClr val="A05600"/>
              </a:solidFill>
              <a:ln>
                <a:noFill/>
              </a:ln>
            </p:spPr>
          </p:sp>
          <p:sp>
            <p:nvSpPr>
              <p:cNvPr id="612" name="Google Shape;612;p6"/>
              <p:cNvSpPr/>
              <p:nvPr/>
            </p:nvSpPr>
            <p:spPr>
              <a:xfrm>
                <a:off x="7476120" y="5511240"/>
                <a:ext cx="215640" cy="46440"/>
              </a:xfrm>
              <a:custGeom>
                <a:rect b="b" l="l" r="r" t="t"/>
                <a:pathLst>
                  <a:path extrusionOk="0" h="145" w="687">
                    <a:moveTo>
                      <a:pt x="580" y="68"/>
                    </a:moveTo>
                    <a:lnTo>
                      <a:pt x="549" y="64"/>
                    </a:lnTo>
                    <a:lnTo>
                      <a:pt x="519" y="59"/>
                    </a:lnTo>
                    <a:lnTo>
                      <a:pt x="489" y="55"/>
                    </a:lnTo>
                    <a:lnTo>
                      <a:pt x="459" y="51"/>
                    </a:lnTo>
                    <a:lnTo>
                      <a:pt x="429" y="47"/>
                    </a:lnTo>
                    <a:lnTo>
                      <a:pt x="399" y="43"/>
                    </a:lnTo>
                    <a:lnTo>
                      <a:pt x="369" y="38"/>
                    </a:lnTo>
                    <a:lnTo>
                      <a:pt x="338" y="34"/>
                    </a:lnTo>
                    <a:lnTo>
                      <a:pt x="308" y="30"/>
                    </a:lnTo>
                    <a:lnTo>
                      <a:pt x="278" y="26"/>
                    </a:lnTo>
                    <a:lnTo>
                      <a:pt x="247" y="22"/>
                    </a:lnTo>
                    <a:lnTo>
                      <a:pt x="218" y="16"/>
                    </a:lnTo>
                    <a:lnTo>
                      <a:pt x="188" y="12"/>
                    </a:lnTo>
                    <a:lnTo>
                      <a:pt x="157" y="8"/>
                    </a:lnTo>
                    <a:lnTo>
                      <a:pt x="127" y="4"/>
                    </a:lnTo>
                    <a:lnTo>
                      <a:pt x="97" y="0"/>
                    </a:lnTo>
                    <a:lnTo>
                      <a:pt x="85" y="6"/>
                    </a:lnTo>
                    <a:lnTo>
                      <a:pt x="73" y="13"/>
                    </a:lnTo>
                    <a:lnTo>
                      <a:pt x="61" y="20"/>
                    </a:lnTo>
                    <a:lnTo>
                      <a:pt x="49" y="27"/>
                    </a:lnTo>
                    <a:lnTo>
                      <a:pt x="37" y="33"/>
                    </a:lnTo>
                    <a:lnTo>
                      <a:pt x="25" y="40"/>
                    </a:lnTo>
                    <a:lnTo>
                      <a:pt x="13" y="47"/>
                    </a:lnTo>
                    <a:lnTo>
                      <a:pt x="0" y="54"/>
                    </a:lnTo>
                    <a:lnTo>
                      <a:pt x="16" y="55"/>
                    </a:lnTo>
                    <a:lnTo>
                      <a:pt x="32" y="57"/>
                    </a:lnTo>
                    <a:lnTo>
                      <a:pt x="48" y="58"/>
                    </a:lnTo>
                    <a:lnTo>
                      <a:pt x="64" y="60"/>
                    </a:lnTo>
                    <a:lnTo>
                      <a:pt x="80" y="61"/>
                    </a:lnTo>
                    <a:lnTo>
                      <a:pt x="96" y="64"/>
                    </a:lnTo>
                    <a:lnTo>
                      <a:pt x="111" y="65"/>
                    </a:lnTo>
                    <a:lnTo>
                      <a:pt x="127" y="67"/>
                    </a:lnTo>
                    <a:lnTo>
                      <a:pt x="155" y="71"/>
                    </a:lnTo>
                    <a:lnTo>
                      <a:pt x="183" y="75"/>
                    </a:lnTo>
                    <a:lnTo>
                      <a:pt x="213" y="79"/>
                    </a:lnTo>
                    <a:lnTo>
                      <a:pt x="241" y="83"/>
                    </a:lnTo>
                    <a:lnTo>
                      <a:pt x="269" y="87"/>
                    </a:lnTo>
                    <a:lnTo>
                      <a:pt x="297" y="91"/>
                    </a:lnTo>
                    <a:lnTo>
                      <a:pt x="326" y="95"/>
                    </a:lnTo>
                    <a:lnTo>
                      <a:pt x="355" y="99"/>
                    </a:lnTo>
                    <a:lnTo>
                      <a:pt x="383" y="103"/>
                    </a:lnTo>
                    <a:lnTo>
                      <a:pt x="411" y="106"/>
                    </a:lnTo>
                    <a:lnTo>
                      <a:pt x="440" y="111"/>
                    </a:lnTo>
                    <a:lnTo>
                      <a:pt x="468" y="115"/>
                    </a:lnTo>
                    <a:lnTo>
                      <a:pt x="496" y="119"/>
                    </a:lnTo>
                    <a:lnTo>
                      <a:pt x="525" y="122"/>
                    </a:lnTo>
                    <a:lnTo>
                      <a:pt x="554" y="126"/>
                    </a:lnTo>
                    <a:lnTo>
                      <a:pt x="582" y="131"/>
                    </a:lnTo>
                    <a:lnTo>
                      <a:pt x="595" y="133"/>
                    </a:lnTo>
                    <a:lnTo>
                      <a:pt x="608" y="135"/>
                    </a:lnTo>
                    <a:lnTo>
                      <a:pt x="622" y="136"/>
                    </a:lnTo>
                    <a:lnTo>
                      <a:pt x="635" y="138"/>
                    </a:lnTo>
                    <a:lnTo>
                      <a:pt x="648" y="140"/>
                    </a:lnTo>
                    <a:lnTo>
                      <a:pt x="661" y="141"/>
                    </a:lnTo>
                    <a:lnTo>
                      <a:pt x="674" y="143"/>
                    </a:lnTo>
                    <a:lnTo>
                      <a:pt x="687" y="145"/>
                    </a:lnTo>
                    <a:lnTo>
                      <a:pt x="674" y="136"/>
                    </a:lnTo>
                    <a:lnTo>
                      <a:pt x="660" y="125"/>
                    </a:lnTo>
                    <a:lnTo>
                      <a:pt x="647" y="116"/>
                    </a:lnTo>
                    <a:lnTo>
                      <a:pt x="633" y="106"/>
                    </a:lnTo>
                    <a:lnTo>
                      <a:pt x="619" y="97"/>
                    </a:lnTo>
                    <a:lnTo>
                      <a:pt x="607" y="88"/>
                    </a:lnTo>
                    <a:lnTo>
                      <a:pt x="593" y="77"/>
                    </a:lnTo>
                    <a:lnTo>
                      <a:pt x="580" y="68"/>
                    </a:lnTo>
                    <a:close/>
                  </a:path>
                </a:pathLst>
              </a:custGeom>
              <a:solidFill>
                <a:srgbClr val="A55B00"/>
              </a:solidFill>
              <a:ln>
                <a:noFill/>
              </a:ln>
            </p:spPr>
          </p:sp>
          <p:sp>
            <p:nvSpPr>
              <p:cNvPr id="613" name="Google Shape;613;p6"/>
              <p:cNvSpPr/>
              <p:nvPr/>
            </p:nvSpPr>
            <p:spPr>
              <a:xfrm>
                <a:off x="7476120" y="5511240"/>
                <a:ext cx="195480" cy="42840"/>
              </a:xfrm>
              <a:custGeom>
                <a:rect b="b" l="l" r="r" t="t"/>
                <a:pathLst>
                  <a:path extrusionOk="0" h="136" w="618">
                    <a:moveTo>
                      <a:pt x="510" y="59"/>
                    </a:moveTo>
                    <a:lnTo>
                      <a:pt x="484" y="55"/>
                    </a:lnTo>
                    <a:lnTo>
                      <a:pt x="457" y="52"/>
                    </a:lnTo>
                    <a:lnTo>
                      <a:pt x="432" y="48"/>
                    </a:lnTo>
                    <a:lnTo>
                      <a:pt x="406" y="45"/>
                    </a:lnTo>
                    <a:lnTo>
                      <a:pt x="380" y="40"/>
                    </a:lnTo>
                    <a:lnTo>
                      <a:pt x="354" y="37"/>
                    </a:lnTo>
                    <a:lnTo>
                      <a:pt x="329" y="33"/>
                    </a:lnTo>
                    <a:lnTo>
                      <a:pt x="303" y="29"/>
                    </a:lnTo>
                    <a:lnTo>
                      <a:pt x="277" y="26"/>
                    </a:lnTo>
                    <a:lnTo>
                      <a:pt x="250" y="22"/>
                    </a:lnTo>
                    <a:lnTo>
                      <a:pt x="224" y="18"/>
                    </a:lnTo>
                    <a:lnTo>
                      <a:pt x="199" y="14"/>
                    </a:lnTo>
                    <a:lnTo>
                      <a:pt x="173" y="11"/>
                    </a:lnTo>
                    <a:lnTo>
                      <a:pt x="147" y="7"/>
                    </a:lnTo>
                    <a:lnTo>
                      <a:pt x="121" y="4"/>
                    </a:lnTo>
                    <a:lnTo>
                      <a:pt x="95" y="0"/>
                    </a:lnTo>
                    <a:lnTo>
                      <a:pt x="83" y="6"/>
                    </a:lnTo>
                    <a:lnTo>
                      <a:pt x="71" y="13"/>
                    </a:lnTo>
                    <a:lnTo>
                      <a:pt x="59" y="20"/>
                    </a:lnTo>
                    <a:lnTo>
                      <a:pt x="48" y="27"/>
                    </a:lnTo>
                    <a:lnTo>
                      <a:pt x="35" y="33"/>
                    </a:lnTo>
                    <a:lnTo>
                      <a:pt x="24" y="40"/>
                    </a:lnTo>
                    <a:lnTo>
                      <a:pt x="11" y="47"/>
                    </a:lnTo>
                    <a:lnTo>
                      <a:pt x="0" y="54"/>
                    </a:lnTo>
                    <a:lnTo>
                      <a:pt x="14" y="55"/>
                    </a:lnTo>
                    <a:lnTo>
                      <a:pt x="30" y="56"/>
                    </a:lnTo>
                    <a:lnTo>
                      <a:pt x="44" y="58"/>
                    </a:lnTo>
                    <a:lnTo>
                      <a:pt x="59" y="59"/>
                    </a:lnTo>
                    <a:lnTo>
                      <a:pt x="74" y="61"/>
                    </a:lnTo>
                    <a:lnTo>
                      <a:pt x="89" y="62"/>
                    </a:lnTo>
                    <a:lnTo>
                      <a:pt x="104" y="65"/>
                    </a:lnTo>
                    <a:lnTo>
                      <a:pt x="120" y="66"/>
                    </a:lnTo>
                    <a:lnTo>
                      <a:pt x="144" y="69"/>
                    </a:lnTo>
                    <a:lnTo>
                      <a:pt x="169" y="72"/>
                    </a:lnTo>
                    <a:lnTo>
                      <a:pt x="193" y="76"/>
                    </a:lnTo>
                    <a:lnTo>
                      <a:pt x="217" y="79"/>
                    </a:lnTo>
                    <a:lnTo>
                      <a:pt x="242" y="82"/>
                    </a:lnTo>
                    <a:lnTo>
                      <a:pt x="266" y="85"/>
                    </a:lnTo>
                    <a:lnTo>
                      <a:pt x="290" y="90"/>
                    </a:lnTo>
                    <a:lnTo>
                      <a:pt x="315" y="93"/>
                    </a:lnTo>
                    <a:lnTo>
                      <a:pt x="339" y="96"/>
                    </a:lnTo>
                    <a:lnTo>
                      <a:pt x="363" y="100"/>
                    </a:lnTo>
                    <a:lnTo>
                      <a:pt x="388" y="103"/>
                    </a:lnTo>
                    <a:lnTo>
                      <a:pt x="413" y="106"/>
                    </a:lnTo>
                    <a:lnTo>
                      <a:pt x="438" y="110"/>
                    </a:lnTo>
                    <a:lnTo>
                      <a:pt x="462" y="114"/>
                    </a:lnTo>
                    <a:lnTo>
                      <a:pt x="487" y="117"/>
                    </a:lnTo>
                    <a:lnTo>
                      <a:pt x="511" y="120"/>
                    </a:lnTo>
                    <a:lnTo>
                      <a:pt x="524" y="122"/>
                    </a:lnTo>
                    <a:lnTo>
                      <a:pt x="538" y="124"/>
                    </a:lnTo>
                    <a:lnTo>
                      <a:pt x="552" y="126"/>
                    </a:lnTo>
                    <a:lnTo>
                      <a:pt x="565" y="127"/>
                    </a:lnTo>
                    <a:lnTo>
                      <a:pt x="578" y="129"/>
                    </a:lnTo>
                    <a:lnTo>
                      <a:pt x="591" y="132"/>
                    </a:lnTo>
                    <a:lnTo>
                      <a:pt x="605" y="134"/>
                    </a:lnTo>
                    <a:lnTo>
                      <a:pt x="618" y="136"/>
                    </a:lnTo>
                    <a:lnTo>
                      <a:pt x="605" y="126"/>
                    </a:lnTo>
                    <a:lnTo>
                      <a:pt x="591" y="116"/>
                    </a:lnTo>
                    <a:lnTo>
                      <a:pt x="578" y="106"/>
                    </a:lnTo>
                    <a:lnTo>
                      <a:pt x="564" y="97"/>
                    </a:lnTo>
                    <a:lnTo>
                      <a:pt x="551" y="88"/>
                    </a:lnTo>
                    <a:lnTo>
                      <a:pt x="537" y="78"/>
                    </a:lnTo>
                    <a:lnTo>
                      <a:pt x="523" y="69"/>
                    </a:lnTo>
                    <a:lnTo>
                      <a:pt x="510" y="59"/>
                    </a:lnTo>
                    <a:close/>
                  </a:path>
                </a:pathLst>
              </a:custGeom>
              <a:solidFill>
                <a:srgbClr val="A85E00"/>
              </a:solidFill>
              <a:ln>
                <a:noFill/>
              </a:ln>
            </p:spPr>
          </p:sp>
          <p:sp>
            <p:nvSpPr>
              <p:cNvPr id="614" name="Google Shape;614;p6"/>
              <p:cNvSpPr/>
              <p:nvPr/>
            </p:nvSpPr>
            <p:spPr>
              <a:xfrm>
                <a:off x="7476120" y="5511240"/>
                <a:ext cx="173880" cy="40320"/>
              </a:xfrm>
              <a:custGeom>
                <a:rect b="b" l="l" r="r" t="t"/>
                <a:pathLst>
                  <a:path extrusionOk="0" h="126" w="552">
                    <a:moveTo>
                      <a:pt x="442" y="50"/>
                    </a:moveTo>
                    <a:lnTo>
                      <a:pt x="420" y="47"/>
                    </a:lnTo>
                    <a:lnTo>
                      <a:pt x="398" y="44"/>
                    </a:lnTo>
                    <a:lnTo>
                      <a:pt x="377" y="40"/>
                    </a:lnTo>
                    <a:lnTo>
                      <a:pt x="355" y="37"/>
                    </a:lnTo>
                    <a:lnTo>
                      <a:pt x="333" y="34"/>
                    </a:lnTo>
                    <a:lnTo>
                      <a:pt x="311" y="31"/>
                    </a:lnTo>
                    <a:lnTo>
                      <a:pt x="290" y="28"/>
                    </a:lnTo>
                    <a:lnTo>
                      <a:pt x="268" y="25"/>
                    </a:lnTo>
                    <a:lnTo>
                      <a:pt x="246" y="22"/>
                    </a:lnTo>
                    <a:lnTo>
                      <a:pt x="225" y="18"/>
                    </a:lnTo>
                    <a:lnTo>
                      <a:pt x="203" y="15"/>
                    </a:lnTo>
                    <a:lnTo>
                      <a:pt x="181" y="12"/>
                    </a:lnTo>
                    <a:lnTo>
                      <a:pt x="159" y="9"/>
                    </a:lnTo>
                    <a:lnTo>
                      <a:pt x="139" y="6"/>
                    </a:lnTo>
                    <a:lnTo>
                      <a:pt x="117" y="3"/>
                    </a:lnTo>
                    <a:lnTo>
                      <a:pt x="95" y="0"/>
                    </a:lnTo>
                    <a:lnTo>
                      <a:pt x="83" y="6"/>
                    </a:lnTo>
                    <a:lnTo>
                      <a:pt x="71" y="13"/>
                    </a:lnTo>
                    <a:lnTo>
                      <a:pt x="59" y="20"/>
                    </a:lnTo>
                    <a:lnTo>
                      <a:pt x="48" y="26"/>
                    </a:lnTo>
                    <a:lnTo>
                      <a:pt x="35" y="33"/>
                    </a:lnTo>
                    <a:lnTo>
                      <a:pt x="24" y="39"/>
                    </a:lnTo>
                    <a:lnTo>
                      <a:pt x="11" y="47"/>
                    </a:lnTo>
                    <a:lnTo>
                      <a:pt x="0" y="53"/>
                    </a:lnTo>
                    <a:lnTo>
                      <a:pt x="14" y="54"/>
                    </a:lnTo>
                    <a:lnTo>
                      <a:pt x="28" y="56"/>
                    </a:lnTo>
                    <a:lnTo>
                      <a:pt x="42" y="57"/>
                    </a:lnTo>
                    <a:lnTo>
                      <a:pt x="57" y="58"/>
                    </a:lnTo>
                    <a:lnTo>
                      <a:pt x="71" y="60"/>
                    </a:lnTo>
                    <a:lnTo>
                      <a:pt x="85" y="61"/>
                    </a:lnTo>
                    <a:lnTo>
                      <a:pt x="100" y="62"/>
                    </a:lnTo>
                    <a:lnTo>
                      <a:pt x="115" y="64"/>
                    </a:lnTo>
                    <a:lnTo>
                      <a:pt x="135" y="67"/>
                    </a:lnTo>
                    <a:lnTo>
                      <a:pt x="155" y="70"/>
                    </a:lnTo>
                    <a:lnTo>
                      <a:pt x="176" y="72"/>
                    </a:lnTo>
                    <a:lnTo>
                      <a:pt x="196" y="75"/>
                    </a:lnTo>
                    <a:lnTo>
                      <a:pt x="217" y="78"/>
                    </a:lnTo>
                    <a:lnTo>
                      <a:pt x="237" y="81"/>
                    </a:lnTo>
                    <a:lnTo>
                      <a:pt x="258" y="84"/>
                    </a:lnTo>
                    <a:lnTo>
                      <a:pt x="278" y="87"/>
                    </a:lnTo>
                    <a:lnTo>
                      <a:pt x="299" y="90"/>
                    </a:lnTo>
                    <a:lnTo>
                      <a:pt x="318" y="93"/>
                    </a:lnTo>
                    <a:lnTo>
                      <a:pt x="339" y="96"/>
                    </a:lnTo>
                    <a:lnTo>
                      <a:pt x="359" y="98"/>
                    </a:lnTo>
                    <a:lnTo>
                      <a:pt x="380" y="101"/>
                    </a:lnTo>
                    <a:lnTo>
                      <a:pt x="401" y="104"/>
                    </a:lnTo>
                    <a:lnTo>
                      <a:pt x="421" y="106"/>
                    </a:lnTo>
                    <a:lnTo>
                      <a:pt x="442" y="110"/>
                    </a:lnTo>
                    <a:lnTo>
                      <a:pt x="455" y="112"/>
                    </a:lnTo>
                    <a:lnTo>
                      <a:pt x="469" y="114"/>
                    </a:lnTo>
                    <a:lnTo>
                      <a:pt x="483" y="116"/>
                    </a:lnTo>
                    <a:lnTo>
                      <a:pt x="497" y="118"/>
                    </a:lnTo>
                    <a:lnTo>
                      <a:pt x="511" y="120"/>
                    </a:lnTo>
                    <a:lnTo>
                      <a:pt x="524" y="122"/>
                    </a:lnTo>
                    <a:lnTo>
                      <a:pt x="538" y="124"/>
                    </a:lnTo>
                    <a:lnTo>
                      <a:pt x="552" y="126"/>
                    </a:lnTo>
                    <a:lnTo>
                      <a:pt x="538" y="117"/>
                    </a:lnTo>
                    <a:lnTo>
                      <a:pt x="524" y="107"/>
                    </a:lnTo>
                    <a:lnTo>
                      <a:pt x="511" y="98"/>
                    </a:lnTo>
                    <a:lnTo>
                      <a:pt x="497" y="88"/>
                    </a:lnTo>
                    <a:lnTo>
                      <a:pt x="483" y="78"/>
                    </a:lnTo>
                    <a:lnTo>
                      <a:pt x="469" y="69"/>
                    </a:lnTo>
                    <a:lnTo>
                      <a:pt x="455" y="59"/>
                    </a:lnTo>
                    <a:lnTo>
                      <a:pt x="442" y="50"/>
                    </a:lnTo>
                    <a:close/>
                  </a:path>
                </a:pathLst>
              </a:custGeom>
              <a:solidFill>
                <a:srgbClr val="AA6000"/>
              </a:solidFill>
              <a:ln>
                <a:noFill/>
              </a:ln>
            </p:spPr>
          </p:sp>
          <p:sp>
            <p:nvSpPr>
              <p:cNvPr id="615" name="Google Shape;615;p6"/>
              <p:cNvSpPr/>
              <p:nvPr/>
            </p:nvSpPr>
            <p:spPr>
              <a:xfrm>
                <a:off x="7476120" y="5511240"/>
                <a:ext cx="152640" cy="36360"/>
              </a:xfrm>
              <a:custGeom>
                <a:rect b="b" l="l" r="r" t="t"/>
                <a:pathLst>
                  <a:path extrusionOk="0" h="117" w="485">
                    <a:moveTo>
                      <a:pt x="374" y="40"/>
                    </a:moveTo>
                    <a:lnTo>
                      <a:pt x="356" y="38"/>
                    </a:lnTo>
                    <a:lnTo>
                      <a:pt x="339" y="35"/>
                    </a:lnTo>
                    <a:lnTo>
                      <a:pt x="322" y="33"/>
                    </a:lnTo>
                    <a:lnTo>
                      <a:pt x="304" y="30"/>
                    </a:lnTo>
                    <a:lnTo>
                      <a:pt x="287" y="28"/>
                    </a:lnTo>
                    <a:lnTo>
                      <a:pt x="269" y="25"/>
                    </a:lnTo>
                    <a:lnTo>
                      <a:pt x="251" y="23"/>
                    </a:lnTo>
                    <a:lnTo>
                      <a:pt x="235" y="20"/>
                    </a:lnTo>
                    <a:lnTo>
                      <a:pt x="217" y="17"/>
                    </a:lnTo>
                    <a:lnTo>
                      <a:pt x="199" y="15"/>
                    </a:lnTo>
                    <a:lnTo>
                      <a:pt x="181" y="12"/>
                    </a:lnTo>
                    <a:lnTo>
                      <a:pt x="165" y="10"/>
                    </a:lnTo>
                    <a:lnTo>
                      <a:pt x="147" y="7"/>
                    </a:lnTo>
                    <a:lnTo>
                      <a:pt x="129" y="5"/>
                    </a:lnTo>
                    <a:lnTo>
                      <a:pt x="112" y="2"/>
                    </a:lnTo>
                    <a:lnTo>
                      <a:pt x="95" y="0"/>
                    </a:lnTo>
                    <a:lnTo>
                      <a:pt x="83" y="6"/>
                    </a:lnTo>
                    <a:lnTo>
                      <a:pt x="71" y="13"/>
                    </a:lnTo>
                    <a:lnTo>
                      <a:pt x="59" y="20"/>
                    </a:lnTo>
                    <a:lnTo>
                      <a:pt x="48" y="26"/>
                    </a:lnTo>
                    <a:lnTo>
                      <a:pt x="36" y="33"/>
                    </a:lnTo>
                    <a:lnTo>
                      <a:pt x="24" y="39"/>
                    </a:lnTo>
                    <a:lnTo>
                      <a:pt x="12" y="47"/>
                    </a:lnTo>
                    <a:lnTo>
                      <a:pt x="0" y="53"/>
                    </a:lnTo>
                    <a:lnTo>
                      <a:pt x="13" y="54"/>
                    </a:lnTo>
                    <a:lnTo>
                      <a:pt x="27" y="55"/>
                    </a:lnTo>
                    <a:lnTo>
                      <a:pt x="40" y="56"/>
                    </a:lnTo>
                    <a:lnTo>
                      <a:pt x="54" y="57"/>
                    </a:lnTo>
                    <a:lnTo>
                      <a:pt x="67" y="59"/>
                    </a:lnTo>
                    <a:lnTo>
                      <a:pt x="81" y="60"/>
                    </a:lnTo>
                    <a:lnTo>
                      <a:pt x="95" y="61"/>
                    </a:lnTo>
                    <a:lnTo>
                      <a:pt x="108" y="62"/>
                    </a:lnTo>
                    <a:lnTo>
                      <a:pt x="125" y="65"/>
                    </a:lnTo>
                    <a:lnTo>
                      <a:pt x="142" y="67"/>
                    </a:lnTo>
                    <a:lnTo>
                      <a:pt x="157" y="70"/>
                    </a:lnTo>
                    <a:lnTo>
                      <a:pt x="174" y="72"/>
                    </a:lnTo>
                    <a:lnTo>
                      <a:pt x="191" y="74"/>
                    </a:lnTo>
                    <a:lnTo>
                      <a:pt x="208" y="76"/>
                    </a:lnTo>
                    <a:lnTo>
                      <a:pt x="223" y="78"/>
                    </a:lnTo>
                    <a:lnTo>
                      <a:pt x="240" y="80"/>
                    </a:lnTo>
                    <a:lnTo>
                      <a:pt x="257" y="83"/>
                    </a:lnTo>
                    <a:lnTo>
                      <a:pt x="273" y="85"/>
                    </a:lnTo>
                    <a:lnTo>
                      <a:pt x="290" y="88"/>
                    </a:lnTo>
                    <a:lnTo>
                      <a:pt x="306" y="90"/>
                    </a:lnTo>
                    <a:lnTo>
                      <a:pt x="323" y="92"/>
                    </a:lnTo>
                    <a:lnTo>
                      <a:pt x="339" y="95"/>
                    </a:lnTo>
                    <a:lnTo>
                      <a:pt x="356" y="97"/>
                    </a:lnTo>
                    <a:lnTo>
                      <a:pt x="373" y="99"/>
                    </a:lnTo>
                    <a:lnTo>
                      <a:pt x="386" y="101"/>
                    </a:lnTo>
                    <a:lnTo>
                      <a:pt x="401" y="103"/>
                    </a:lnTo>
                    <a:lnTo>
                      <a:pt x="415" y="105"/>
                    </a:lnTo>
                    <a:lnTo>
                      <a:pt x="429" y="107"/>
                    </a:lnTo>
                    <a:lnTo>
                      <a:pt x="443" y="111"/>
                    </a:lnTo>
                    <a:lnTo>
                      <a:pt x="456" y="113"/>
                    </a:lnTo>
                    <a:lnTo>
                      <a:pt x="471" y="115"/>
                    </a:lnTo>
                    <a:lnTo>
                      <a:pt x="485" y="117"/>
                    </a:lnTo>
                    <a:lnTo>
                      <a:pt x="471" y="107"/>
                    </a:lnTo>
                    <a:lnTo>
                      <a:pt x="457" y="98"/>
                    </a:lnTo>
                    <a:lnTo>
                      <a:pt x="443" y="89"/>
                    </a:lnTo>
                    <a:lnTo>
                      <a:pt x="429" y="79"/>
                    </a:lnTo>
                    <a:lnTo>
                      <a:pt x="416" y="70"/>
                    </a:lnTo>
                    <a:lnTo>
                      <a:pt x="401" y="60"/>
                    </a:lnTo>
                    <a:lnTo>
                      <a:pt x="387" y="50"/>
                    </a:lnTo>
                    <a:lnTo>
                      <a:pt x="374" y="40"/>
                    </a:lnTo>
                    <a:close/>
                  </a:path>
                </a:pathLst>
              </a:custGeom>
              <a:solidFill>
                <a:srgbClr val="AD6000"/>
              </a:solidFill>
              <a:ln>
                <a:noFill/>
              </a:ln>
            </p:spPr>
          </p:sp>
          <p:sp>
            <p:nvSpPr>
              <p:cNvPr id="616" name="Google Shape;616;p6"/>
              <p:cNvSpPr/>
              <p:nvPr/>
            </p:nvSpPr>
            <p:spPr>
              <a:xfrm>
                <a:off x="7476120" y="5511240"/>
                <a:ext cx="132120" cy="33840"/>
              </a:xfrm>
              <a:custGeom>
                <a:rect b="b" l="l" r="r" t="t"/>
                <a:pathLst>
                  <a:path extrusionOk="0" h="107" w="419">
                    <a:moveTo>
                      <a:pt x="306" y="32"/>
                    </a:moveTo>
                    <a:lnTo>
                      <a:pt x="292" y="30"/>
                    </a:lnTo>
                    <a:lnTo>
                      <a:pt x="280" y="28"/>
                    </a:lnTo>
                    <a:lnTo>
                      <a:pt x="266" y="26"/>
                    </a:lnTo>
                    <a:lnTo>
                      <a:pt x="254" y="24"/>
                    </a:lnTo>
                    <a:lnTo>
                      <a:pt x="240" y="22"/>
                    </a:lnTo>
                    <a:lnTo>
                      <a:pt x="226" y="20"/>
                    </a:lnTo>
                    <a:lnTo>
                      <a:pt x="214" y="17"/>
                    </a:lnTo>
                    <a:lnTo>
                      <a:pt x="200" y="15"/>
                    </a:lnTo>
                    <a:lnTo>
                      <a:pt x="187" y="14"/>
                    </a:lnTo>
                    <a:lnTo>
                      <a:pt x="174" y="12"/>
                    </a:lnTo>
                    <a:lnTo>
                      <a:pt x="161" y="10"/>
                    </a:lnTo>
                    <a:lnTo>
                      <a:pt x="147" y="8"/>
                    </a:lnTo>
                    <a:lnTo>
                      <a:pt x="134" y="6"/>
                    </a:lnTo>
                    <a:lnTo>
                      <a:pt x="121" y="4"/>
                    </a:lnTo>
                    <a:lnTo>
                      <a:pt x="108" y="2"/>
                    </a:lnTo>
                    <a:lnTo>
                      <a:pt x="95" y="0"/>
                    </a:lnTo>
                    <a:lnTo>
                      <a:pt x="83" y="6"/>
                    </a:lnTo>
                    <a:lnTo>
                      <a:pt x="71" y="13"/>
                    </a:lnTo>
                    <a:lnTo>
                      <a:pt x="59" y="20"/>
                    </a:lnTo>
                    <a:lnTo>
                      <a:pt x="48" y="26"/>
                    </a:lnTo>
                    <a:lnTo>
                      <a:pt x="36" y="33"/>
                    </a:lnTo>
                    <a:lnTo>
                      <a:pt x="24" y="39"/>
                    </a:lnTo>
                    <a:lnTo>
                      <a:pt x="12" y="47"/>
                    </a:lnTo>
                    <a:lnTo>
                      <a:pt x="0" y="53"/>
                    </a:lnTo>
                    <a:lnTo>
                      <a:pt x="12" y="54"/>
                    </a:lnTo>
                    <a:lnTo>
                      <a:pt x="26" y="55"/>
                    </a:lnTo>
                    <a:lnTo>
                      <a:pt x="38" y="56"/>
                    </a:lnTo>
                    <a:lnTo>
                      <a:pt x="52" y="57"/>
                    </a:lnTo>
                    <a:lnTo>
                      <a:pt x="64" y="58"/>
                    </a:lnTo>
                    <a:lnTo>
                      <a:pt x="77" y="58"/>
                    </a:lnTo>
                    <a:lnTo>
                      <a:pt x="90" y="59"/>
                    </a:lnTo>
                    <a:lnTo>
                      <a:pt x="103" y="60"/>
                    </a:lnTo>
                    <a:lnTo>
                      <a:pt x="116" y="62"/>
                    </a:lnTo>
                    <a:lnTo>
                      <a:pt x="128" y="64"/>
                    </a:lnTo>
                    <a:lnTo>
                      <a:pt x="141" y="66"/>
                    </a:lnTo>
                    <a:lnTo>
                      <a:pt x="153" y="68"/>
                    </a:lnTo>
                    <a:lnTo>
                      <a:pt x="166" y="69"/>
                    </a:lnTo>
                    <a:lnTo>
                      <a:pt x="178" y="71"/>
                    </a:lnTo>
                    <a:lnTo>
                      <a:pt x="191" y="73"/>
                    </a:lnTo>
                    <a:lnTo>
                      <a:pt x="203" y="74"/>
                    </a:lnTo>
                    <a:lnTo>
                      <a:pt x="216" y="76"/>
                    </a:lnTo>
                    <a:lnTo>
                      <a:pt x="228" y="78"/>
                    </a:lnTo>
                    <a:lnTo>
                      <a:pt x="241" y="80"/>
                    </a:lnTo>
                    <a:lnTo>
                      <a:pt x="254" y="81"/>
                    </a:lnTo>
                    <a:lnTo>
                      <a:pt x="266" y="83"/>
                    </a:lnTo>
                    <a:lnTo>
                      <a:pt x="279" y="85"/>
                    </a:lnTo>
                    <a:lnTo>
                      <a:pt x="291" y="87"/>
                    </a:lnTo>
                    <a:lnTo>
                      <a:pt x="304" y="89"/>
                    </a:lnTo>
                    <a:lnTo>
                      <a:pt x="318" y="91"/>
                    </a:lnTo>
                    <a:lnTo>
                      <a:pt x="332" y="93"/>
                    </a:lnTo>
                    <a:lnTo>
                      <a:pt x="347" y="96"/>
                    </a:lnTo>
                    <a:lnTo>
                      <a:pt x="361" y="98"/>
                    </a:lnTo>
                    <a:lnTo>
                      <a:pt x="375" y="100"/>
                    </a:lnTo>
                    <a:lnTo>
                      <a:pt x="390" y="102"/>
                    </a:lnTo>
                    <a:lnTo>
                      <a:pt x="404" y="105"/>
                    </a:lnTo>
                    <a:lnTo>
                      <a:pt x="419" y="107"/>
                    </a:lnTo>
                    <a:lnTo>
                      <a:pt x="405" y="98"/>
                    </a:lnTo>
                    <a:lnTo>
                      <a:pt x="391" y="89"/>
                    </a:lnTo>
                    <a:lnTo>
                      <a:pt x="377" y="79"/>
                    </a:lnTo>
                    <a:lnTo>
                      <a:pt x="362" y="70"/>
                    </a:lnTo>
                    <a:lnTo>
                      <a:pt x="349" y="60"/>
                    </a:lnTo>
                    <a:lnTo>
                      <a:pt x="334" y="51"/>
                    </a:lnTo>
                    <a:lnTo>
                      <a:pt x="321" y="42"/>
                    </a:lnTo>
                    <a:lnTo>
                      <a:pt x="306" y="32"/>
                    </a:lnTo>
                    <a:close/>
                  </a:path>
                </a:pathLst>
              </a:custGeom>
              <a:solidFill>
                <a:srgbClr val="B26600"/>
              </a:solidFill>
              <a:ln>
                <a:noFill/>
              </a:ln>
            </p:spPr>
          </p:sp>
          <p:sp>
            <p:nvSpPr>
              <p:cNvPr id="617" name="Google Shape;617;p6"/>
              <p:cNvSpPr/>
              <p:nvPr/>
            </p:nvSpPr>
            <p:spPr>
              <a:xfrm>
                <a:off x="7476120" y="5511240"/>
                <a:ext cx="110880" cy="31320"/>
              </a:xfrm>
              <a:custGeom>
                <a:rect b="b" l="l" r="r" t="t"/>
                <a:pathLst>
                  <a:path extrusionOk="0" h="98" w="351">
                    <a:moveTo>
                      <a:pt x="237" y="23"/>
                    </a:moveTo>
                    <a:lnTo>
                      <a:pt x="219" y="20"/>
                    </a:lnTo>
                    <a:lnTo>
                      <a:pt x="201" y="17"/>
                    </a:lnTo>
                    <a:lnTo>
                      <a:pt x="184" y="14"/>
                    </a:lnTo>
                    <a:lnTo>
                      <a:pt x="166" y="11"/>
                    </a:lnTo>
                    <a:lnTo>
                      <a:pt x="147" y="8"/>
                    </a:lnTo>
                    <a:lnTo>
                      <a:pt x="129" y="5"/>
                    </a:lnTo>
                    <a:lnTo>
                      <a:pt x="111" y="3"/>
                    </a:lnTo>
                    <a:lnTo>
                      <a:pt x="94" y="0"/>
                    </a:lnTo>
                    <a:lnTo>
                      <a:pt x="82" y="6"/>
                    </a:lnTo>
                    <a:lnTo>
                      <a:pt x="71" y="13"/>
                    </a:lnTo>
                    <a:lnTo>
                      <a:pt x="58" y="20"/>
                    </a:lnTo>
                    <a:lnTo>
                      <a:pt x="47" y="26"/>
                    </a:lnTo>
                    <a:lnTo>
                      <a:pt x="35" y="33"/>
                    </a:lnTo>
                    <a:lnTo>
                      <a:pt x="24" y="39"/>
                    </a:lnTo>
                    <a:lnTo>
                      <a:pt x="11" y="47"/>
                    </a:lnTo>
                    <a:lnTo>
                      <a:pt x="0" y="53"/>
                    </a:lnTo>
                    <a:lnTo>
                      <a:pt x="12" y="54"/>
                    </a:lnTo>
                    <a:lnTo>
                      <a:pt x="24" y="54"/>
                    </a:lnTo>
                    <a:lnTo>
                      <a:pt x="36" y="55"/>
                    </a:lnTo>
                    <a:lnTo>
                      <a:pt x="49" y="56"/>
                    </a:lnTo>
                    <a:lnTo>
                      <a:pt x="60" y="57"/>
                    </a:lnTo>
                    <a:lnTo>
                      <a:pt x="73" y="57"/>
                    </a:lnTo>
                    <a:lnTo>
                      <a:pt x="84" y="58"/>
                    </a:lnTo>
                    <a:lnTo>
                      <a:pt x="97" y="59"/>
                    </a:lnTo>
                    <a:lnTo>
                      <a:pt x="114" y="61"/>
                    </a:lnTo>
                    <a:lnTo>
                      <a:pt x="130" y="64"/>
                    </a:lnTo>
                    <a:lnTo>
                      <a:pt x="148" y="67"/>
                    </a:lnTo>
                    <a:lnTo>
                      <a:pt x="165" y="69"/>
                    </a:lnTo>
                    <a:lnTo>
                      <a:pt x="181" y="71"/>
                    </a:lnTo>
                    <a:lnTo>
                      <a:pt x="199" y="73"/>
                    </a:lnTo>
                    <a:lnTo>
                      <a:pt x="216" y="76"/>
                    </a:lnTo>
                    <a:lnTo>
                      <a:pt x="233" y="78"/>
                    </a:lnTo>
                    <a:lnTo>
                      <a:pt x="247" y="81"/>
                    </a:lnTo>
                    <a:lnTo>
                      <a:pt x="262" y="83"/>
                    </a:lnTo>
                    <a:lnTo>
                      <a:pt x="277" y="87"/>
                    </a:lnTo>
                    <a:lnTo>
                      <a:pt x="292" y="89"/>
                    </a:lnTo>
                    <a:lnTo>
                      <a:pt x="307" y="91"/>
                    </a:lnTo>
                    <a:lnTo>
                      <a:pt x="322" y="93"/>
                    </a:lnTo>
                    <a:lnTo>
                      <a:pt x="336" y="96"/>
                    </a:lnTo>
                    <a:lnTo>
                      <a:pt x="351" y="98"/>
                    </a:lnTo>
                    <a:lnTo>
                      <a:pt x="336" y="89"/>
                    </a:lnTo>
                    <a:lnTo>
                      <a:pt x="323" y="79"/>
                    </a:lnTo>
                    <a:lnTo>
                      <a:pt x="308" y="70"/>
                    </a:lnTo>
                    <a:lnTo>
                      <a:pt x="294" y="60"/>
                    </a:lnTo>
                    <a:lnTo>
                      <a:pt x="280" y="51"/>
                    </a:lnTo>
                    <a:lnTo>
                      <a:pt x="265" y="42"/>
                    </a:lnTo>
                    <a:lnTo>
                      <a:pt x="252" y="32"/>
                    </a:lnTo>
                    <a:lnTo>
                      <a:pt x="237" y="23"/>
                    </a:lnTo>
                    <a:close/>
                  </a:path>
                </a:pathLst>
              </a:custGeom>
              <a:solidFill>
                <a:srgbClr val="B56802"/>
              </a:solidFill>
              <a:ln>
                <a:noFill/>
              </a:ln>
            </p:spPr>
          </p:sp>
          <p:sp>
            <p:nvSpPr>
              <p:cNvPr id="618" name="Google Shape;618;p6"/>
              <p:cNvSpPr/>
              <p:nvPr/>
            </p:nvSpPr>
            <p:spPr>
              <a:xfrm>
                <a:off x="7476120" y="5511240"/>
                <a:ext cx="89280" cy="27360"/>
              </a:xfrm>
              <a:custGeom>
                <a:rect b="b" l="l" r="r" t="t"/>
                <a:pathLst>
                  <a:path extrusionOk="0" h="89" w="284">
                    <a:moveTo>
                      <a:pt x="169" y="13"/>
                    </a:moveTo>
                    <a:lnTo>
                      <a:pt x="94" y="0"/>
                    </a:lnTo>
                    <a:lnTo>
                      <a:pt x="0" y="53"/>
                    </a:lnTo>
                    <a:lnTo>
                      <a:pt x="92" y="57"/>
                    </a:lnTo>
                    <a:lnTo>
                      <a:pt x="164" y="68"/>
                    </a:lnTo>
                    <a:lnTo>
                      <a:pt x="284" y="89"/>
                    </a:lnTo>
                    <a:lnTo>
                      <a:pt x="169" y="13"/>
                    </a:lnTo>
                    <a:close/>
                  </a:path>
                </a:pathLst>
              </a:custGeom>
              <a:solidFill>
                <a:srgbClr val="B76B05"/>
              </a:solidFill>
              <a:ln>
                <a:noFill/>
              </a:ln>
            </p:spPr>
          </p:sp>
          <p:sp>
            <p:nvSpPr>
              <p:cNvPr id="619" name="Google Shape;619;p6"/>
              <p:cNvSpPr/>
              <p:nvPr/>
            </p:nvSpPr>
            <p:spPr>
              <a:xfrm>
                <a:off x="7829640" y="5269320"/>
                <a:ext cx="57600" cy="311400"/>
              </a:xfrm>
              <a:custGeom>
                <a:rect b="b" l="l" r="r" t="t"/>
                <a:pathLst>
                  <a:path extrusionOk="0" h="981" w="185">
                    <a:moveTo>
                      <a:pt x="0" y="893"/>
                    </a:moveTo>
                    <a:lnTo>
                      <a:pt x="87" y="54"/>
                    </a:lnTo>
                    <a:lnTo>
                      <a:pt x="185" y="0"/>
                    </a:lnTo>
                    <a:lnTo>
                      <a:pt x="179" y="126"/>
                    </a:lnTo>
                    <a:lnTo>
                      <a:pt x="170" y="258"/>
                    </a:lnTo>
                    <a:lnTo>
                      <a:pt x="158" y="393"/>
                    </a:lnTo>
                    <a:lnTo>
                      <a:pt x="146" y="527"/>
                    </a:lnTo>
                    <a:lnTo>
                      <a:pt x="131" y="657"/>
                    </a:lnTo>
                    <a:lnTo>
                      <a:pt x="116" y="778"/>
                    </a:lnTo>
                    <a:lnTo>
                      <a:pt x="102" y="887"/>
                    </a:lnTo>
                    <a:lnTo>
                      <a:pt x="87" y="981"/>
                    </a:lnTo>
                    <a:lnTo>
                      <a:pt x="0" y="893"/>
                    </a:lnTo>
                    <a:close/>
                  </a:path>
                </a:pathLst>
              </a:custGeom>
              <a:solidFill>
                <a:srgbClr val="8C4400"/>
              </a:solidFill>
              <a:ln>
                <a:noFill/>
              </a:ln>
            </p:spPr>
          </p:sp>
          <p:sp>
            <p:nvSpPr>
              <p:cNvPr id="620" name="Google Shape;620;p6"/>
              <p:cNvSpPr/>
              <p:nvPr/>
            </p:nvSpPr>
            <p:spPr>
              <a:xfrm>
                <a:off x="7829640" y="5286960"/>
                <a:ext cx="56520" cy="293400"/>
              </a:xfrm>
              <a:custGeom>
                <a:rect b="b" l="l" r="r" t="t"/>
                <a:pathLst>
                  <a:path extrusionOk="0" h="924" w="179">
                    <a:moveTo>
                      <a:pt x="0" y="836"/>
                    </a:moveTo>
                    <a:lnTo>
                      <a:pt x="11" y="739"/>
                    </a:lnTo>
                    <a:lnTo>
                      <a:pt x="21" y="641"/>
                    </a:lnTo>
                    <a:lnTo>
                      <a:pt x="31" y="543"/>
                    </a:lnTo>
                    <a:lnTo>
                      <a:pt x="41" y="445"/>
                    </a:lnTo>
                    <a:lnTo>
                      <a:pt x="52" y="348"/>
                    </a:lnTo>
                    <a:lnTo>
                      <a:pt x="62" y="250"/>
                    </a:lnTo>
                    <a:lnTo>
                      <a:pt x="71" y="152"/>
                    </a:lnTo>
                    <a:lnTo>
                      <a:pt x="82" y="54"/>
                    </a:lnTo>
                    <a:lnTo>
                      <a:pt x="94" y="47"/>
                    </a:lnTo>
                    <a:lnTo>
                      <a:pt x="106" y="41"/>
                    </a:lnTo>
                    <a:lnTo>
                      <a:pt x="119" y="33"/>
                    </a:lnTo>
                    <a:lnTo>
                      <a:pt x="131" y="27"/>
                    </a:lnTo>
                    <a:lnTo>
                      <a:pt x="143" y="20"/>
                    </a:lnTo>
                    <a:lnTo>
                      <a:pt x="155" y="14"/>
                    </a:lnTo>
                    <a:lnTo>
                      <a:pt x="167" y="6"/>
                    </a:lnTo>
                    <a:lnTo>
                      <a:pt x="179" y="0"/>
                    </a:lnTo>
                    <a:lnTo>
                      <a:pt x="173" y="123"/>
                    </a:lnTo>
                    <a:lnTo>
                      <a:pt x="163" y="249"/>
                    </a:lnTo>
                    <a:lnTo>
                      <a:pt x="153" y="375"/>
                    </a:lnTo>
                    <a:lnTo>
                      <a:pt x="142" y="498"/>
                    </a:lnTo>
                    <a:lnTo>
                      <a:pt x="129" y="618"/>
                    </a:lnTo>
                    <a:lnTo>
                      <a:pt x="115" y="730"/>
                    </a:lnTo>
                    <a:lnTo>
                      <a:pt x="102" y="833"/>
                    </a:lnTo>
                    <a:lnTo>
                      <a:pt x="87" y="924"/>
                    </a:lnTo>
                    <a:lnTo>
                      <a:pt x="77" y="913"/>
                    </a:lnTo>
                    <a:lnTo>
                      <a:pt x="65" y="902"/>
                    </a:lnTo>
                    <a:lnTo>
                      <a:pt x="55" y="891"/>
                    </a:lnTo>
                    <a:lnTo>
                      <a:pt x="43" y="880"/>
                    </a:lnTo>
                    <a:lnTo>
                      <a:pt x="33" y="869"/>
                    </a:lnTo>
                    <a:lnTo>
                      <a:pt x="21" y="858"/>
                    </a:lnTo>
                    <a:lnTo>
                      <a:pt x="11" y="847"/>
                    </a:lnTo>
                    <a:lnTo>
                      <a:pt x="0" y="836"/>
                    </a:lnTo>
                    <a:close/>
                  </a:path>
                </a:pathLst>
              </a:custGeom>
              <a:solidFill>
                <a:srgbClr val="8E4700"/>
              </a:solidFill>
              <a:ln>
                <a:noFill/>
              </a:ln>
            </p:spPr>
          </p:sp>
          <p:sp>
            <p:nvSpPr>
              <p:cNvPr id="621" name="Google Shape;621;p6"/>
              <p:cNvSpPr/>
              <p:nvPr/>
            </p:nvSpPr>
            <p:spPr>
              <a:xfrm>
                <a:off x="7829640" y="5306040"/>
                <a:ext cx="54000" cy="274680"/>
              </a:xfrm>
              <a:custGeom>
                <a:rect b="b" l="l" r="r" t="t"/>
                <a:pathLst>
                  <a:path extrusionOk="0" h="867" w="174">
                    <a:moveTo>
                      <a:pt x="0" y="779"/>
                    </a:moveTo>
                    <a:lnTo>
                      <a:pt x="10" y="688"/>
                    </a:lnTo>
                    <a:lnTo>
                      <a:pt x="19" y="598"/>
                    </a:lnTo>
                    <a:lnTo>
                      <a:pt x="29" y="507"/>
                    </a:lnTo>
                    <a:lnTo>
                      <a:pt x="38" y="416"/>
                    </a:lnTo>
                    <a:lnTo>
                      <a:pt x="47" y="325"/>
                    </a:lnTo>
                    <a:lnTo>
                      <a:pt x="57" y="234"/>
                    </a:lnTo>
                    <a:lnTo>
                      <a:pt x="67" y="144"/>
                    </a:lnTo>
                    <a:lnTo>
                      <a:pt x="77" y="53"/>
                    </a:lnTo>
                    <a:lnTo>
                      <a:pt x="89" y="47"/>
                    </a:lnTo>
                    <a:lnTo>
                      <a:pt x="101" y="39"/>
                    </a:lnTo>
                    <a:lnTo>
                      <a:pt x="113" y="33"/>
                    </a:lnTo>
                    <a:lnTo>
                      <a:pt x="126" y="27"/>
                    </a:lnTo>
                    <a:lnTo>
                      <a:pt x="137" y="19"/>
                    </a:lnTo>
                    <a:lnTo>
                      <a:pt x="150" y="13"/>
                    </a:lnTo>
                    <a:lnTo>
                      <a:pt x="161" y="7"/>
                    </a:lnTo>
                    <a:lnTo>
                      <a:pt x="174" y="0"/>
                    </a:lnTo>
                    <a:lnTo>
                      <a:pt x="167" y="121"/>
                    </a:lnTo>
                    <a:lnTo>
                      <a:pt x="157" y="240"/>
                    </a:lnTo>
                    <a:lnTo>
                      <a:pt x="148" y="358"/>
                    </a:lnTo>
                    <a:lnTo>
                      <a:pt x="137" y="471"/>
                    </a:lnTo>
                    <a:lnTo>
                      <a:pt x="126" y="579"/>
                    </a:lnTo>
                    <a:lnTo>
                      <a:pt x="113" y="682"/>
                    </a:lnTo>
                    <a:lnTo>
                      <a:pt x="101" y="778"/>
                    </a:lnTo>
                    <a:lnTo>
                      <a:pt x="87" y="867"/>
                    </a:lnTo>
                    <a:lnTo>
                      <a:pt x="77" y="856"/>
                    </a:lnTo>
                    <a:lnTo>
                      <a:pt x="65" y="845"/>
                    </a:lnTo>
                    <a:lnTo>
                      <a:pt x="55" y="834"/>
                    </a:lnTo>
                    <a:lnTo>
                      <a:pt x="43" y="823"/>
                    </a:lnTo>
                    <a:lnTo>
                      <a:pt x="33" y="812"/>
                    </a:lnTo>
                    <a:lnTo>
                      <a:pt x="21" y="801"/>
                    </a:lnTo>
                    <a:lnTo>
                      <a:pt x="11" y="790"/>
                    </a:lnTo>
                    <a:lnTo>
                      <a:pt x="0" y="779"/>
                    </a:lnTo>
                    <a:close/>
                  </a:path>
                </a:pathLst>
              </a:custGeom>
              <a:solidFill>
                <a:srgbClr val="914900"/>
              </a:solidFill>
              <a:ln>
                <a:noFill/>
              </a:ln>
            </p:spPr>
          </p:sp>
          <p:sp>
            <p:nvSpPr>
              <p:cNvPr id="622" name="Google Shape;622;p6"/>
              <p:cNvSpPr/>
              <p:nvPr/>
            </p:nvSpPr>
            <p:spPr>
              <a:xfrm>
                <a:off x="7829640" y="5323680"/>
                <a:ext cx="52560" cy="256680"/>
              </a:xfrm>
              <a:custGeom>
                <a:rect b="b" l="l" r="r" t="t"/>
                <a:pathLst>
                  <a:path extrusionOk="0" h="810" w="169">
                    <a:moveTo>
                      <a:pt x="0" y="722"/>
                    </a:moveTo>
                    <a:lnTo>
                      <a:pt x="9" y="639"/>
                    </a:lnTo>
                    <a:lnTo>
                      <a:pt x="18" y="555"/>
                    </a:lnTo>
                    <a:lnTo>
                      <a:pt x="27" y="471"/>
                    </a:lnTo>
                    <a:lnTo>
                      <a:pt x="36" y="387"/>
                    </a:lnTo>
                    <a:lnTo>
                      <a:pt x="44" y="304"/>
                    </a:lnTo>
                    <a:lnTo>
                      <a:pt x="54" y="219"/>
                    </a:lnTo>
                    <a:lnTo>
                      <a:pt x="62" y="135"/>
                    </a:lnTo>
                    <a:lnTo>
                      <a:pt x="71" y="51"/>
                    </a:lnTo>
                    <a:lnTo>
                      <a:pt x="84" y="45"/>
                    </a:lnTo>
                    <a:lnTo>
                      <a:pt x="96" y="39"/>
                    </a:lnTo>
                    <a:lnTo>
                      <a:pt x="108" y="32"/>
                    </a:lnTo>
                    <a:lnTo>
                      <a:pt x="121" y="25"/>
                    </a:lnTo>
                    <a:lnTo>
                      <a:pt x="132" y="19"/>
                    </a:lnTo>
                    <a:lnTo>
                      <a:pt x="145" y="13"/>
                    </a:lnTo>
                    <a:lnTo>
                      <a:pt x="156" y="6"/>
                    </a:lnTo>
                    <a:lnTo>
                      <a:pt x="169" y="0"/>
                    </a:lnTo>
                    <a:lnTo>
                      <a:pt x="160" y="118"/>
                    </a:lnTo>
                    <a:lnTo>
                      <a:pt x="152" y="231"/>
                    </a:lnTo>
                    <a:lnTo>
                      <a:pt x="143" y="339"/>
                    </a:lnTo>
                    <a:lnTo>
                      <a:pt x="133" y="442"/>
                    </a:lnTo>
                    <a:lnTo>
                      <a:pt x="124" y="540"/>
                    </a:lnTo>
                    <a:lnTo>
                      <a:pt x="112" y="633"/>
                    </a:lnTo>
                    <a:lnTo>
                      <a:pt x="101" y="724"/>
                    </a:lnTo>
                    <a:lnTo>
                      <a:pt x="87" y="810"/>
                    </a:lnTo>
                    <a:lnTo>
                      <a:pt x="77" y="799"/>
                    </a:lnTo>
                    <a:lnTo>
                      <a:pt x="65" y="788"/>
                    </a:lnTo>
                    <a:lnTo>
                      <a:pt x="55" y="777"/>
                    </a:lnTo>
                    <a:lnTo>
                      <a:pt x="43" y="766"/>
                    </a:lnTo>
                    <a:lnTo>
                      <a:pt x="33" y="755"/>
                    </a:lnTo>
                    <a:lnTo>
                      <a:pt x="21" y="744"/>
                    </a:lnTo>
                    <a:lnTo>
                      <a:pt x="11" y="733"/>
                    </a:lnTo>
                    <a:lnTo>
                      <a:pt x="0" y="722"/>
                    </a:lnTo>
                    <a:close/>
                  </a:path>
                </a:pathLst>
              </a:custGeom>
              <a:solidFill>
                <a:srgbClr val="964F00"/>
              </a:solidFill>
              <a:ln>
                <a:noFill/>
              </a:ln>
            </p:spPr>
          </p:sp>
          <p:sp>
            <p:nvSpPr>
              <p:cNvPr id="623" name="Google Shape;623;p6"/>
              <p:cNvSpPr/>
              <p:nvPr/>
            </p:nvSpPr>
            <p:spPr>
              <a:xfrm>
                <a:off x="7829640" y="5341320"/>
                <a:ext cx="51480" cy="239040"/>
              </a:xfrm>
              <a:custGeom>
                <a:rect b="b" l="l" r="r" t="t"/>
                <a:pathLst>
                  <a:path extrusionOk="0" h="752" w="162">
                    <a:moveTo>
                      <a:pt x="0" y="664"/>
                    </a:moveTo>
                    <a:lnTo>
                      <a:pt x="9" y="587"/>
                    </a:lnTo>
                    <a:lnTo>
                      <a:pt x="17" y="511"/>
                    </a:lnTo>
                    <a:lnTo>
                      <a:pt x="25" y="433"/>
                    </a:lnTo>
                    <a:lnTo>
                      <a:pt x="34" y="357"/>
                    </a:lnTo>
                    <a:lnTo>
                      <a:pt x="41" y="279"/>
                    </a:lnTo>
                    <a:lnTo>
                      <a:pt x="50" y="203"/>
                    </a:lnTo>
                    <a:lnTo>
                      <a:pt x="58" y="125"/>
                    </a:lnTo>
                    <a:lnTo>
                      <a:pt x="66" y="49"/>
                    </a:lnTo>
                    <a:lnTo>
                      <a:pt x="79" y="43"/>
                    </a:lnTo>
                    <a:lnTo>
                      <a:pt x="90" y="36"/>
                    </a:lnTo>
                    <a:lnTo>
                      <a:pt x="103" y="30"/>
                    </a:lnTo>
                    <a:lnTo>
                      <a:pt x="114" y="24"/>
                    </a:lnTo>
                    <a:lnTo>
                      <a:pt x="127" y="18"/>
                    </a:lnTo>
                    <a:lnTo>
                      <a:pt x="138" y="12"/>
                    </a:lnTo>
                    <a:lnTo>
                      <a:pt x="151" y="6"/>
                    </a:lnTo>
                    <a:lnTo>
                      <a:pt x="162" y="0"/>
                    </a:lnTo>
                    <a:lnTo>
                      <a:pt x="153" y="116"/>
                    </a:lnTo>
                    <a:lnTo>
                      <a:pt x="145" y="222"/>
                    </a:lnTo>
                    <a:lnTo>
                      <a:pt x="137" y="320"/>
                    </a:lnTo>
                    <a:lnTo>
                      <a:pt x="129" y="412"/>
                    </a:lnTo>
                    <a:lnTo>
                      <a:pt x="120" y="500"/>
                    </a:lnTo>
                    <a:lnTo>
                      <a:pt x="110" y="585"/>
                    </a:lnTo>
                    <a:lnTo>
                      <a:pt x="100" y="669"/>
                    </a:lnTo>
                    <a:lnTo>
                      <a:pt x="87" y="752"/>
                    </a:lnTo>
                    <a:lnTo>
                      <a:pt x="77" y="741"/>
                    </a:lnTo>
                    <a:lnTo>
                      <a:pt x="65" y="730"/>
                    </a:lnTo>
                    <a:lnTo>
                      <a:pt x="55" y="719"/>
                    </a:lnTo>
                    <a:lnTo>
                      <a:pt x="43" y="708"/>
                    </a:lnTo>
                    <a:lnTo>
                      <a:pt x="33" y="697"/>
                    </a:lnTo>
                    <a:lnTo>
                      <a:pt x="21" y="686"/>
                    </a:lnTo>
                    <a:lnTo>
                      <a:pt x="11" y="675"/>
                    </a:lnTo>
                    <a:lnTo>
                      <a:pt x="0" y="664"/>
                    </a:lnTo>
                    <a:close/>
                  </a:path>
                </a:pathLst>
              </a:custGeom>
              <a:solidFill>
                <a:srgbClr val="994F00"/>
              </a:solidFill>
              <a:ln>
                <a:noFill/>
              </a:ln>
            </p:spPr>
          </p:sp>
          <p:sp>
            <p:nvSpPr>
              <p:cNvPr id="624" name="Google Shape;624;p6"/>
              <p:cNvSpPr/>
              <p:nvPr/>
            </p:nvSpPr>
            <p:spPr>
              <a:xfrm>
                <a:off x="7829640" y="5360400"/>
                <a:ext cx="48960" cy="219960"/>
              </a:xfrm>
              <a:custGeom>
                <a:rect b="b" l="l" r="r" t="t"/>
                <a:pathLst>
                  <a:path extrusionOk="0" h="696" w="157">
                    <a:moveTo>
                      <a:pt x="0" y="608"/>
                    </a:moveTo>
                    <a:lnTo>
                      <a:pt x="8" y="538"/>
                    </a:lnTo>
                    <a:lnTo>
                      <a:pt x="15" y="468"/>
                    </a:lnTo>
                    <a:lnTo>
                      <a:pt x="23" y="398"/>
                    </a:lnTo>
                    <a:lnTo>
                      <a:pt x="31" y="329"/>
                    </a:lnTo>
                    <a:lnTo>
                      <a:pt x="38" y="259"/>
                    </a:lnTo>
                    <a:lnTo>
                      <a:pt x="46" y="189"/>
                    </a:lnTo>
                    <a:lnTo>
                      <a:pt x="54" y="120"/>
                    </a:lnTo>
                    <a:lnTo>
                      <a:pt x="61" y="49"/>
                    </a:lnTo>
                    <a:lnTo>
                      <a:pt x="74" y="43"/>
                    </a:lnTo>
                    <a:lnTo>
                      <a:pt x="85" y="37"/>
                    </a:lnTo>
                    <a:lnTo>
                      <a:pt x="98" y="31"/>
                    </a:lnTo>
                    <a:lnTo>
                      <a:pt x="109" y="24"/>
                    </a:lnTo>
                    <a:lnTo>
                      <a:pt x="121" y="18"/>
                    </a:lnTo>
                    <a:lnTo>
                      <a:pt x="133" y="13"/>
                    </a:lnTo>
                    <a:lnTo>
                      <a:pt x="145" y="6"/>
                    </a:lnTo>
                    <a:lnTo>
                      <a:pt x="157" y="0"/>
                    </a:lnTo>
                    <a:lnTo>
                      <a:pt x="147" y="113"/>
                    </a:lnTo>
                    <a:lnTo>
                      <a:pt x="139" y="214"/>
                    </a:lnTo>
                    <a:lnTo>
                      <a:pt x="131" y="303"/>
                    </a:lnTo>
                    <a:lnTo>
                      <a:pt x="125" y="384"/>
                    </a:lnTo>
                    <a:lnTo>
                      <a:pt x="117" y="462"/>
                    </a:lnTo>
                    <a:lnTo>
                      <a:pt x="109" y="537"/>
                    </a:lnTo>
                    <a:lnTo>
                      <a:pt x="99" y="615"/>
                    </a:lnTo>
                    <a:lnTo>
                      <a:pt x="87" y="696"/>
                    </a:lnTo>
                    <a:lnTo>
                      <a:pt x="77" y="685"/>
                    </a:lnTo>
                    <a:lnTo>
                      <a:pt x="65" y="674"/>
                    </a:lnTo>
                    <a:lnTo>
                      <a:pt x="55" y="663"/>
                    </a:lnTo>
                    <a:lnTo>
                      <a:pt x="43" y="652"/>
                    </a:lnTo>
                    <a:lnTo>
                      <a:pt x="33" y="641"/>
                    </a:lnTo>
                    <a:lnTo>
                      <a:pt x="21" y="630"/>
                    </a:lnTo>
                    <a:lnTo>
                      <a:pt x="11" y="619"/>
                    </a:lnTo>
                    <a:lnTo>
                      <a:pt x="0" y="608"/>
                    </a:lnTo>
                    <a:close/>
                  </a:path>
                </a:pathLst>
              </a:custGeom>
              <a:solidFill>
                <a:srgbClr val="9B5100"/>
              </a:solidFill>
              <a:ln>
                <a:noFill/>
              </a:ln>
            </p:spPr>
          </p:sp>
          <p:sp>
            <p:nvSpPr>
              <p:cNvPr id="625" name="Google Shape;625;p6"/>
              <p:cNvSpPr/>
              <p:nvPr/>
            </p:nvSpPr>
            <p:spPr>
              <a:xfrm>
                <a:off x="7829640" y="5378040"/>
                <a:ext cx="47520" cy="202320"/>
              </a:xfrm>
              <a:custGeom>
                <a:rect b="b" l="l" r="r" t="t"/>
                <a:pathLst>
                  <a:path extrusionOk="0" h="638" w="152">
                    <a:moveTo>
                      <a:pt x="0" y="550"/>
                    </a:moveTo>
                    <a:lnTo>
                      <a:pt x="7" y="488"/>
                    </a:lnTo>
                    <a:lnTo>
                      <a:pt x="14" y="425"/>
                    </a:lnTo>
                    <a:lnTo>
                      <a:pt x="20" y="362"/>
                    </a:lnTo>
                    <a:lnTo>
                      <a:pt x="28" y="298"/>
                    </a:lnTo>
                    <a:lnTo>
                      <a:pt x="35" y="235"/>
                    </a:lnTo>
                    <a:lnTo>
                      <a:pt x="42" y="173"/>
                    </a:lnTo>
                    <a:lnTo>
                      <a:pt x="48" y="110"/>
                    </a:lnTo>
                    <a:lnTo>
                      <a:pt x="56" y="47"/>
                    </a:lnTo>
                    <a:lnTo>
                      <a:pt x="68" y="41"/>
                    </a:lnTo>
                    <a:lnTo>
                      <a:pt x="80" y="35"/>
                    </a:lnTo>
                    <a:lnTo>
                      <a:pt x="92" y="29"/>
                    </a:lnTo>
                    <a:lnTo>
                      <a:pt x="104" y="23"/>
                    </a:lnTo>
                    <a:lnTo>
                      <a:pt x="115" y="16"/>
                    </a:lnTo>
                    <a:lnTo>
                      <a:pt x="128" y="11"/>
                    </a:lnTo>
                    <a:lnTo>
                      <a:pt x="139" y="5"/>
                    </a:lnTo>
                    <a:lnTo>
                      <a:pt x="152" y="0"/>
                    </a:lnTo>
                    <a:lnTo>
                      <a:pt x="142" y="111"/>
                    </a:lnTo>
                    <a:lnTo>
                      <a:pt x="133" y="204"/>
                    </a:lnTo>
                    <a:lnTo>
                      <a:pt x="126" y="285"/>
                    </a:lnTo>
                    <a:lnTo>
                      <a:pt x="121" y="356"/>
                    </a:lnTo>
                    <a:lnTo>
                      <a:pt x="114" y="423"/>
                    </a:lnTo>
                    <a:lnTo>
                      <a:pt x="107" y="489"/>
                    </a:lnTo>
                    <a:lnTo>
                      <a:pt x="99" y="559"/>
                    </a:lnTo>
                    <a:lnTo>
                      <a:pt x="87" y="638"/>
                    </a:lnTo>
                    <a:lnTo>
                      <a:pt x="77" y="627"/>
                    </a:lnTo>
                    <a:lnTo>
                      <a:pt x="65" y="616"/>
                    </a:lnTo>
                    <a:lnTo>
                      <a:pt x="55" y="605"/>
                    </a:lnTo>
                    <a:lnTo>
                      <a:pt x="43" y="594"/>
                    </a:lnTo>
                    <a:lnTo>
                      <a:pt x="33" y="583"/>
                    </a:lnTo>
                    <a:lnTo>
                      <a:pt x="21" y="572"/>
                    </a:lnTo>
                    <a:lnTo>
                      <a:pt x="11" y="561"/>
                    </a:lnTo>
                    <a:lnTo>
                      <a:pt x="0" y="550"/>
                    </a:lnTo>
                    <a:close/>
                  </a:path>
                </a:pathLst>
              </a:custGeom>
              <a:solidFill>
                <a:srgbClr val="9E5400"/>
              </a:solidFill>
              <a:ln>
                <a:noFill/>
              </a:ln>
            </p:spPr>
          </p:sp>
          <p:sp>
            <p:nvSpPr>
              <p:cNvPr id="626" name="Google Shape;626;p6"/>
              <p:cNvSpPr/>
              <p:nvPr/>
            </p:nvSpPr>
            <p:spPr>
              <a:xfrm>
                <a:off x="7829640" y="5395680"/>
                <a:ext cx="46440" cy="184680"/>
              </a:xfrm>
              <a:custGeom>
                <a:rect b="b" l="l" r="r" t="t"/>
                <a:pathLst>
                  <a:path extrusionOk="0" h="582" w="147">
                    <a:moveTo>
                      <a:pt x="0" y="494"/>
                    </a:moveTo>
                    <a:lnTo>
                      <a:pt x="7" y="439"/>
                    </a:lnTo>
                    <a:lnTo>
                      <a:pt x="13" y="382"/>
                    </a:lnTo>
                    <a:lnTo>
                      <a:pt x="19" y="327"/>
                    </a:lnTo>
                    <a:lnTo>
                      <a:pt x="25" y="270"/>
                    </a:lnTo>
                    <a:lnTo>
                      <a:pt x="32" y="215"/>
                    </a:lnTo>
                    <a:lnTo>
                      <a:pt x="38" y="158"/>
                    </a:lnTo>
                    <a:lnTo>
                      <a:pt x="44" y="102"/>
                    </a:lnTo>
                    <a:lnTo>
                      <a:pt x="51" y="45"/>
                    </a:lnTo>
                    <a:lnTo>
                      <a:pt x="63" y="40"/>
                    </a:lnTo>
                    <a:lnTo>
                      <a:pt x="75" y="34"/>
                    </a:lnTo>
                    <a:lnTo>
                      <a:pt x="87" y="29"/>
                    </a:lnTo>
                    <a:lnTo>
                      <a:pt x="99" y="23"/>
                    </a:lnTo>
                    <a:lnTo>
                      <a:pt x="110" y="18"/>
                    </a:lnTo>
                    <a:lnTo>
                      <a:pt x="123" y="12"/>
                    </a:lnTo>
                    <a:lnTo>
                      <a:pt x="134" y="7"/>
                    </a:lnTo>
                    <a:lnTo>
                      <a:pt x="147" y="0"/>
                    </a:lnTo>
                    <a:lnTo>
                      <a:pt x="135" y="109"/>
                    </a:lnTo>
                    <a:lnTo>
                      <a:pt x="127" y="196"/>
                    </a:lnTo>
                    <a:lnTo>
                      <a:pt x="121" y="267"/>
                    </a:lnTo>
                    <a:lnTo>
                      <a:pt x="116" y="328"/>
                    </a:lnTo>
                    <a:lnTo>
                      <a:pt x="111" y="385"/>
                    </a:lnTo>
                    <a:lnTo>
                      <a:pt x="106" y="441"/>
                    </a:lnTo>
                    <a:lnTo>
                      <a:pt x="98" y="506"/>
                    </a:lnTo>
                    <a:lnTo>
                      <a:pt x="87" y="582"/>
                    </a:lnTo>
                    <a:lnTo>
                      <a:pt x="77" y="571"/>
                    </a:lnTo>
                    <a:lnTo>
                      <a:pt x="65" y="560"/>
                    </a:lnTo>
                    <a:lnTo>
                      <a:pt x="55" y="549"/>
                    </a:lnTo>
                    <a:lnTo>
                      <a:pt x="43" y="538"/>
                    </a:lnTo>
                    <a:lnTo>
                      <a:pt x="33" y="527"/>
                    </a:lnTo>
                    <a:lnTo>
                      <a:pt x="21" y="516"/>
                    </a:lnTo>
                    <a:lnTo>
                      <a:pt x="11" y="505"/>
                    </a:lnTo>
                    <a:lnTo>
                      <a:pt x="0" y="494"/>
                    </a:lnTo>
                    <a:close/>
                  </a:path>
                </a:pathLst>
              </a:custGeom>
              <a:solidFill>
                <a:srgbClr val="A05600"/>
              </a:solidFill>
              <a:ln>
                <a:noFill/>
              </a:ln>
            </p:spPr>
          </p:sp>
          <p:sp>
            <p:nvSpPr>
              <p:cNvPr id="627" name="Google Shape;627;p6"/>
              <p:cNvSpPr/>
              <p:nvPr/>
            </p:nvSpPr>
            <p:spPr>
              <a:xfrm>
                <a:off x="7829640" y="5413680"/>
                <a:ext cx="43920" cy="167040"/>
              </a:xfrm>
              <a:custGeom>
                <a:rect b="b" l="l" r="r" t="t"/>
                <a:pathLst>
                  <a:path extrusionOk="0" h="524" w="142">
                    <a:moveTo>
                      <a:pt x="0" y="436"/>
                    </a:moveTo>
                    <a:lnTo>
                      <a:pt x="6" y="387"/>
                    </a:lnTo>
                    <a:lnTo>
                      <a:pt x="12" y="338"/>
                    </a:lnTo>
                    <a:lnTo>
                      <a:pt x="17" y="289"/>
                    </a:lnTo>
                    <a:lnTo>
                      <a:pt x="23" y="240"/>
                    </a:lnTo>
                    <a:lnTo>
                      <a:pt x="29" y="191"/>
                    </a:lnTo>
                    <a:lnTo>
                      <a:pt x="35" y="142"/>
                    </a:lnTo>
                    <a:lnTo>
                      <a:pt x="40" y="93"/>
                    </a:lnTo>
                    <a:lnTo>
                      <a:pt x="45" y="44"/>
                    </a:lnTo>
                    <a:lnTo>
                      <a:pt x="58" y="39"/>
                    </a:lnTo>
                    <a:lnTo>
                      <a:pt x="69" y="32"/>
                    </a:lnTo>
                    <a:lnTo>
                      <a:pt x="82" y="27"/>
                    </a:lnTo>
                    <a:lnTo>
                      <a:pt x="93" y="22"/>
                    </a:lnTo>
                    <a:lnTo>
                      <a:pt x="105" y="17"/>
                    </a:lnTo>
                    <a:lnTo>
                      <a:pt x="117" y="10"/>
                    </a:lnTo>
                    <a:lnTo>
                      <a:pt x="129" y="5"/>
                    </a:lnTo>
                    <a:lnTo>
                      <a:pt x="142" y="0"/>
                    </a:lnTo>
                    <a:lnTo>
                      <a:pt x="129" y="106"/>
                    </a:lnTo>
                    <a:lnTo>
                      <a:pt x="121" y="186"/>
                    </a:lnTo>
                    <a:lnTo>
                      <a:pt x="115" y="248"/>
                    </a:lnTo>
                    <a:lnTo>
                      <a:pt x="112" y="298"/>
                    </a:lnTo>
                    <a:lnTo>
                      <a:pt x="108" y="344"/>
                    </a:lnTo>
                    <a:lnTo>
                      <a:pt x="104" y="392"/>
                    </a:lnTo>
                    <a:lnTo>
                      <a:pt x="98" y="450"/>
                    </a:lnTo>
                    <a:lnTo>
                      <a:pt x="87" y="524"/>
                    </a:lnTo>
                    <a:lnTo>
                      <a:pt x="77" y="513"/>
                    </a:lnTo>
                    <a:lnTo>
                      <a:pt x="65" y="502"/>
                    </a:lnTo>
                    <a:lnTo>
                      <a:pt x="55" y="491"/>
                    </a:lnTo>
                    <a:lnTo>
                      <a:pt x="43" y="480"/>
                    </a:lnTo>
                    <a:lnTo>
                      <a:pt x="33" y="469"/>
                    </a:lnTo>
                    <a:lnTo>
                      <a:pt x="21" y="458"/>
                    </a:lnTo>
                    <a:lnTo>
                      <a:pt x="11" y="447"/>
                    </a:lnTo>
                    <a:lnTo>
                      <a:pt x="0" y="436"/>
                    </a:lnTo>
                    <a:close/>
                  </a:path>
                </a:pathLst>
              </a:custGeom>
              <a:solidFill>
                <a:srgbClr val="A55B00"/>
              </a:solidFill>
              <a:ln>
                <a:noFill/>
              </a:ln>
            </p:spPr>
          </p:sp>
          <p:sp>
            <p:nvSpPr>
              <p:cNvPr id="628" name="Google Shape;628;p6"/>
              <p:cNvSpPr/>
              <p:nvPr/>
            </p:nvSpPr>
            <p:spPr>
              <a:xfrm>
                <a:off x="7829640" y="5432400"/>
                <a:ext cx="42480" cy="147960"/>
              </a:xfrm>
              <a:custGeom>
                <a:rect b="b" l="l" r="r" t="t"/>
                <a:pathLst>
                  <a:path extrusionOk="0" h="468" w="135">
                    <a:moveTo>
                      <a:pt x="0" y="380"/>
                    </a:moveTo>
                    <a:lnTo>
                      <a:pt x="6" y="339"/>
                    </a:lnTo>
                    <a:lnTo>
                      <a:pt x="11" y="297"/>
                    </a:lnTo>
                    <a:lnTo>
                      <a:pt x="15" y="255"/>
                    </a:lnTo>
                    <a:lnTo>
                      <a:pt x="20" y="212"/>
                    </a:lnTo>
                    <a:lnTo>
                      <a:pt x="25" y="170"/>
                    </a:lnTo>
                    <a:lnTo>
                      <a:pt x="30" y="128"/>
                    </a:lnTo>
                    <a:lnTo>
                      <a:pt x="35" y="86"/>
                    </a:lnTo>
                    <a:lnTo>
                      <a:pt x="40" y="44"/>
                    </a:lnTo>
                    <a:lnTo>
                      <a:pt x="53" y="39"/>
                    </a:lnTo>
                    <a:lnTo>
                      <a:pt x="64" y="33"/>
                    </a:lnTo>
                    <a:lnTo>
                      <a:pt x="77" y="28"/>
                    </a:lnTo>
                    <a:lnTo>
                      <a:pt x="88" y="22"/>
                    </a:lnTo>
                    <a:lnTo>
                      <a:pt x="100" y="17"/>
                    </a:lnTo>
                    <a:lnTo>
                      <a:pt x="111" y="11"/>
                    </a:lnTo>
                    <a:lnTo>
                      <a:pt x="124" y="6"/>
                    </a:lnTo>
                    <a:lnTo>
                      <a:pt x="135" y="0"/>
                    </a:lnTo>
                    <a:lnTo>
                      <a:pt x="123" y="104"/>
                    </a:lnTo>
                    <a:lnTo>
                      <a:pt x="114" y="178"/>
                    </a:lnTo>
                    <a:lnTo>
                      <a:pt x="110" y="231"/>
                    </a:lnTo>
                    <a:lnTo>
                      <a:pt x="108" y="271"/>
                    </a:lnTo>
                    <a:lnTo>
                      <a:pt x="106" y="306"/>
                    </a:lnTo>
                    <a:lnTo>
                      <a:pt x="103" y="345"/>
                    </a:lnTo>
                    <a:lnTo>
                      <a:pt x="97" y="396"/>
                    </a:lnTo>
                    <a:lnTo>
                      <a:pt x="87" y="468"/>
                    </a:lnTo>
                    <a:lnTo>
                      <a:pt x="77" y="457"/>
                    </a:lnTo>
                    <a:lnTo>
                      <a:pt x="65" y="446"/>
                    </a:lnTo>
                    <a:lnTo>
                      <a:pt x="55" y="435"/>
                    </a:lnTo>
                    <a:lnTo>
                      <a:pt x="43" y="424"/>
                    </a:lnTo>
                    <a:lnTo>
                      <a:pt x="33" y="413"/>
                    </a:lnTo>
                    <a:lnTo>
                      <a:pt x="21" y="402"/>
                    </a:lnTo>
                    <a:lnTo>
                      <a:pt x="11" y="391"/>
                    </a:lnTo>
                    <a:lnTo>
                      <a:pt x="0" y="380"/>
                    </a:lnTo>
                    <a:close/>
                  </a:path>
                </a:pathLst>
              </a:custGeom>
              <a:solidFill>
                <a:srgbClr val="A85E00"/>
              </a:solidFill>
              <a:ln>
                <a:noFill/>
              </a:ln>
            </p:spPr>
          </p:sp>
          <p:sp>
            <p:nvSpPr>
              <p:cNvPr id="629" name="Google Shape;629;p6"/>
              <p:cNvSpPr/>
              <p:nvPr/>
            </p:nvSpPr>
            <p:spPr>
              <a:xfrm>
                <a:off x="7829640" y="5450400"/>
                <a:ext cx="41400" cy="129960"/>
              </a:xfrm>
              <a:custGeom>
                <a:rect b="b" l="l" r="r" t="t"/>
                <a:pathLst>
                  <a:path extrusionOk="0" h="410" w="130">
                    <a:moveTo>
                      <a:pt x="0" y="322"/>
                    </a:moveTo>
                    <a:lnTo>
                      <a:pt x="5" y="288"/>
                    </a:lnTo>
                    <a:lnTo>
                      <a:pt x="9" y="252"/>
                    </a:lnTo>
                    <a:lnTo>
                      <a:pt x="13" y="218"/>
                    </a:lnTo>
                    <a:lnTo>
                      <a:pt x="18" y="182"/>
                    </a:lnTo>
                    <a:lnTo>
                      <a:pt x="22" y="147"/>
                    </a:lnTo>
                    <a:lnTo>
                      <a:pt x="27" y="112"/>
                    </a:lnTo>
                    <a:lnTo>
                      <a:pt x="31" y="76"/>
                    </a:lnTo>
                    <a:lnTo>
                      <a:pt x="35" y="42"/>
                    </a:lnTo>
                    <a:lnTo>
                      <a:pt x="47" y="37"/>
                    </a:lnTo>
                    <a:lnTo>
                      <a:pt x="59" y="31"/>
                    </a:lnTo>
                    <a:lnTo>
                      <a:pt x="71" y="26"/>
                    </a:lnTo>
                    <a:lnTo>
                      <a:pt x="83" y="21"/>
                    </a:lnTo>
                    <a:lnTo>
                      <a:pt x="94" y="16"/>
                    </a:lnTo>
                    <a:lnTo>
                      <a:pt x="106" y="10"/>
                    </a:lnTo>
                    <a:lnTo>
                      <a:pt x="119" y="5"/>
                    </a:lnTo>
                    <a:lnTo>
                      <a:pt x="130" y="0"/>
                    </a:lnTo>
                    <a:lnTo>
                      <a:pt x="116" y="102"/>
                    </a:lnTo>
                    <a:lnTo>
                      <a:pt x="108" y="169"/>
                    </a:lnTo>
                    <a:lnTo>
                      <a:pt x="105" y="213"/>
                    </a:lnTo>
                    <a:lnTo>
                      <a:pt x="104" y="242"/>
                    </a:lnTo>
                    <a:lnTo>
                      <a:pt x="103" y="267"/>
                    </a:lnTo>
                    <a:lnTo>
                      <a:pt x="101" y="296"/>
                    </a:lnTo>
                    <a:lnTo>
                      <a:pt x="97" y="341"/>
                    </a:lnTo>
                    <a:lnTo>
                      <a:pt x="87" y="410"/>
                    </a:lnTo>
                    <a:lnTo>
                      <a:pt x="77" y="399"/>
                    </a:lnTo>
                    <a:lnTo>
                      <a:pt x="65" y="388"/>
                    </a:lnTo>
                    <a:lnTo>
                      <a:pt x="55" y="377"/>
                    </a:lnTo>
                    <a:lnTo>
                      <a:pt x="43" y="366"/>
                    </a:lnTo>
                    <a:lnTo>
                      <a:pt x="33" y="355"/>
                    </a:lnTo>
                    <a:lnTo>
                      <a:pt x="21" y="344"/>
                    </a:lnTo>
                    <a:lnTo>
                      <a:pt x="11" y="333"/>
                    </a:lnTo>
                    <a:lnTo>
                      <a:pt x="0" y="322"/>
                    </a:lnTo>
                    <a:close/>
                  </a:path>
                </a:pathLst>
              </a:custGeom>
              <a:solidFill>
                <a:srgbClr val="AA6000"/>
              </a:solidFill>
              <a:ln>
                <a:noFill/>
              </a:ln>
            </p:spPr>
          </p:sp>
          <p:sp>
            <p:nvSpPr>
              <p:cNvPr id="630" name="Google Shape;630;p6"/>
              <p:cNvSpPr/>
              <p:nvPr/>
            </p:nvSpPr>
            <p:spPr>
              <a:xfrm>
                <a:off x="7829640" y="5468040"/>
                <a:ext cx="38880" cy="112320"/>
              </a:xfrm>
              <a:custGeom>
                <a:rect b="b" l="l" r="r" t="t"/>
                <a:pathLst>
                  <a:path extrusionOk="0" h="353" w="125">
                    <a:moveTo>
                      <a:pt x="0" y="265"/>
                    </a:moveTo>
                    <a:lnTo>
                      <a:pt x="8" y="210"/>
                    </a:lnTo>
                    <a:lnTo>
                      <a:pt x="15" y="153"/>
                    </a:lnTo>
                    <a:lnTo>
                      <a:pt x="22" y="97"/>
                    </a:lnTo>
                    <a:lnTo>
                      <a:pt x="30" y="39"/>
                    </a:lnTo>
                    <a:lnTo>
                      <a:pt x="42" y="34"/>
                    </a:lnTo>
                    <a:lnTo>
                      <a:pt x="54" y="30"/>
                    </a:lnTo>
                    <a:lnTo>
                      <a:pt x="66" y="25"/>
                    </a:lnTo>
                    <a:lnTo>
                      <a:pt x="78" y="19"/>
                    </a:lnTo>
                    <a:lnTo>
                      <a:pt x="89" y="15"/>
                    </a:lnTo>
                    <a:lnTo>
                      <a:pt x="101" y="10"/>
                    </a:lnTo>
                    <a:lnTo>
                      <a:pt x="113" y="5"/>
                    </a:lnTo>
                    <a:lnTo>
                      <a:pt x="125" y="0"/>
                    </a:lnTo>
                    <a:lnTo>
                      <a:pt x="110" y="98"/>
                    </a:lnTo>
                    <a:lnTo>
                      <a:pt x="102" y="160"/>
                    </a:lnTo>
                    <a:lnTo>
                      <a:pt x="100" y="194"/>
                    </a:lnTo>
                    <a:lnTo>
                      <a:pt x="100" y="213"/>
                    </a:lnTo>
                    <a:lnTo>
                      <a:pt x="100" y="228"/>
                    </a:lnTo>
                    <a:lnTo>
                      <a:pt x="100" y="249"/>
                    </a:lnTo>
                    <a:lnTo>
                      <a:pt x="96" y="286"/>
                    </a:lnTo>
                    <a:lnTo>
                      <a:pt x="87" y="353"/>
                    </a:lnTo>
                    <a:lnTo>
                      <a:pt x="77" y="342"/>
                    </a:lnTo>
                    <a:lnTo>
                      <a:pt x="65" y="331"/>
                    </a:lnTo>
                    <a:lnTo>
                      <a:pt x="55" y="320"/>
                    </a:lnTo>
                    <a:lnTo>
                      <a:pt x="43" y="309"/>
                    </a:lnTo>
                    <a:lnTo>
                      <a:pt x="33" y="298"/>
                    </a:lnTo>
                    <a:lnTo>
                      <a:pt x="21" y="287"/>
                    </a:lnTo>
                    <a:lnTo>
                      <a:pt x="11" y="276"/>
                    </a:lnTo>
                    <a:lnTo>
                      <a:pt x="0" y="265"/>
                    </a:lnTo>
                    <a:close/>
                  </a:path>
                </a:pathLst>
              </a:custGeom>
              <a:solidFill>
                <a:srgbClr val="AD6000"/>
              </a:solidFill>
              <a:ln>
                <a:noFill/>
              </a:ln>
            </p:spPr>
          </p:sp>
          <p:sp>
            <p:nvSpPr>
              <p:cNvPr id="631" name="Google Shape;631;p6"/>
              <p:cNvSpPr/>
              <p:nvPr/>
            </p:nvSpPr>
            <p:spPr>
              <a:xfrm>
                <a:off x="7829640" y="5487120"/>
                <a:ext cx="37440" cy="93240"/>
              </a:xfrm>
              <a:custGeom>
                <a:rect b="b" l="l" r="r" t="t"/>
                <a:pathLst>
                  <a:path extrusionOk="0" h="296" w="120">
                    <a:moveTo>
                      <a:pt x="0" y="208"/>
                    </a:moveTo>
                    <a:lnTo>
                      <a:pt x="7" y="166"/>
                    </a:lnTo>
                    <a:lnTo>
                      <a:pt x="13" y="124"/>
                    </a:lnTo>
                    <a:lnTo>
                      <a:pt x="19" y="81"/>
                    </a:lnTo>
                    <a:lnTo>
                      <a:pt x="24" y="39"/>
                    </a:lnTo>
                    <a:lnTo>
                      <a:pt x="37" y="34"/>
                    </a:lnTo>
                    <a:lnTo>
                      <a:pt x="48" y="29"/>
                    </a:lnTo>
                    <a:lnTo>
                      <a:pt x="61" y="24"/>
                    </a:lnTo>
                    <a:lnTo>
                      <a:pt x="73" y="19"/>
                    </a:lnTo>
                    <a:lnTo>
                      <a:pt x="84" y="15"/>
                    </a:lnTo>
                    <a:lnTo>
                      <a:pt x="96" y="10"/>
                    </a:lnTo>
                    <a:lnTo>
                      <a:pt x="108" y="5"/>
                    </a:lnTo>
                    <a:lnTo>
                      <a:pt x="120" y="0"/>
                    </a:lnTo>
                    <a:lnTo>
                      <a:pt x="104" y="96"/>
                    </a:lnTo>
                    <a:lnTo>
                      <a:pt x="97" y="151"/>
                    </a:lnTo>
                    <a:lnTo>
                      <a:pt x="94" y="176"/>
                    </a:lnTo>
                    <a:lnTo>
                      <a:pt x="96" y="184"/>
                    </a:lnTo>
                    <a:lnTo>
                      <a:pt x="98" y="189"/>
                    </a:lnTo>
                    <a:lnTo>
                      <a:pt x="99" y="200"/>
                    </a:lnTo>
                    <a:lnTo>
                      <a:pt x="96" y="232"/>
                    </a:lnTo>
                    <a:lnTo>
                      <a:pt x="87" y="296"/>
                    </a:lnTo>
                    <a:lnTo>
                      <a:pt x="77" y="285"/>
                    </a:lnTo>
                    <a:lnTo>
                      <a:pt x="65" y="274"/>
                    </a:lnTo>
                    <a:lnTo>
                      <a:pt x="55" y="263"/>
                    </a:lnTo>
                    <a:lnTo>
                      <a:pt x="43" y="252"/>
                    </a:lnTo>
                    <a:lnTo>
                      <a:pt x="33" y="241"/>
                    </a:lnTo>
                    <a:lnTo>
                      <a:pt x="21" y="230"/>
                    </a:lnTo>
                    <a:lnTo>
                      <a:pt x="11" y="219"/>
                    </a:lnTo>
                    <a:lnTo>
                      <a:pt x="0" y="208"/>
                    </a:lnTo>
                    <a:close/>
                  </a:path>
                </a:pathLst>
              </a:custGeom>
              <a:solidFill>
                <a:srgbClr val="B26600"/>
              </a:solidFill>
              <a:ln>
                <a:noFill/>
              </a:ln>
            </p:spPr>
          </p:sp>
          <p:sp>
            <p:nvSpPr>
              <p:cNvPr id="632" name="Google Shape;632;p6"/>
              <p:cNvSpPr/>
              <p:nvPr/>
            </p:nvSpPr>
            <p:spPr>
              <a:xfrm>
                <a:off x="7829640" y="5504760"/>
                <a:ext cx="36360" cy="75600"/>
              </a:xfrm>
              <a:custGeom>
                <a:rect b="b" l="l" r="r" t="t"/>
                <a:pathLst>
                  <a:path extrusionOk="0" h="239" w="114">
                    <a:moveTo>
                      <a:pt x="0" y="151"/>
                    </a:moveTo>
                    <a:lnTo>
                      <a:pt x="6" y="123"/>
                    </a:lnTo>
                    <a:lnTo>
                      <a:pt x="10" y="95"/>
                    </a:lnTo>
                    <a:lnTo>
                      <a:pt x="15" y="67"/>
                    </a:lnTo>
                    <a:lnTo>
                      <a:pt x="19" y="37"/>
                    </a:lnTo>
                    <a:lnTo>
                      <a:pt x="31" y="32"/>
                    </a:lnTo>
                    <a:lnTo>
                      <a:pt x="43" y="28"/>
                    </a:lnTo>
                    <a:lnTo>
                      <a:pt x="55" y="23"/>
                    </a:lnTo>
                    <a:lnTo>
                      <a:pt x="67" y="19"/>
                    </a:lnTo>
                    <a:lnTo>
                      <a:pt x="79" y="13"/>
                    </a:lnTo>
                    <a:lnTo>
                      <a:pt x="90" y="9"/>
                    </a:lnTo>
                    <a:lnTo>
                      <a:pt x="103" y="4"/>
                    </a:lnTo>
                    <a:lnTo>
                      <a:pt x="114" y="0"/>
                    </a:lnTo>
                    <a:lnTo>
                      <a:pt x="98" y="94"/>
                    </a:lnTo>
                    <a:lnTo>
                      <a:pt x="90" y="142"/>
                    </a:lnTo>
                    <a:lnTo>
                      <a:pt x="89" y="158"/>
                    </a:lnTo>
                    <a:lnTo>
                      <a:pt x="91" y="156"/>
                    </a:lnTo>
                    <a:lnTo>
                      <a:pt x="94" y="149"/>
                    </a:lnTo>
                    <a:lnTo>
                      <a:pt x="97" y="153"/>
                    </a:lnTo>
                    <a:lnTo>
                      <a:pt x="96" y="178"/>
                    </a:lnTo>
                    <a:lnTo>
                      <a:pt x="87" y="239"/>
                    </a:lnTo>
                    <a:lnTo>
                      <a:pt x="77" y="228"/>
                    </a:lnTo>
                    <a:lnTo>
                      <a:pt x="65" y="217"/>
                    </a:lnTo>
                    <a:lnTo>
                      <a:pt x="55" y="206"/>
                    </a:lnTo>
                    <a:lnTo>
                      <a:pt x="43" y="195"/>
                    </a:lnTo>
                    <a:lnTo>
                      <a:pt x="33" y="184"/>
                    </a:lnTo>
                    <a:lnTo>
                      <a:pt x="21" y="173"/>
                    </a:lnTo>
                    <a:lnTo>
                      <a:pt x="11" y="162"/>
                    </a:lnTo>
                    <a:lnTo>
                      <a:pt x="0" y="151"/>
                    </a:lnTo>
                    <a:close/>
                  </a:path>
                </a:pathLst>
              </a:custGeom>
              <a:solidFill>
                <a:srgbClr val="B56802"/>
              </a:solidFill>
              <a:ln>
                <a:noFill/>
              </a:ln>
            </p:spPr>
          </p:sp>
          <p:sp>
            <p:nvSpPr>
              <p:cNvPr id="633" name="Google Shape;633;p6"/>
              <p:cNvSpPr/>
              <p:nvPr/>
            </p:nvSpPr>
            <p:spPr>
              <a:xfrm>
                <a:off x="7829640" y="5522400"/>
                <a:ext cx="33840" cy="57960"/>
              </a:xfrm>
              <a:custGeom>
                <a:rect b="b" l="l" r="r" t="t"/>
                <a:pathLst>
                  <a:path extrusionOk="0" h="182" w="108">
                    <a:moveTo>
                      <a:pt x="0" y="94"/>
                    </a:moveTo>
                    <a:lnTo>
                      <a:pt x="15" y="37"/>
                    </a:lnTo>
                    <a:lnTo>
                      <a:pt x="108" y="0"/>
                    </a:lnTo>
                    <a:lnTo>
                      <a:pt x="91" y="91"/>
                    </a:lnTo>
                    <a:lnTo>
                      <a:pt x="83" y="133"/>
                    </a:lnTo>
                    <a:lnTo>
                      <a:pt x="83" y="141"/>
                    </a:lnTo>
                    <a:lnTo>
                      <a:pt x="86" y="128"/>
                    </a:lnTo>
                    <a:lnTo>
                      <a:pt x="91" y="110"/>
                    </a:lnTo>
                    <a:lnTo>
                      <a:pt x="94" y="104"/>
                    </a:lnTo>
                    <a:lnTo>
                      <a:pt x="94" y="123"/>
                    </a:lnTo>
                    <a:lnTo>
                      <a:pt x="87" y="182"/>
                    </a:lnTo>
                    <a:lnTo>
                      <a:pt x="0" y="94"/>
                    </a:lnTo>
                    <a:close/>
                  </a:path>
                </a:pathLst>
              </a:custGeom>
              <a:solidFill>
                <a:srgbClr val="B76B05"/>
              </a:solidFill>
              <a:ln>
                <a:noFill/>
              </a:ln>
            </p:spPr>
          </p:sp>
          <p:sp>
            <p:nvSpPr>
              <p:cNvPr id="634" name="Google Shape;634;p6"/>
              <p:cNvSpPr/>
              <p:nvPr/>
            </p:nvSpPr>
            <p:spPr>
              <a:xfrm>
                <a:off x="7533000" y="5531400"/>
                <a:ext cx="263520" cy="54000"/>
              </a:xfrm>
              <a:custGeom>
                <a:rect b="b" l="l" r="r" t="t"/>
                <a:pathLst>
                  <a:path extrusionOk="0" h="174" w="837">
                    <a:moveTo>
                      <a:pt x="837" y="117"/>
                    </a:moveTo>
                    <a:lnTo>
                      <a:pt x="812" y="114"/>
                    </a:lnTo>
                    <a:lnTo>
                      <a:pt x="789" y="109"/>
                    </a:lnTo>
                    <a:lnTo>
                      <a:pt x="766" y="107"/>
                    </a:lnTo>
                    <a:lnTo>
                      <a:pt x="743" y="104"/>
                    </a:lnTo>
                    <a:lnTo>
                      <a:pt x="721" y="102"/>
                    </a:lnTo>
                    <a:lnTo>
                      <a:pt x="700" y="100"/>
                    </a:lnTo>
                    <a:lnTo>
                      <a:pt x="678" y="98"/>
                    </a:lnTo>
                    <a:lnTo>
                      <a:pt x="657" y="96"/>
                    </a:lnTo>
                    <a:lnTo>
                      <a:pt x="636" y="95"/>
                    </a:lnTo>
                    <a:lnTo>
                      <a:pt x="614" y="94"/>
                    </a:lnTo>
                    <a:lnTo>
                      <a:pt x="593" y="93"/>
                    </a:lnTo>
                    <a:lnTo>
                      <a:pt x="571" y="92"/>
                    </a:lnTo>
                    <a:lnTo>
                      <a:pt x="548" y="92"/>
                    </a:lnTo>
                    <a:lnTo>
                      <a:pt x="525" y="91"/>
                    </a:lnTo>
                    <a:lnTo>
                      <a:pt x="502" y="91"/>
                    </a:lnTo>
                    <a:lnTo>
                      <a:pt x="477" y="91"/>
                    </a:lnTo>
                    <a:lnTo>
                      <a:pt x="470" y="80"/>
                    </a:lnTo>
                    <a:lnTo>
                      <a:pt x="460" y="72"/>
                    </a:lnTo>
                    <a:lnTo>
                      <a:pt x="450" y="64"/>
                    </a:lnTo>
                    <a:lnTo>
                      <a:pt x="438" y="58"/>
                    </a:lnTo>
                    <a:lnTo>
                      <a:pt x="427" y="53"/>
                    </a:lnTo>
                    <a:lnTo>
                      <a:pt x="414" y="49"/>
                    </a:lnTo>
                    <a:lnTo>
                      <a:pt x="402" y="45"/>
                    </a:lnTo>
                    <a:lnTo>
                      <a:pt x="388" y="43"/>
                    </a:lnTo>
                    <a:lnTo>
                      <a:pt x="376" y="42"/>
                    </a:lnTo>
                    <a:lnTo>
                      <a:pt x="363" y="42"/>
                    </a:lnTo>
                    <a:lnTo>
                      <a:pt x="352" y="43"/>
                    </a:lnTo>
                    <a:lnTo>
                      <a:pt x="340" y="44"/>
                    </a:lnTo>
                    <a:lnTo>
                      <a:pt x="331" y="48"/>
                    </a:lnTo>
                    <a:lnTo>
                      <a:pt x="321" y="50"/>
                    </a:lnTo>
                    <a:lnTo>
                      <a:pt x="314" y="54"/>
                    </a:lnTo>
                    <a:lnTo>
                      <a:pt x="309" y="58"/>
                    </a:lnTo>
                    <a:lnTo>
                      <a:pt x="291" y="55"/>
                    </a:lnTo>
                    <a:lnTo>
                      <a:pt x="273" y="51"/>
                    </a:lnTo>
                    <a:lnTo>
                      <a:pt x="254" y="48"/>
                    </a:lnTo>
                    <a:lnTo>
                      <a:pt x="236" y="43"/>
                    </a:lnTo>
                    <a:lnTo>
                      <a:pt x="216" y="39"/>
                    </a:lnTo>
                    <a:lnTo>
                      <a:pt x="197" y="36"/>
                    </a:lnTo>
                    <a:lnTo>
                      <a:pt x="177" y="32"/>
                    </a:lnTo>
                    <a:lnTo>
                      <a:pt x="158" y="28"/>
                    </a:lnTo>
                    <a:lnTo>
                      <a:pt x="138" y="23"/>
                    </a:lnTo>
                    <a:lnTo>
                      <a:pt x="119" y="20"/>
                    </a:lnTo>
                    <a:lnTo>
                      <a:pt x="99" y="16"/>
                    </a:lnTo>
                    <a:lnTo>
                      <a:pt x="80" y="13"/>
                    </a:lnTo>
                    <a:lnTo>
                      <a:pt x="60" y="9"/>
                    </a:lnTo>
                    <a:lnTo>
                      <a:pt x="40" y="6"/>
                    </a:lnTo>
                    <a:lnTo>
                      <a:pt x="21" y="4"/>
                    </a:lnTo>
                    <a:lnTo>
                      <a:pt x="2" y="0"/>
                    </a:lnTo>
                    <a:lnTo>
                      <a:pt x="0" y="53"/>
                    </a:lnTo>
                    <a:lnTo>
                      <a:pt x="821" y="174"/>
                    </a:lnTo>
                    <a:lnTo>
                      <a:pt x="837" y="117"/>
                    </a:lnTo>
                    <a:close/>
                  </a:path>
                </a:pathLst>
              </a:custGeom>
              <a:solidFill>
                <a:srgbClr val="00335B"/>
              </a:solidFill>
              <a:ln>
                <a:noFill/>
              </a:ln>
            </p:spPr>
          </p:sp>
          <p:sp>
            <p:nvSpPr>
              <p:cNvPr id="635" name="Google Shape;635;p6"/>
              <p:cNvSpPr/>
              <p:nvPr/>
            </p:nvSpPr>
            <p:spPr>
              <a:xfrm>
                <a:off x="7531560" y="5533920"/>
                <a:ext cx="261000" cy="57960"/>
              </a:xfrm>
              <a:custGeom>
                <a:rect b="b" l="l" r="r" t="t"/>
                <a:pathLst>
                  <a:path extrusionOk="0" h="181" w="830">
                    <a:moveTo>
                      <a:pt x="830" y="115"/>
                    </a:moveTo>
                    <a:lnTo>
                      <a:pt x="830" y="137"/>
                    </a:lnTo>
                    <a:lnTo>
                      <a:pt x="819" y="181"/>
                    </a:lnTo>
                    <a:lnTo>
                      <a:pt x="746" y="170"/>
                    </a:lnTo>
                    <a:lnTo>
                      <a:pt x="749" y="142"/>
                    </a:lnTo>
                    <a:lnTo>
                      <a:pt x="643" y="129"/>
                    </a:lnTo>
                    <a:lnTo>
                      <a:pt x="635" y="154"/>
                    </a:lnTo>
                    <a:lnTo>
                      <a:pt x="464" y="134"/>
                    </a:lnTo>
                    <a:lnTo>
                      <a:pt x="441" y="123"/>
                    </a:lnTo>
                    <a:lnTo>
                      <a:pt x="420" y="116"/>
                    </a:lnTo>
                    <a:lnTo>
                      <a:pt x="403" y="111"/>
                    </a:lnTo>
                    <a:lnTo>
                      <a:pt x="387" y="108"/>
                    </a:lnTo>
                    <a:lnTo>
                      <a:pt x="371" y="107"/>
                    </a:lnTo>
                    <a:lnTo>
                      <a:pt x="357" y="108"/>
                    </a:lnTo>
                    <a:lnTo>
                      <a:pt x="343" y="111"/>
                    </a:lnTo>
                    <a:lnTo>
                      <a:pt x="328" y="115"/>
                    </a:lnTo>
                    <a:lnTo>
                      <a:pt x="163" y="90"/>
                    </a:lnTo>
                    <a:lnTo>
                      <a:pt x="172" y="66"/>
                    </a:lnTo>
                    <a:lnTo>
                      <a:pt x="73" y="52"/>
                    </a:lnTo>
                    <a:lnTo>
                      <a:pt x="71" y="71"/>
                    </a:lnTo>
                    <a:lnTo>
                      <a:pt x="0" y="61"/>
                    </a:lnTo>
                    <a:lnTo>
                      <a:pt x="17" y="0"/>
                    </a:lnTo>
                    <a:lnTo>
                      <a:pt x="36" y="3"/>
                    </a:lnTo>
                    <a:lnTo>
                      <a:pt x="56" y="6"/>
                    </a:lnTo>
                    <a:lnTo>
                      <a:pt x="74" y="9"/>
                    </a:lnTo>
                    <a:lnTo>
                      <a:pt x="93" y="12"/>
                    </a:lnTo>
                    <a:lnTo>
                      <a:pt x="112" y="17"/>
                    </a:lnTo>
                    <a:lnTo>
                      <a:pt x="132" y="20"/>
                    </a:lnTo>
                    <a:lnTo>
                      <a:pt x="151" y="23"/>
                    </a:lnTo>
                    <a:lnTo>
                      <a:pt x="170" y="27"/>
                    </a:lnTo>
                    <a:lnTo>
                      <a:pt x="188" y="31"/>
                    </a:lnTo>
                    <a:lnTo>
                      <a:pt x="207" y="34"/>
                    </a:lnTo>
                    <a:lnTo>
                      <a:pt x="226" y="39"/>
                    </a:lnTo>
                    <a:lnTo>
                      <a:pt x="245" y="43"/>
                    </a:lnTo>
                    <a:lnTo>
                      <a:pt x="264" y="47"/>
                    </a:lnTo>
                    <a:lnTo>
                      <a:pt x="282" y="51"/>
                    </a:lnTo>
                    <a:lnTo>
                      <a:pt x="301" y="56"/>
                    </a:lnTo>
                    <a:lnTo>
                      <a:pt x="320" y="61"/>
                    </a:lnTo>
                    <a:lnTo>
                      <a:pt x="348" y="50"/>
                    </a:lnTo>
                    <a:lnTo>
                      <a:pt x="374" y="45"/>
                    </a:lnTo>
                    <a:lnTo>
                      <a:pt x="397" y="45"/>
                    </a:lnTo>
                    <a:lnTo>
                      <a:pt x="418" y="48"/>
                    </a:lnTo>
                    <a:lnTo>
                      <a:pt x="437" y="55"/>
                    </a:lnTo>
                    <a:lnTo>
                      <a:pt x="453" y="65"/>
                    </a:lnTo>
                    <a:lnTo>
                      <a:pt x="465" y="75"/>
                    </a:lnTo>
                    <a:lnTo>
                      <a:pt x="475" y="88"/>
                    </a:lnTo>
                    <a:lnTo>
                      <a:pt x="498" y="88"/>
                    </a:lnTo>
                    <a:lnTo>
                      <a:pt x="520" y="88"/>
                    </a:lnTo>
                    <a:lnTo>
                      <a:pt x="543" y="89"/>
                    </a:lnTo>
                    <a:lnTo>
                      <a:pt x="565" y="89"/>
                    </a:lnTo>
                    <a:lnTo>
                      <a:pt x="587" y="90"/>
                    </a:lnTo>
                    <a:lnTo>
                      <a:pt x="609" y="90"/>
                    </a:lnTo>
                    <a:lnTo>
                      <a:pt x="631" y="91"/>
                    </a:lnTo>
                    <a:lnTo>
                      <a:pt x="653" y="93"/>
                    </a:lnTo>
                    <a:lnTo>
                      <a:pt x="675" y="94"/>
                    </a:lnTo>
                    <a:lnTo>
                      <a:pt x="696" y="96"/>
                    </a:lnTo>
                    <a:lnTo>
                      <a:pt x="718" y="98"/>
                    </a:lnTo>
                    <a:lnTo>
                      <a:pt x="740" y="101"/>
                    </a:lnTo>
                    <a:lnTo>
                      <a:pt x="763" y="104"/>
                    </a:lnTo>
                    <a:lnTo>
                      <a:pt x="785" y="108"/>
                    </a:lnTo>
                    <a:lnTo>
                      <a:pt x="807" y="111"/>
                    </a:lnTo>
                    <a:lnTo>
                      <a:pt x="830" y="115"/>
                    </a:lnTo>
                    <a:close/>
                  </a:path>
                </a:pathLst>
              </a:custGeom>
              <a:solidFill>
                <a:srgbClr val="8C4400"/>
              </a:solidFill>
              <a:ln>
                <a:noFill/>
              </a:ln>
            </p:spPr>
          </p:sp>
          <p:sp>
            <p:nvSpPr>
              <p:cNvPr id="636" name="Google Shape;636;p6"/>
              <p:cNvSpPr/>
              <p:nvPr/>
            </p:nvSpPr>
            <p:spPr>
              <a:xfrm>
                <a:off x="7512840" y="5270400"/>
                <a:ext cx="336960" cy="273240"/>
              </a:xfrm>
              <a:custGeom>
                <a:rect b="b" l="l" r="r" t="t"/>
                <a:pathLst>
                  <a:path extrusionOk="0" h="860" w="1068">
                    <a:moveTo>
                      <a:pt x="1068" y="64"/>
                    </a:moveTo>
                    <a:lnTo>
                      <a:pt x="989" y="860"/>
                    </a:lnTo>
                    <a:lnTo>
                      <a:pt x="0" y="734"/>
                    </a:lnTo>
                    <a:lnTo>
                      <a:pt x="74" y="0"/>
                    </a:lnTo>
                    <a:lnTo>
                      <a:pt x="1068" y="64"/>
                    </a:lnTo>
                    <a:close/>
                  </a:path>
                </a:pathLst>
              </a:custGeom>
              <a:solidFill>
                <a:srgbClr val="057AD1"/>
              </a:solidFill>
              <a:ln>
                <a:noFill/>
              </a:ln>
            </p:spPr>
          </p:sp>
          <p:sp>
            <p:nvSpPr>
              <p:cNvPr id="637" name="Google Shape;637;p6"/>
              <p:cNvSpPr/>
              <p:nvPr/>
            </p:nvSpPr>
            <p:spPr>
              <a:xfrm>
                <a:off x="7794360" y="5583240"/>
                <a:ext cx="64080" cy="16200"/>
              </a:xfrm>
              <a:custGeom>
                <a:rect b="b" l="l" r="r" t="t"/>
                <a:pathLst>
                  <a:path extrusionOk="0" h="51" w="202">
                    <a:moveTo>
                      <a:pt x="202" y="24"/>
                    </a:moveTo>
                    <a:lnTo>
                      <a:pt x="196" y="51"/>
                    </a:lnTo>
                    <a:lnTo>
                      <a:pt x="0" y="26"/>
                    </a:lnTo>
                    <a:lnTo>
                      <a:pt x="5" y="0"/>
                    </a:lnTo>
                    <a:lnTo>
                      <a:pt x="202" y="24"/>
                    </a:lnTo>
                    <a:close/>
                  </a:path>
                </a:pathLst>
              </a:custGeom>
              <a:solidFill>
                <a:srgbClr val="8C4400"/>
              </a:solidFill>
              <a:ln>
                <a:noFill/>
              </a:ln>
            </p:spPr>
          </p:sp>
          <p:sp>
            <p:nvSpPr>
              <p:cNvPr id="638" name="Google Shape;638;p6"/>
              <p:cNvSpPr/>
              <p:nvPr/>
            </p:nvSpPr>
            <p:spPr>
              <a:xfrm>
                <a:off x="7794360" y="5583240"/>
                <a:ext cx="62640" cy="14760"/>
              </a:xfrm>
              <a:custGeom>
                <a:rect b="b" l="l" r="r" t="t"/>
                <a:pathLst>
                  <a:path extrusionOk="0" h="49" w="201">
                    <a:moveTo>
                      <a:pt x="201" y="24"/>
                    </a:moveTo>
                    <a:lnTo>
                      <a:pt x="200" y="30"/>
                    </a:lnTo>
                    <a:lnTo>
                      <a:pt x="199" y="36"/>
                    </a:lnTo>
                    <a:lnTo>
                      <a:pt x="197" y="43"/>
                    </a:lnTo>
                    <a:lnTo>
                      <a:pt x="196" y="49"/>
                    </a:lnTo>
                    <a:lnTo>
                      <a:pt x="183" y="48"/>
                    </a:lnTo>
                    <a:lnTo>
                      <a:pt x="171" y="46"/>
                    </a:lnTo>
                    <a:lnTo>
                      <a:pt x="159" y="45"/>
                    </a:lnTo>
                    <a:lnTo>
                      <a:pt x="147" y="43"/>
                    </a:lnTo>
                    <a:lnTo>
                      <a:pt x="134" y="42"/>
                    </a:lnTo>
                    <a:lnTo>
                      <a:pt x="122" y="40"/>
                    </a:lnTo>
                    <a:lnTo>
                      <a:pt x="109" y="39"/>
                    </a:lnTo>
                    <a:lnTo>
                      <a:pt x="98" y="36"/>
                    </a:lnTo>
                    <a:lnTo>
                      <a:pt x="85" y="35"/>
                    </a:lnTo>
                    <a:lnTo>
                      <a:pt x="73" y="34"/>
                    </a:lnTo>
                    <a:lnTo>
                      <a:pt x="61" y="32"/>
                    </a:lnTo>
                    <a:lnTo>
                      <a:pt x="49" y="31"/>
                    </a:lnTo>
                    <a:lnTo>
                      <a:pt x="37" y="29"/>
                    </a:lnTo>
                    <a:lnTo>
                      <a:pt x="25" y="28"/>
                    </a:lnTo>
                    <a:lnTo>
                      <a:pt x="12" y="26"/>
                    </a:lnTo>
                    <a:lnTo>
                      <a:pt x="0" y="25"/>
                    </a:lnTo>
                    <a:lnTo>
                      <a:pt x="2" y="19"/>
                    </a:lnTo>
                    <a:lnTo>
                      <a:pt x="3" y="12"/>
                    </a:lnTo>
                    <a:lnTo>
                      <a:pt x="4" y="6"/>
                    </a:lnTo>
                    <a:lnTo>
                      <a:pt x="5" y="0"/>
                    </a:lnTo>
                    <a:lnTo>
                      <a:pt x="16" y="1"/>
                    </a:lnTo>
                    <a:lnTo>
                      <a:pt x="29" y="3"/>
                    </a:lnTo>
                    <a:lnTo>
                      <a:pt x="41" y="4"/>
                    </a:lnTo>
                    <a:lnTo>
                      <a:pt x="53" y="6"/>
                    </a:lnTo>
                    <a:lnTo>
                      <a:pt x="65" y="7"/>
                    </a:lnTo>
                    <a:lnTo>
                      <a:pt x="78" y="9"/>
                    </a:lnTo>
                    <a:lnTo>
                      <a:pt x="89" y="10"/>
                    </a:lnTo>
                    <a:lnTo>
                      <a:pt x="102" y="11"/>
                    </a:lnTo>
                    <a:lnTo>
                      <a:pt x="114" y="13"/>
                    </a:lnTo>
                    <a:lnTo>
                      <a:pt x="127" y="15"/>
                    </a:lnTo>
                    <a:lnTo>
                      <a:pt x="140" y="17"/>
                    </a:lnTo>
                    <a:lnTo>
                      <a:pt x="152" y="18"/>
                    </a:lnTo>
                    <a:lnTo>
                      <a:pt x="164" y="20"/>
                    </a:lnTo>
                    <a:lnTo>
                      <a:pt x="176" y="21"/>
                    </a:lnTo>
                    <a:lnTo>
                      <a:pt x="189" y="23"/>
                    </a:lnTo>
                    <a:lnTo>
                      <a:pt x="201" y="24"/>
                    </a:lnTo>
                    <a:close/>
                  </a:path>
                </a:pathLst>
              </a:custGeom>
              <a:solidFill>
                <a:srgbClr val="934C00"/>
              </a:solidFill>
              <a:ln>
                <a:noFill/>
              </a:ln>
            </p:spPr>
          </p:sp>
          <p:sp>
            <p:nvSpPr>
              <p:cNvPr id="639" name="Google Shape;639;p6"/>
              <p:cNvSpPr/>
              <p:nvPr/>
            </p:nvSpPr>
            <p:spPr>
              <a:xfrm>
                <a:off x="7794360" y="5583240"/>
                <a:ext cx="62640" cy="14760"/>
              </a:xfrm>
              <a:custGeom>
                <a:rect b="b" l="l" r="r" t="t"/>
                <a:pathLst>
                  <a:path extrusionOk="0" h="47" w="201">
                    <a:moveTo>
                      <a:pt x="201" y="24"/>
                    </a:moveTo>
                    <a:lnTo>
                      <a:pt x="200" y="29"/>
                    </a:lnTo>
                    <a:lnTo>
                      <a:pt x="199" y="35"/>
                    </a:lnTo>
                    <a:lnTo>
                      <a:pt x="197" y="42"/>
                    </a:lnTo>
                    <a:lnTo>
                      <a:pt x="196" y="47"/>
                    </a:lnTo>
                    <a:lnTo>
                      <a:pt x="183" y="46"/>
                    </a:lnTo>
                    <a:lnTo>
                      <a:pt x="171" y="44"/>
                    </a:lnTo>
                    <a:lnTo>
                      <a:pt x="159" y="43"/>
                    </a:lnTo>
                    <a:lnTo>
                      <a:pt x="147" y="41"/>
                    </a:lnTo>
                    <a:lnTo>
                      <a:pt x="134" y="40"/>
                    </a:lnTo>
                    <a:lnTo>
                      <a:pt x="122" y="38"/>
                    </a:lnTo>
                    <a:lnTo>
                      <a:pt x="109" y="37"/>
                    </a:lnTo>
                    <a:lnTo>
                      <a:pt x="98" y="34"/>
                    </a:lnTo>
                    <a:lnTo>
                      <a:pt x="85" y="33"/>
                    </a:lnTo>
                    <a:lnTo>
                      <a:pt x="73" y="32"/>
                    </a:lnTo>
                    <a:lnTo>
                      <a:pt x="61" y="30"/>
                    </a:lnTo>
                    <a:lnTo>
                      <a:pt x="49" y="29"/>
                    </a:lnTo>
                    <a:lnTo>
                      <a:pt x="37" y="27"/>
                    </a:lnTo>
                    <a:lnTo>
                      <a:pt x="25" y="26"/>
                    </a:lnTo>
                    <a:lnTo>
                      <a:pt x="12" y="24"/>
                    </a:lnTo>
                    <a:lnTo>
                      <a:pt x="0" y="23"/>
                    </a:lnTo>
                    <a:lnTo>
                      <a:pt x="2" y="18"/>
                    </a:lnTo>
                    <a:lnTo>
                      <a:pt x="3" y="11"/>
                    </a:lnTo>
                    <a:lnTo>
                      <a:pt x="4" y="6"/>
                    </a:lnTo>
                    <a:lnTo>
                      <a:pt x="5" y="0"/>
                    </a:lnTo>
                    <a:lnTo>
                      <a:pt x="16" y="1"/>
                    </a:lnTo>
                    <a:lnTo>
                      <a:pt x="29" y="3"/>
                    </a:lnTo>
                    <a:lnTo>
                      <a:pt x="41" y="4"/>
                    </a:lnTo>
                    <a:lnTo>
                      <a:pt x="53" y="6"/>
                    </a:lnTo>
                    <a:lnTo>
                      <a:pt x="65" y="7"/>
                    </a:lnTo>
                    <a:lnTo>
                      <a:pt x="78" y="9"/>
                    </a:lnTo>
                    <a:lnTo>
                      <a:pt x="89" y="10"/>
                    </a:lnTo>
                    <a:lnTo>
                      <a:pt x="102" y="11"/>
                    </a:lnTo>
                    <a:lnTo>
                      <a:pt x="114" y="14"/>
                    </a:lnTo>
                    <a:lnTo>
                      <a:pt x="127" y="15"/>
                    </a:lnTo>
                    <a:lnTo>
                      <a:pt x="140" y="17"/>
                    </a:lnTo>
                    <a:lnTo>
                      <a:pt x="152" y="18"/>
                    </a:lnTo>
                    <a:lnTo>
                      <a:pt x="164" y="20"/>
                    </a:lnTo>
                    <a:lnTo>
                      <a:pt x="176" y="21"/>
                    </a:lnTo>
                    <a:lnTo>
                      <a:pt x="189" y="23"/>
                    </a:lnTo>
                    <a:lnTo>
                      <a:pt x="201" y="24"/>
                    </a:lnTo>
                    <a:close/>
                  </a:path>
                </a:pathLst>
              </a:custGeom>
              <a:solidFill>
                <a:srgbClr val="995100"/>
              </a:solidFill>
              <a:ln>
                <a:noFill/>
              </a:ln>
            </p:spPr>
          </p:sp>
          <p:sp>
            <p:nvSpPr>
              <p:cNvPr id="640" name="Google Shape;640;p6"/>
              <p:cNvSpPr/>
              <p:nvPr/>
            </p:nvSpPr>
            <p:spPr>
              <a:xfrm>
                <a:off x="7794360" y="5583240"/>
                <a:ext cx="62640" cy="14760"/>
              </a:xfrm>
              <a:custGeom>
                <a:rect b="b" l="l" r="r" t="t"/>
                <a:pathLst>
                  <a:path extrusionOk="0" h="45" w="201">
                    <a:moveTo>
                      <a:pt x="201" y="24"/>
                    </a:moveTo>
                    <a:lnTo>
                      <a:pt x="200" y="29"/>
                    </a:lnTo>
                    <a:lnTo>
                      <a:pt x="199" y="34"/>
                    </a:lnTo>
                    <a:lnTo>
                      <a:pt x="197" y="40"/>
                    </a:lnTo>
                    <a:lnTo>
                      <a:pt x="196" y="45"/>
                    </a:lnTo>
                    <a:lnTo>
                      <a:pt x="183" y="44"/>
                    </a:lnTo>
                    <a:lnTo>
                      <a:pt x="171" y="42"/>
                    </a:lnTo>
                    <a:lnTo>
                      <a:pt x="159" y="41"/>
                    </a:lnTo>
                    <a:lnTo>
                      <a:pt x="147" y="40"/>
                    </a:lnTo>
                    <a:lnTo>
                      <a:pt x="134" y="38"/>
                    </a:lnTo>
                    <a:lnTo>
                      <a:pt x="122" y="37"/>
                    </a:lnTo>
                    <a:lnTo>
                      <a:pt x="109" y="34"/>
                    </a:lnTo>
                    <a:lnTo>
                      <a:pt x="98" y="33"/>
                    </a:lnTo>
                    <a:lnTo>
                      <a:pt x="85" y="31"/>
                    </a:lnTo>
                    <a:lnTo>
                      <a:pt x="73" y="30"/>
                    </a:lnTo>
                    <a:lnTo>
                      <a:pt x="61" y="28"/>
                    </a:lnTo>
                    <a:lnTo>
                      <a:pt x="49" y="27"/>
                    </a:lnTo>
                    <a:lnTo>
                      <a:pt x="37" y="25"/>
                    </a:lnTo>
                    <a:lnTo>
                      <a:pt x="25" y="24"/>
                    </a:lnTo>
                    <a:lnTo>
                      <a:pt x="12" y="22"/>
                    </a:lnTo>
                    <a:lnTo>
                      <a:pt x="0" y="21"/>
                    </a:lnTo>
                    <a:lnTo>
                      <a:pt x="2" y="16"/>
                    </a:lnTo>
                    <a:lnTo>
                      <a:pt x="3" y="10"/>
                    </a:lnTo>
                    <a:lnTo>
                      <a:pt x="3" y="5"/>
                    </a:lnTo>
                    <a:lnTo>
                      <a:pt x="4" y="0"/>
                    </a:lnTo>
                    <a:lnTo>
                      <a:pt x="16" y="1"/>
                    </a:lnTo>
                    <a:lnTo>
                      <a:pt x="28" y="3"/>
                    </a:lnTo>
                    <a:lnTo>
                      <a:pt x="40" y="4"/>
                    </a:lnTo>
                    <a:lnTo>
                      <a:pt x="53" y="6"/>
                    </a:lnTo>
                    <a:lnTo>
                      <a:pt x="65" y="7"/>
                    </a:lnTo>
                    <a:lnTo>
                      <a:pt x="77" y="9"/>
                    </a:lnTo>
                    <a:lnTo>
                      <a:pt x="89" y="10"/>
                    </a:lnTo>
                    <a:lnTo>
                      <a:pt x="102" y="11"/>
                    </a:lnTo>
                    <a:lnTo>
                      <a:pt x="114" y="14"/>
                    </a:lnTo>
                    <a:lnTo>
                      <a:pt x="127" y="15"/>
                    </a:lnTo>
                    <a:lnTo>
                      <a:pt x="140" y="17"/>
                    </a:lnTo>
                    <a:lnTo>
                      <a:pt x="152" y="18"/>
                    </a:lnTo>
                    <a:lnTo>
                      <a:pt x="164" y="20"/>
                    </a:lnTo>
                    <a:lnTo>
                      <a:pt x="176" y="21"/>
                    </a:lnTo>
                    <a:lnTo>
                      <a:pt x="189" y="23"/>
                    </a:lnTo>
                    <a:lnTo>
                      <a:pt x="201" y="24"/>
                    </a:lnTo>
                    <a:close/>
                  </a:path>
                </a:pathLst>
              </a:custGeom>
              <a:solidFill>
                <a:srgbClr val="A05B00"/>
              </a:solidFill>
              <a:ln>
                <a:noFill/>
              </a:ln>
            </p:spPr>
          </p:sp>
          <p:sp>
            <p:nvSpPr>
              <p:cNvPr id="641" name="Google Shape;641;p6"/>
              <p:cNvSpPr/>
              <p:nvPr/>
            </p:nvSpPr>
            <p:spPr>
              <a:xfrm>
                <a:off x="7794360" y="5584680"/>
                <a:ext cx="62640" cy="12240"/>
              </a:xfrm>
              <a:custGeom>
                <a:rect b="b" l="l" r="r" t="t"/>
                <a:pathLst>
                  <a:path extrusionOk="0" h="43" w="201">
                    <a:moveTo>
                      <a:pt x="201" y="24"/>
                    </a:moveTo>
                    <a:lnTo>
                      <a:pt x="200" y="28"/>
                    </a:lnTo>
                    <a:lnTo>
                      <a:pt x="199" y="33"/>
                    </a:lnTo>
                    <a:lnTo>
                      <a:pt x="197" y="38"/>
                    </a:lnTo>
                    <a:lnTo>
                      <a:pt x="196" y="43"/>
                    </a:lnTo>
                    <a:lnTo>
                      <a:pt x="183" y="42"/>
                    </a:lnTo>
                    <a:lnTo>
                      <a:pt x="171" y="40"/>
                    </a:lnTo>
                    <a:lnTo>
                      <a:pt x="159" y="39"/>
                    </a:lnTo>
                    <a:lnTo>
                      <a:pt x="147" y="38"/>
                    </a:lnTo>
                    <a:lnTo>
                      <a:pt x="134" y="36"/>
                    </a:lnTo>
                    <a:lnTo>
                      <a:pt x="122" y="35"/>
                    </a:lnTo>
                    <a:lnTo>
                      <a:pt x="109" y="32"/>
                    </a:lnTo>
                    <a:lnTo>
                      <a:pt x="98" y="31"/>
                    </a:lnTo>
                    <a:lnTo>
                      <a:pt x="85" y="29"/>
                    </a:lnTo>
                    <a:lnTo>
                      <a:pt x="73" y="28"/>
                    </a:lnTo>
                    <a:lnTo>
                      <a:pt x="61" y="26"/>
                    </a:lnTo>
                    <a:lnTo>
                      <a:pt x="49" y="25"/>
                    </a:lnTo>
                    <a:lnTo>
                      <a:pt x="37" y="23"/>
                    </a:lnTo>
                    <a:lnTo>
                      <a:pt x="25" y="22"/>
                    </a:lnTo>
                    <a:lnTo>
                      <a:pt x="12" y="20"/>
                    </a:lnTo>
                    <a:lnTo>
                      <a:pt x="0" y="19"/>
                    </a:lnTo>
                    <a:lnTo>
                      <a:pt x="2" y="14"/>
                    </a:lnTo>
                    <a:lnTo>
                      <a:pt x="3" y="9"/>
                    </a:lnTo>
                    <a:lnTo>
                      <a:pt x="3" y="4"/>
                    </a:lnTo>
                    <a:lnTo>
                      <a:pt x="4" y="0"/>
                    </a:lnTo>
                    <a:lnTo>
                      <a:pt x="16" y="1"/>
                    </a:lnTo>
                    <a:lnTo>
                      <a:pt x="28" y="3"/>
                    </a:lnTo>
                    <a:lnTo>
                      <a:pt x="40" y="4"/>
                    </a:lnTo>
                    <a:lnTo>
                      <a:pt x="53" y="6"/>
                    </a:lnTo>
                    <a:lnTo>
                      <a:pt x="64" y="7"/>
                    </a:lnTo>
                    <a:lnTo>
                      <a:pt x="77" y="9"/>
                    </a:lnTo>
                    <a:lnTo>
                      <a:pt x="89" y="10"/>
                    </a:lnTo>
                    <a:lnTo>
                      <a:pt x="102" y="12"/>
                    </a:lnTo>
                    <a:lnTo>
                      <a:pt x="114" y="14"/>
                    </a:lnTo>
                    <a:lnTo>
                      <a:pt x="126" y="15"/>
                    </a:lnTo>
                    <a:lnTo>
                      <a:pt x="139" y="17"/>
                    </a:lnTo>
                    <a:lnTo>
                      <a:pt x="151" y="18"/>
                    </a:lnTo>
                    <a:lnTo>
                      <a:pt x="164" y="20"/>
                    </a:lnTo>
                    <a:lnTo>
                      <a:pt x="176" y="21"/>
                    </a:lnTo>
                    <a:lnTo>
                      <a:pt x="189" y="23"/>
                    </a:lnTo>
                    <a:lnTo>
                      <a:pt x="201" y="24"/>
                    </a:lnTo>
                    <a:close/>
                  </a:path>
                </a:pathLst>
              </a:custGeom>
              <a:solidFill>
                <a:srgbClr val="A86300"/>
              </a:solidFill>
              <a:ln>
                <a:noFill/>
              </a:ln>
            </p:spPr>
          </p:sp>
          <p:sp>
            <p:nvSpPr>
              <p:cNvPr id="642" name="Google Shape;642;p6"/>
              <p:cNvSpPr/>
              <p:nvPr/>
            </p:nvSpPr>
            <p:spPr>
              <a:xfrm>
                <a:off x="7794360" y="5584680"/>
                <a:ext cx="62640" cy="12240"/>
              </a:xfrm>
              <a:custGeom>
                <a:rect b="b" l="l" r="r" t="t"/>
                <a:pathLst>
                  <a:path extrusionOk="0" h="42" w="201">
                    <a:moveTo>
                      <a:pt x="201" y="24"/>
                    </a:moveTo>
                    <a:lnTo>
                      <a:pt x="200" y="28"/>
                    </a:lnTo>
                    <a:lnTo>
                      <a:pt x="199" y="32"/>
                    </a:lnTo>
                    <a:lnTo>
                      <a:pt x="197" y="38"/>
                    </a:lnTo>
                    <a:lnTo>
                      <a:pt x="196" y="42"/>
                    </a:lnTo>
                    <a:lnTo>
                      <a:pt x="183" y="40"/>
                    </a:lnTo>
                    <a:lnTo>
                      <a:pt x="171" y="39"/>
                    </a:lnTo>
                    <a:lnTo>
                      <a:pt x="159" y="37"/>
                    </a:lnTo>
                    <a:lnTo>
                      <a:pt x="147" y="36"/>
                    </a:lnTo>
                    <a:lnTo>
                      <a:pt x="134" y="34"/>
                    </a:lnTo>
                    <a:lnTo>
                      <a:pt x="122" y="32"/>
                    </a:lnTo>
                    <a:lnTo>
                      <a:pt x="109" y="30"/>
                    </a:lnTo>
                    <a:lnTo>
                      <a:pt x="98" y="29"/>
                    </a:lnTo>
                    <a:lnTo>
                      <a:pt x="85" y="27"/>
                    </a:lnTo>
                    <a:lnTo>
                      <a:pt x="73" y="26"/>
                    </a:lnTo>
                    <a:lnTo>
                      <a:pt x="61" y="24"/>
                    </a:lnTo>
                    <a:lnTo>
                      <a:pt x="49" y="23"/>
                    </a:lnTo>
                    <a:lnTo>
                      <a:pt x="37" y="21"/>
                    </a:lnTo>
                    <a:lnTo>
                      <a:pt x="25" y="20"/>
                    </a:lnTo>
                    <a:lnTo>
                      <a:pt x="12" y="18"/>
                    </a:lnTo>
                    <a:lnTo>
                      <a:pt x="0" y="17"/>
                    </a:lnTo>
                    <a:lnTo>
                      <a:pt x="2" y="13"/>
                    </a:lnTo>
                    <a:lnTo>
                      <a:pt x="3" y="8"/>
                    </a:lnTo>
                    <a:lnTo>
                      <a:pt x="3" y="4"/>
                    </a:lnTo>
                    <a:lnTo>
                      <a:pt x="4" y="0"/>
                    </a:lnTo>
                    <a:lnTo>
                      <a:pt x="16" y="1"/>
                    </a:lnTo>
                    <a:lnTo>
                      <a:pt x="28" y="3"/>
                    </a:lnTo>
                    <a:lnTo>
                      <a:pt x="40" y="4"/>
                    </a:lnTo>
                    <a:lnTo>
                      <a:pt x="53" y="6"/>
                    </a:lnTo>
                    <a:lnTo>
                      <a:pt x="64" y="7"/>
                    </a:lnTo>
                    <a:lnTo>
                      <a:pt x="77" y="9"/>
                    </a:lnTo>
                    <a:lnTo>
                      <a:pt x="89" y="11"/>
                    </a:lnTo>
                    <a:lnTo>
                      <a:pt x="102" y="12"/>
                    </a:lnTo>
                    <a:lnTo>
                      <a:pt x="114" y="14"/>
                    </a:lnTo>
                    <a:lnTo>
                      <a:pt x="126" y="15"/>
                    </a:lnTo>
                    <a:lnTo>
                      <a:pt x="139" y="17"/>
                    </a:lnTo>
                    <a:lnTo>
                      <a:pt x="151" y="18"/>
                    </a:lnTo>
                    <a:lnTo>
                      <a:pt x="164" y="20"/>
                    </a:lnTo>
                    <a:lnTo>
                      <a:pt x="176" y="21"/>
                    </a:lnTo>
                    <a:lnTo>
                      <a:pt x="189" y="23"/>
                    </a:lnTo>
                    <a:lnTo>
                      <a:pt x="201" y="24"/>
                    </a:lnTo>
                    <a:close/>
                  </a:path>
                </a:pathLst>
              </a:custGeom>
              <a:solidFill>
                <a:srgbClr val="AD6800"/>
              </a:solidFill>
              <a:ln>
                <a:noFill/>
              </a:ln>
            </p:spPr>
          </p:sp>
          <p:sp>
            <p:nvSpPr>
              <p:cNvPr id="643" name="Google Shape;643;p6"/>
              <p:cNvSpPr/>
              <p:nvPr/>
            </p:nvSpPr>
            <p:spPr>
              <a:xfrm>
                <a:off x="7794360" y="5584680"/>
                <a:ext cx="62640" cy="12240"/>
              </a:xfrm>
              <a:custGeom>
                <a:rect b="b" l="l" r="r" t="t"/>
                <a:pathLst>
                  <a:path extrusionOk="0" h="40" w="200">
                    <a:moveTo>
                      <a:pt x="200" y="24"/>
                    </a:moveTo>
                    <a:lnTo>
                      <a:pt x="199" y="28"/>
                    </a:lnTo>
                    <a:lnTo>
                      <a:pt x="198" y="31"/>
                    </a:lnTo>
                    <a:lnTo>
                      <a:pt x="197" y="36"/>
                    </a:lnTo>
                    <a:lnTo>
                      <a:pt x="196" y="40"/>
                    </a:lnTo>
                    <a:lnTo>
                      <a:pt x="183" y="39"/>
                    </a:lnTo>
                    <a:lnTo>
                      <a:pt x="171" y="37"/>
                    </a:lnTo>
                    <a:lnTo>
                      <a:pt x="159" y="36"/>
                    </a:lnTo>
                    <a:lnTo>
                      <a:pt x="147" y="34"/>
                    </a:lnTo>
                    <a:lnTo>
                      <a:pt x="134" y="33"/>
                    </a:lnTo>
                    <a:lnTo>
                      <a:pt x="122" y="30"/>
                    </a:lnTo>
                    <a:lnTo>
                      <a:pt x="109" y="29"/>
                    </a:lnTo>
                    <a:lnTo>
                      <a:pt x="98" y="27"/>
                    </a:lnTo>
                    <a:lnTo>
                      <a:pt x="85" y="26"/>
                    </a:lnTo>
                    <a:lnTo>
                      <a:pt x="73" y="24"/>
                    </a:lnTo>
                    <a:lnTo>
                      <a:pt x="61" y="23"/>
                    </a:lnTo>
                    <a:lnTo>
                      <a:pt x="49" y="21"/>
                    </a:lnTo>
                    <a:lnTo>
                      <a:pt x="37" y="20"/>
                    </a:lnTo>
                    <a:lnTo>
                      <a:pt x="25" y="19"/>
                    </a:lnTo>
                    <a:lnTo>
                      <a:pt x="12" y="17"/>
                    </a:lnTo>
                    <a:lnTo>
                      <a:pt x="0" y="16"/>
                    </a:lnTo>
                    <a:lnTo>
                      <a:pt x="2" y="12"/>
                    </a:lnTo>
                    <a:lnTo>
                      <a:pt x="3" y="7"/>
                    </a:lnTo>
                    <a:lnTo>
                      <a:pt x="3" y="4"/>
                    </a:lnTo>
                    <a:lnTo>
                      <a:pt x="4" y="0"/>
                    </a:lnTo>
                    <a:lnTo>
                      <a:pt x="16" y="1"/>
                    </a:lnTo>
                    <a:lnTo>
                      <a:pt x="28" y="3"/>
                    </a:lnTo>
                    <a:lnTo>
                      <a:pt x="40" y="4"/>
                    </a:lnTo>
                    <a:lnTo>
                      <a:pt x="53" y="6"/>
                    </a:lnTo>
                    <a:lnTo>
                      <a:pt x="64" y="7"/>
                    </a:lnTo>
                    <a:lnTo>
                      <a:pt x="77" y="10"/>
                    </a:lnTo>
                    <a:lnTo>
                      <a:pt x="89" y="11"/>
                    </a:lnTo>
                    <a:lnTo>
                      <a:pt x="102" y="12"/>
                    </a:lnTo>
                    <a:lnTo>
                      <a:pt x="113" y="14"/>
                    </a:lnTo>
                    <a:lnTo>
                      <a:pt x="126" y="15"/>
                    </a:lnTo>
                    <a:lnTo>
                      <a:pt x="139" y="17"/>
                    </a:lnTo>
                    <a:lnTo>
                      <a:pt x="151" y="18"/>
                    </a:lnTo>
                    <a:lnTo>
                      <a:pt x="164" y="20"/>
                    </a:lnTo>
                    <a:lnTo>
                      <a:pt x="175" y="21"/>
                    </a:lnTo>
                    <a:lnTo>
                      <a:pt x="188" y="23"/>
                    </a:lnTo>
                    <a:lnTo>
                      <a:pt x="200" y="24"/>
                    </a:lnTo>
                    <a:close/>
                  </a:path>
                </a:pathLst>
              </a:custGeom>
              <a:solidFill>
                <a:srgbClr val="B57000"/>
              </a:solidFill>
              <a:ln>
                <a:noFill/>
              </a:ln>
            </p:spPr>
          </p:sp>
          <p:sp>
            <p:nvSpPr>
              <p:cNvPr id="644" name="Google Shape;644;p6"/>
              <p:cNvSpPr/>
              <p:nvPr/>
            </p:nvSpPr>
            <p:spPr>
              <a:xfrm>
                <a:off x="7794360" y="5585760"/>
                <a:ext cx="62640" cy="11160"/>
              </a:xfrm>
              <a:custGeom>
                <a:rect b="b" l="l" r="r" t="t"/>
                <a:pathLst>
                  <a:path extrusionOk="0" h="38" w="200">
                    <a:moveTo>
                      <a:pt x="200" y="24"/>
                    </a:moveTo>
                    <a:lnTo>
                      <a:pt x="199" y="27"/>
                    </a:lnTo>
                    <a:lnTo>
                      <a:pt x="198" y="30"/>
                    </a:lnTo>
                    <a:lnTo>
                      <a:pt x="197" y="34"/>
                    </a:lnTo>
                    <a:lnTo>
                      <a:pt x="196" y="38"/>
                    </a:lnTo>
                    <a:lnTo>
                      <a:pt x="183" y="37"/>
                    </a:lnTo>
                    <a:lnTo>
                      <a:pt x="171" y="35"/>
                    </a:lnTo>
                    <a:lnTo>
                      <a:pt x="159" y="34"/>
                    </a:lnTo>
                    <a:lnTo>
                      <a:pt x="147" y="32"/>
                    </a:lnTo>
                    <a:lnTo>
                      <a:pt x="134" y="30"/>
                    </a:lnTo>
                    <a:lnTo>
                      <a:pt x="122" y="28"/>
                    </a:lnTo>
                    <a:lnTo>
                      <a:pt x="109" y="27"/>
                    </a:lnTo>
                    <a:lnTo>
                      <a:pt x="98" y="25"/>
                    </a:lnTo>
                    <a:lnTo>
                      <a:pt x="85" y="24"/>
                    </a:lnTo>
                    <a:lnTo>
                      <a:pt x="73" y="23"/>
                    </a:lnTo>
                    <a:lnTo>
                      <a:pt x="61" y="21"/>
                    </a:lnTo>
                    <a:lnTo>
                      <a:pt x="49" y="20"/>
                    </a:lnTo>
                    <a:lnTo>
                      <a:pt x="37" y="18"/>
                    </a:lnTo>
                    <a:lnTo>
                      <a:pt x="25" y="17"/>
                    </a:lnTo>
                    <a:lnTo>
                      <a:pt x="12" y="15"/>
                    </a:lnTo>
                    <a:lnTo>
                      <a:pt x="0" y="14"/>
                    </a:lnTo>
                    <a:lnTo>
                      <a:pt x="2" y="11"/>
                    </a:lnTo>
                    <a:lnTo>
                      <a:pt x="3" y="7"/>
                    </a:lnTo>
                    <a:lnTo>
                      <a:pt x="3" y="4"/>
                    </a:lnTo>
                    <a:lnTo>
                      <a:pt x="4" y="0"/>
                    </a:lnTo>
                    <a:lnTo>
                      <a:pt x="15" y="1"/>
                    </a:lnTo>
                    <a:lnTo>
                      <a:pt x="28" y="3"/>
                    </a:lnTo>
                    <a:lnTo>
                      <a:pt x="40" y="4"/>
                    </a:lnTo>
                    <a:lnTo>
                      <a:pt x="52" y="6"/>
                    </a:lnTo>
                    <a:lnTo>
                      <a:pt x="64" y="7"/>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BC7700"/>
              </a:solidFill>
              <a:ln>
                <a:noFill/>
              </a:ln>
            </p:spPr>
          </p:sp>
          <p:sp>
            <p:nvSpPr>
              <p:cNvPr id="645" name="Google Shape;645;p6"/>
              <p:cNvSpPr/>
              <p:nvPr/>
            </p:nvSpPr>
            <p:spPr>
              <a:xfrm>
                <a:off x="7794360" y="5585760"/>
                <a:ext cx="62640" cy="11160"/>
              </a:xfrm>
              <a:custGeom>
                <a:rect b="b" l="l" r="r" t="t"/>
                <a:pathLst>
                  <a:path extrusionOk="0" h="36" w="200">
                    <a:moveTo>
                      <a:pt x="200" y="24"/>
                    </a:moveTo>
                    <a:lnTo>
                      <a:pt x="199" y="27"/>
                    </a:lnTo>
                    <a:lnTo>
                      <a:pt x="198" y="29"/>
                    </a:lnTo>
                    <a:lnTo>
                      <a:pt x="197" y="33"/>
                    </a:lnTo>
                    <a:lnTo>
                      <a:pt x="196" y="36"/>
                    </a:lnTo>
                    <a:lnTo>
                      <a:pt x="183" y="35"/>
                    </a:lnTo>
                    <a:lnTo>
                      <a:pt x="171" y="33"/>
                    </a:lnTo>
                    <a:lnTo>
                      <a:pt x="159" y="32"/>
                    </a:lnTo>
                    <a:lnTo>
                      <a:pt x="147" y="29"/>
                    </a:lnTo>
                    <a:lnTo>
                      <a:pt x="134" y="28"/>
                    </a:lnTo>
                    <a:lnTo>
                      <a:pt x="122" y="26"/>
                    </a:lnTo>
                    <a:lnTo>
                      <a:pt x="109" y="25"/>
                    </a:lnTo>
                    <a:lnTo>
                      <a:pt x="98" y="23"/>
                    </a:lnTo>
                    <a:lnTo>
                      <a:pt x="85" y="22"/>
                    </a:lnTo>
                    <a:lnTo>
                      <a:pt x="73" y="21"/>
                    </a:lnTo>
                    <a:lnTo>
                      <a:pt x="61" y="19"/>
                    </a:lnTo>
                    <a:lnTo>
                      <a:pt x="49" y="18"/>
                    </a:lnTo>
                    <a:lnTo>
                      <a:pt x="37" y="16"/>
                    </a:lnTo>
                    <a:lnTo>
                      <a:pt x="25" y="15"/>
                    </a:lnTo>
                    <a:lnTo>
                      <a:pt x="12" y="13"/>
                    </a:lnTo>
                    <a:lnTo>
                      <a:pt x="0" y="12"/>
                    </a:lnTo>
                    <a:lnTo>
                      <a:pt x="2" y="9"/>
                    </a:lnTo>
                    <a:lnTo>
                      <a:pt x="3" y="5"/>
                    </a:lnTo>
                    <a:lnTo>
                      <a:pt x="3" y="3"/>
                    </a:lnTo>
                    <a:lnTo>
                      <a:pt x="4" y="0"/>
                    </a:lnTo>
                    <a:lnTo>
                      <a:pt x="15" y="1"/>
                    </a:lnTo>
                    <a:lnTo>
                      <a:pt x="28" y="3"/>
                    </a:lnTo>
                    <a:lnTo>
                      <a:pt x="40" y="4"/>
                    </a:lnTo>
                    <a:lnTo>
                      <a:pt x="52" y="6"/>
                    </a:lnTo>
                    <a:lnTo>
                      <a:pt x="64" y="8"/>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C48200"/>
              </a:solidFill>
              <a:ln>
                <a:noFill/>
              </a:ln>
            </p:spPr>
          </p:sp>
          <p:sp>
            <p:nvSpPr>
              <p:cNvPr id="646" name="Google Shape;646;p6"/>
              <p:cNvSpPr/>
              <p:nvPr/>
            </p:nvSpPr>
            <p:spPr>
              <a:xfrm>
                <a:off x="7794360" y="5585760"/>
                <a:ext cx="62640" cy="9720"/>
              </a:xfrm>
              <a:custGeom>
                <a:rect b="b" l="l" r="r" t="t"/>
                <a:pathLst>
                  <a:path extrusionOk="0" h="34" w="200">
                    <a:moveTo>
                      <a:pt x="200" y="24"/>
                    </a:moveTo>
                    <a:lnTo>
                      <a:pt x="199" y="26"/>
                    </a:lnTo>
                    <a:lnTo>
                      <a:pt x="198" y="28"/>
                    </a:lnTo>
                    <a:lnTo>
                      <a:pt x="197" y="32"/>
                    </a:lnTo>
                    <a:lnTo>
                      <a:pt x="196" y="34"/>
                    </a:lnTo>
                    <a:lnTo>
                      <a:pt x="183" y="33"/>
                    </a:lnTo>
                    <a:lnTo>
                      <a:pt x="171" y="31"/>
                    </a:lnTo>
                    <a:lnTo>
                      <a:pt x="159" y="30"/>
                    </a:lnTo>
                    <a:lnTo>
                      <a:pt x="147" y="27"/>
                    </a:lnTo>
                    <a:lnTo>
                      <a:pt x="134" y="26"/>
                    </a:lnTo>
                    <a:lnTo>
                      <a:pt x="122" y="24"/>
                    </a:lnTo>
                    <a:lnTo>
                      <a:pt x="109" y="23"/>
                    </a:lnTo>
                    <a:lnTo>
                      <a:pt x="98" y="21"/>
                    </a:lnTo>
                    <a:lnTo>
                      <a:pt x="85" y="20"/>
                    </a:lnTo>
                    <a:lnTo>
                      <a:pt x="73" y="19"/>
                    </a:lnTo>
                    <a:lnTo>
                      <a:pt x="61" y="17"/>
                    </a:lnTo>
                    <a:lnTo>
                      <a:pt x="49" y="16"/>
                    </a:lnTo>
                    <a:lnTo>
                      <a:pt x="37" y="14"/>
                    </a:lnTo>
                    <a:lnTo>
                      <a:pt x="25" y="13"/>
                    </a:lnTo>
                    <a:lnTo>
                      <a:pt x="12" y="11"/>
                    </a:lnTo>
                    <a:lnTo>
                      <a:pt x="0" y="10"/>
                    </a:lnTo>
                    <a:lnTo>
                      <a:pt x="2" y="8"/>
                    </a:lnTo>
                    <a:lnTo>
                      <a:pt x="3" y="4"/>
                    </a:lnTo>
                    <a:lnTo>
                      <a:pt x="3" y="2"/>
                    </a:lnTo>
                    <a:lnTo>
                      <a:pt x="4" y="0"/>
                    </a:lnTo>
                    <a:lnTo>
                      <a:pt x="15" y="1"/>
                    </a:lnTo>
                    <a:lnTo>
                      <a:pt x="28" y="3"/>
                    </a:lnTo>
                    <a:lnTo>
                      <a:pt x="40" y="4"/>
                    </a:lnTo>
                    <a:lnTo>
                      <a:pt x="52" y="7"/>
                    </a:lnTo>
                    <a:lnTo>
                      <a:pt x="64" y="8"/>
                    </a:lnTo>
                    <a:lnTo>
                      <a:pt x="77" y="10"/>
                    </a:lnTo>
                    <a:lnTo>
                      <a:pt x="88" y="11"/>
                    </a:lnTo>
                    <a:lnTo>
                      <a:pt x="101" y="12"/>
                    </a:lnTo>
                    <a:lnTo>
                      <a:pt x="113" y="14"/>
                    </a:lnTo>
                    <a:lnTo>
                      <a:pt x="126" y="15"/>
                    </a:lnTo>
                    <a:lnTo>
                      <a:pt x="139" y="17"/>
                    </a:lnTo>
                    <a:lnTo>
                      <a:pt x="151" y="18"/>
                    </a:lnTo>
                    <a:lnTo>
                      <a:pt x="163" y="20"/>
                    </a:lnTo>
                    <a:lnTo>
                      <a:pt x="175" y="21"/>
                    </a:lnTo>
                    <a:lnTo>
                      <a:pt x="188" y="23"/>
                    </a:lnTo>
                    <a:lnTo>
                      <a:pt x="200" y="24"/>
                    </a:lnTo>
                    <a:close/>
                  </a:path>
                </a:pathLst>
              </a:custGeom>
              <a:solidFill>
                <a:srgbClr val="C98700"/>
              </a:solidFill>
              <a:ln>
                <a:noFill/>
              </a:ln>
            </p:spPr>
          </p:sp>
          <p:sp>
            <p:nvSpPr>
              <p:cNvPr id="647" name="Google Shape;647;p6"/>
              <p:cNvSpPr/>
              <p:nvPr/>
            </p:nvSpPr>
            <p:spPr>
              <a:xfrm>
                <a:off x="7794360" y="5585760"/>
                <a:ext cx="62640" cy="9720"/>
              </a:xfrm>
              <a:custGeom>
                <a:rect b="b" l="l" r="r" t="t"/>
                <a:pathLst>
                  <a:path extrusionOk="0" h="32" w="200">
                    <a:moveTo>
                      <a:pt x="200" y="24"/>
                    </a:moveTo>
                    <a:lnTo>
                      <a:pt x="196" y="32"/>
                    </a:lnTo>
                    <a:lnTo>
                      <a:pt x="0" y="8"/>
                    </a:lnTo>
                    <a:lnTo>
                      <a:pt x="4" y="0"/>
                    </a:lnTo>
                    <a:lnTo>
                      <a:pt x="200" y="24"/>
                    </a:lnTo>
                    <a:close/>
                  </a:path>
                </a:pathLst>
              </a:custGeom>
              <a:solidFill>
                <a:srgbClr val="D18E00"/>
              </a:solidFill>
              <a:ln>
                <a:noFill/>
              </a:ln>
            </p:spPr>
          </p:sp>
          <p:sp>
            <p:nvSpPr>
              <p:cNvPr id="648" name="Google Shape;648;p6"/>
              <p:cNvSpPr/>
              <p:nvPr/>
            </p:nvSpPr>
            <p:spPr>
              <a:xfrm>
                <a:off x="7737480" y="5578200"/>
                <a:ext cx="23760" cy="4680"/>
              </a:xfrm>
              <a:custGeom>
                <a:rect b="b" l="l" r="r" t="t"/>
                <a:pathLst>
                  <a:path extrusionOk="0" h="19" w="76">
                    <a:moveTo>
                      <a:pt x="76" y="8"/>
                    </a:moveTo>
                    <a:lnTo>
                      <a:pt x="74" y="19"/>
                    </a:lnTo>
                    <a:lnTo>
                      <a:pt x="0" y="9"/>
                    </a:lnTo>
                    <a:lnTo>
                      <a:pt x="1" y="0"/>
                    </a:lnTo>
                    <a:lnTo>
                      <a:pt x="76" y="8"/>
                    </a:lnTo>
                    <a:close/>
                  </a:path>
                </a:pathLst>
              </a:custGeom>
              <a:solidFill>
                <a:srgbClr val="8C4400"/>
              </a:solidFill>
              <a:ln>
                <a:noFill/>
              </a:ln>
            </p:spPr>
          </p:sp>
          <p:sp>
            <p:nvSpPr>
              <p:cNvPr id="649" name="Google Shape;649;p6"/>
              <p:cNvSpPr/>
              <p:nvPr/>
            </p:nvSpPr>
            <p:spPr>
              <a:xfrm>
                <a:off x="7737480" y="5578200"/>
                <a:ext cx="23760" cy="4680"/>
              </a:xfrm>
              <a:custGeom>
                <a:rect b="b" l="l" r="r" t="t"/>
                <a:pathLst>
                  <a:path extrusionOk="0" h="19" w="76">
                    <a:moveTo>
                      <a:pt x="76" y="9"/>
                    </a:moveTo>
                    <a:lnTo>
                      <a:pt x="75" y="12"/>
                    </a:lnTo>
                    <a:lnTo>
                      <a:pt x="75" y="14"/>
                    </a:lnTo>
                    <a:lnTo>
                      <a:pt x="75" y="17"/>
                    </a:lnTo>
                    <a:lnTo>
                      <a:pt x="74" y="19"/>
                    </a:lnTo>
                    <a:lnTo>
                      <a:pt x="64" y="18"/>
                    </a:lnTo>
                    <a:lnTo>
                      <a:pt x="55" y="17"/>
                    </a:lnTo>
                    <a:lnTo>
                      <a:pt x="46" y="16"/>
                    </a:lnTo>
                    <a:lnTo>
                      <a:pt x="36" y="14"/>
                    </a:lnTo>
                    <a:lnTo>
                      <a:pt x="27" y="13"/>
                    </a:lnTo>
                    <a:lnTo>
                      <a:pt x="17" y="12"/>
                    </a:lnTo>
                    <a:lnTo>
                      <a:pt x="9" y="11"/>
                    </a:lnTo>
                    <a:lnTo>
                      <a:pt x="0" y="9"/>
                    </a:lnTo>
                    <a:lnTo>
                      <a:pt x="1" y="7"/>
                    </a:lnTo>
                    <a:lnTo>
                      <a:pt x="1" y="4"/>
                    </a:lnTo>
                    <a:lnTo>
                      <a:pt x="1" y="2"/>
                    </a:lnTo>
                    <a:lnTo>
                      <a:pt x="1" y="0"/>
                    </a:lnTo>
                    <a:lnTo>
                      <a:pt x="10" y="1"/>
                    </a:lnTo>
                    <a:lnTo>
                      <a:pt x="19" y="2"/>
                    </a:lnTo>
                    <a:lnTo>
                      <a:pt x="29" y="3"/>
                    </a:lnTo>
                    <a:lnTo>
                      <a:pt x="38" y="4"/>
                    </a:lnTo>
                    <a:lnTo>
                      <a:pt x="48" y="6"/>
                    </a:lnTo>
                    <a:lnTo>
                      <a:pt x="57" y="7"/>
                    </a:lnTo>
                    <a:lnTo>
                      <a:pt x="66" y="8"/>
                    </a:lnTo>
                    <a:lnTo>
                      <a:pt x="76" y="9"/>
                    </a:lnTo>
                    <a:close/>
                  </a:path>
                </a:pathLst>
              </a:custGeom>
              <a:solidFill>
                <a:srgbClr val="934C00"/>
              </a:solidFill>
              <a:ln>
                <a:noFill/>
              </a:ln>
            </p:spPr>
          </p:sp>
          <p:sp>
            <p:nvSpPr>
              <p:cNvPr id="650" name="Google Shape;650;p6"/>
              <p:cNvSpPr/>
              <p:nvPr/>
            </p:nvSpPr>
            <p:spPr>
              <a:xfrm>
                <a:off x="7737480" y="5578200"/>
                <a:ext cx="23760" cy="4680"/>
              </a:xfrm>
              <a:custGeom>
                <a:rect b="b" l="l" r="r" t="t"/>
                <a:pathLst>
                  <a:path extrusionOk="0" h="19" w="76">
                    <a:moveTo>
                      <a:pt x="76" y="9"/>
                    </a:moveTo>
                    <a:lnTo>
                      <a:pt x="75" y="12"/>
                    </a:lnTo>
                    <a:lnTo>
                      <a:pt x="75" y="14"/>
                    </a:lnTo>
                    <a:lnTo>
                      <a:pt x="75" y="17"/>
                    </a:lnTo>
                    <a:lnTo>
                      <a:pt x="74" y="19"/>
                    </a:lnTo>
                    <a:lnTo>
                      <a:pt x="64" y="18"/>
                    </a:lnTo>
                    <a:lnTo>
                      <a:pt x="55" y="17"/>
                    </a:lnTo>
                    <a:lnTo>
                      <a:pt x="46" y="16"/>
                    </a:lnTo>
                    <a:lnTo>
                      <a:pt x="36" y="14"/>
                    </a:lnTo>
                    <a:lnTo>
                      <a:pt x="27" y="13"/>
                    </a:lnTo>
                    <a:lnTo>
                      <a:pt x="17" y="12"/>
                    </a:lnTo>
                    <a:lnTo>
                      <a:pt x="9" y="11"/>
                    </a:lnTo>
                    <a:lnTo>
                      <a:pt x="0" y="9"/>
                    </a:lnTo>
                    <a:lnTo>
                      <a:pt x="1" y="7"/>
                    </a:lnTo>
                    <a:lnTo>
                      <a:pt x="1" y="4"/>
                    </a:lnTo>
                    <a:lnTo>
                      <a:pt x="1" y="2"/>
                    </a:lnTo>
                    <a:lnTo>
                      <a:pt x="1" y="0"/>
                    </a:lnTo>
                    <a:lnTo>
                      <a:pt x="10" y="1"/>
                    </a:lnTo>
                    <a:lnTo>
                      <a:pt x="19" y="2"/>
                    </a:lnTo>
                    <a:lnTo>
                      <a:pt x="29" y="3"/>
                    </a:lnTo>
                    <a:lnTo>
                      <a:pt x="38" y="4"/>
                    </a:lnTo>
                    <a:lnTo>
                      <a:pt x="48" y="6"/>
                    </a:lnTo>
                    <a:lnTo>
                      <a:pt x="57" y="7"/>
                    </a:lnTo>
                    <a:lnTo>
                      <a:pt x="66" y="8"/>
                    </a:lnTo>
                    <a:lnTo>
                      <a:pt x="76" y="9"/>
                    </a:lnTo>
                    <a:close/>
                  </a:path>
                </a:pathLst>
              </a:custGeom>
              <a:solidFill>
                <a:srgbClr val="995100"/>
              </a:solidFill>
              <a:ln>
                <a:noFill/>
              </a:ln>
            </p:spPr>
          </p:sp>
          <p:sp>
            <p:nvSpPr>
              <p:cNvPr id="651" name="Google Shape;651;p6"/>
              <p:cNvSpPr/>
              <p:nvPr/>
            </p:nvSpPr>
            <p:spPr>
              <a:xfrm>
                <a:off x="7737480" y="5578200"/>
                <a:ext cx="23760" cy="4680"/>
              </a:xfrm>
              <a:custGeom>
                <a:rect b="b" l="l" r="r" t="t"/>
                <a:pathLst>
                  <a:path extrusionOk="0" h="17" w="76">
                    <a:moveTo>
                      <a:pt x="76" y="8"/>
                    </a:moveTo>
                    <a:lnTo>
                      <a:pt x="75" y="11"/>
                    </a:lnTo>
                    <a:lnTo>
                      <a:pt x="75" y="13"/>
                    </a:lnTo>
                    <a:lnTo>
                      <a:pt x="75" y="15"/>
                    </a:lnTo>
                    <a:lnTo>
                      <a:pt x="74" y="17"/>
                    </a:lnTo>
                    <a:lnTo>
                      <a:pt x="64" y="16"/>
                    </a:lnTo>
                    <a:lnTo>
                      <a:pt x="55" y="15"/>
                    </a:lnTo>
                    <a:lnTo>
                      <a:pt x="46" y="14"/>
                    </a:lnTo>
                    <a:lnTo>
                      <a:pt x="36" y="12"/>
                    </a:lnTo>
                    <a:lnTo>
                      <a:pt x="27" y="11"/>
                    </a:lnTo>
                    <a:lnTo>
                      <a:pt x="17" y="10"/>
                    </a:lnTo>
                    <a:lnTo>
                      <a:pt x="9" y="8"/>
                    </a:lnTo>
                    <a:lnTo>
                      <a:pt x="0" y="7"/>
                    </a:lnTo>
                    <a:lnTo>
                      <a:pt x="1" y="5"/>
                    </a:lnTo>
                    <a:lnTo>
                      <a:pt x="1" y="3"/>
                    </a:lnTo>
                    <a:lnTo>
                      <a:pt x="1" y="2"/>
                    </a:lnTo>
                    <a:lnTo>
                      <a:pt x="1" y="0"/>
                    </a:lnTo>
                    <a:lnTo>
                      <a:pt x="10" y="1"/>
                    </a:lnTo>
                    <a:lnTo>
                      <a:pt x="19" y="2"/>
                    </a:lnTo>
                    <a:lnTo>
                      <a:pt x="29" y="3"/>
                    </a:lnTo>
                    <a:lnTo>
                      <a:pt x="38" y="4"/>
                    </a:lnTo>
                    <a:lnTo>
                      <a:pt x="48" y="5"/>
                    </a:lnTo>
                    <a:lnTo>
                      <a:pt x="57" y="6"/>
                    </a:lnTo>
                    <a:lnTo>
                      <a:pt x="66" y="7"/>
                    </a:lnTo>
                    <a:lnTo>
                      <a:pt x="76" y="8"/>
                    </a:lnTo>
                    <a:close/>
                  </a:path>
                </a:pathLst>
              </a:custGeom>
              <a:solidFill>
                <a:srgbClr val="A05B00"/>
              </a:solidFill>
              <a:ln>
                <a:noFill/>
              </a:ln>
            </p:spPr>
          </p:sp>
          <p:sp>
            <p:nvSpPr>
              <p:cNvPr id="652" name="Google Shape;652;p6"/>
              <p:cNvSpPr/>
              <p:nvPr/>
            </p:nvSpPr>
            <p:spPr>
              <a:xfrm>
                <a:off x="7737480" y="5578200"/>
                <a:ext cx="23760" cy="4680"/>
              </a:xfrm>
              <a:custGeom>
                <a:rect b="b" l="l" r="r" t="t"/>
                <a:pathLst>
                  <a:path extrusionOk="0" h="17" w="76">
                    <a:moveTo>
                      <a:pt x="76" y="10"/>
                    </a:moveTo>
                    <a:lnTo>
                      <a:pt x="75" y="12"/>
                    </a:lnTo>
                    <a:lnTo>
                      <a:pt x="75" y="13"/>
                    </a:lnTo>
                    <a:lnTo>
                      <a:pt x="75" y="15"/>
                    </a:lnTo>
                    <a:lnTo>
                      <a:pt x="74" y="17"/>
                    </a:lnTo>
                    <a:lnTo>
                      <a:pt x="64" y="16"/>
                    </a:lnTo>
                    <a:lnTo>
                      <a:pt x="55" y="15"/>
                    </a:lnTo>
                    <a:lnTo>
                      <a:pt x="46" y="14"/>
                    </a:lnTo>
                    <a:lnTo>
                      <a:pt x="36" y="12"/>
                    </a:lnTo>
                    <a:lnTo>
                      <a:pt x="27" y="11"/>
                    </a:lnTo>
                    <a:lnTo>
                      <a:pt x="17" y="10"/>
                    </a:lnTo>
                    <a:lnTo>
                      <a:pt x="9" y="8"/>
                    </a:lnTo>
                    <a:lnTo>
                      <a:pt x="0" y="7"/>
                    </a:lnTo>
                    <a:lnTo>
                      <a:pt x="1" y="5"/>
                    </a:lnTo>
                    <a:lnTo>
                      <a:pt x="1" y="3"/>
                    </a:lnTo>
                    <a:lnTo>
                      <a:pt x="1" y="2"/>
                    </a:lnTo>
                    <a:lnTo>
                      <a:pt x="1" y="0"/>
                    </a:lnTo>
                    <a:lnTo>
                      <a:pt x="10" y="1"/>
                    </a:lnTo>
                    <a:lnTo>
                      <a:pt x="19" y="2"/>
                    </a:lnTo>
                    <a:lnTo>
                      <a:pt x="29" y="3"/>
                    </a:lnTo>
                    <a:lnTo>
                      <a:pt x="38" y="4"/>
                    </a:lnTo>
                    <a:lnTo>
                      <a:pt x="48" y="6"/>
                    </a:lnTo>
                    <a:lnTo>
                      <a:pt x="57" y="7"/>
                    </a:lnTo>
                    <a:lnTo>
                      <a:pt x="66" y="8"/>
                    </a:lnTo>
                    <a:lnTo>
                      <a:pt x="76" y="10"/>
                    </a:lnTo>
                    <a:close/>
                  </a:path>
                </a:pathLst>
              </a:custGeom>
              <a:solidFill>
                <a:srgbClr val="A86300"/>
              </a:solidFill>
              <a:ln>
                <a:noFill/>
              </a:ln>
            </p:spPr>
          </p:sp>
          <p:sp>
            <p:nvSpPr>
              <p:cNvPr id="653" name="Google Shape;653;p6"/>
              <p:cNvSpPr/>
              <p:nvPr/>
            </p:nvSpPr>
            <p:spPr>
              <a:xfrm>
                <a:off x="7737480" y="5578200"/>
                <a:ext cx="23760" cy="4680"/>
              </a:xfrm>
              <a:custGeom>
                <a:rect b="b" l="l" r="r" t="t"/>
                <a:pathLst>
                  <a:path extrusionOk="0" h="15" w="76">
                    <a:moveTo>
                      <a:pt x="76" y="9"/>
                    </a:moveTo>
                    <a:lnTo>
                      <a:pt x="75" y="10"/>
                    </a:lnTo>
                    <a:lnTo>
                      <a:pt x="75" y="12"/>
                    </a:lnTo>
                    <a:lnTo>
                      <a:pt x="75" y="13"/>
                    </a:lnTo>
                    <a:lnTo>
                      <a:pt x="74" y="15"/>
                    </a:lnTo>
                    <a:lnTo>
                      <a:pt x="64" y="14"/>
                    </a:lnTo>
                    <a:lnTo>
                      <a:pt x="55" y="13"/>
                    </a:lnTo>
                    <a:lnTo>
                      <a:pt x="46" y="12"/>
                    </a:lnTo>
                    <a:lnTo>
                      <a:pt x="36" y="11"/>
                    </a:lnTo>
                    <a:lnTo>
                      <a:pt x="27" y="10"/>
                    </a:lnTo>
                    <a:lnTo>
                      <a:pt x="17" y="9"/>
                    </a:lnTo>
                    <a:lnTo>
                      <a:pt x="9" y="7"/>
                    </a:lnTo>
                    <a:lnTo>
                      <a:pt x="0" y="6"/>
                    </a:lnTo>
                    <a:lnTo>
                      <a:pt x="1" y="4"/>
                    </a:lnTo>
                    <a:lnTo>
                      <a:pt x="1" y="3"/>
                    </a:lnTo>
                    <a:lnTo>
                      <a:pt x="1" y="1"/>
                    </a:lnTo>
                    <a:lnTo>
                      <a:pt x="1" y="0"/>
                    </a:lnTo>
                    <a:lnTo>
                      <a:pt x="10" y="1"/>
                    </a:lnTo>
                    <a:lnTo>
                      <a:pt x="19" y="2"/>
                    </a:lnTo>
                    <a:lnTo>
                      <a:pt x="29" y="3"/>
                    </a:lnTo>
                    <a:lnTo>
                      <a:pt x="38" y="4"/>
                    </a:lnTo>
                    <a:lnTo>
                      <a:pt x="48" y="5"/>
                    </a:lnTo>
                    <a:lnTo>
                      <a:pt x="57" y="6"/>
                    </a:lnTo>
                    <a:lnTo>
                      <a:pt x="66" y="7"/>
                    </a:lnTo>
                    <a:lnTo>
                      <a:pt x="76" y="9"/>
                    </a:lnTo>
                    <a:close/>
                  </a:path>
                </a:pathLst>
              </a:custGeom>
              <a:solidFill>
                <a:srgbClr val="AD6800"/>
              </a:solidFill>
              <a:ln>
                <a:noFill/>
              </a:ln>
            </p:spPr>
          </p:sp>
          <p:sp>
            <p:nvSpPr>
              <p:cNvPr id="654" name="Google Shape;654;p6"/>
              <p:cNvSpPr/>
              <p:nvPr/>
            </p:nvSpPr>
            <p:spPr>
              <a:xfrm>
                <a:off x="7737480" y="5578200"/>
                <a:ext cx="23760" cy="4680"/>
              </a:xfrm>
              <a:custGeom>
                <a:rect b="b" l="l" r="r" t="t"/>
                <a:pathLst>
                  <a:path extrusionOk="0" h="15" w="76">
                    <a:moveTo>
                      <a:pt x="76" y="10"/>
                    </a:moveTo>
                    <a:lnTo>
                      <a:pt x="75" y="11"/>
                    </a:lnTo>
                    <a:lnTo>
                      <a:pt x="75" y="12"/>
                    </a:lnTo>
                    <a:lnTo>
                      <a:pt x="75" y="14"/>
                    </a:lnTo>
                    <a:lnTo>
                      <a:pt x="74" y="15"/>
                    </a:lnTo>
                    <a:lnTo>
                      <a:pt x="64" y="14"/>
                    </a:lnTo>
                    <a:lnTo>
                      <a:pt x="55" y="13"/>
                    </a:lnTo>
                    <a:lnTo>
                      <a:pt x="46" y="12"/>
                    </a:lnTo>
                    <a:lnTo>
                      <a:pt x="36" y="10"/>
                    </a:lnTo>
                    <a:lnTo>
                      <a:pt x="27" y="9"/>
                    </a:lnTo>
                    <a:lnTo>
                      <a:pt x="17" y="7"/>
                    </a:lnTo>
                    <a:lnTo>
                      <a:pt x="9" y="6"/>
                    </a:lnTo>
                    <a:lnTo>
                      <a:pt x="0" y="5"/>
                    </a:lnTo>
                    <a:lnTo>
                      <a:pt x="0" y="4"/>
                    </a:lnTo>
                    <a:lnTo>
                      <a:pt x="1" y="3"/>
                    </a:lnTo>
                    <a:lnTo>
                      <a:pt x="1" y="1"/>
                    </a:lnTo>
                    <a:lnTo>
                      <a:pt x="1" y="0"/>
                    </a:lnTo>
                    <a:lnTo>
                      <a:pt x="10" y="1"/>
                    </a:lnTo>
                    <a:lnTo>
                      <a:pt x="19" y="2"/>
                    </a:lnTo>
                    <a:lnTo>
                      <a:pt x="29" y="3"/>
                    </a:lnTo>
                    <a:lnTo>
                      <a:pt x="38" y="4"/>
                    </a:lnTo>
                    <a:lnTo>
                      <a:pt x="48" y="6"/>
                    </a:lnTo>
                    <a:lnTo>
                      <a:pt x="57" y="7"/>
                    </a:lnTo>
                    <a:lnTo>
                      <a:pt x="66" y="9"/>
                    </a:lnTo>
                    <a:lnTo>
                      <a:pt x="76" y="10"/>
                    </a:lnTo>
                    <a:close/>
                  </a:path>
                </a:pathLst>
              </a:custGeom>
              <a:solidFill>
                <a:srgbClr val="B57000"/>
              </a:solidFill>
              <a:ln>
                <a:noFill/>
              </a:ln>
            </p:spPr>
          </p:sp>
          <p:sp>
            <p:nvSpPr>
              <p:cNvPr id="655" name="Google Shape;655;p6"/>
              <p:cNvSpPr/>
              <p:nvPr/>
            </p:nvSpPr>
            <p:spPr>
              <a:xfrm>
                <a:off x="7737480" y="5578200"/>
                <a:ext cx="23760" cy="4680"/>
              </a:xfrm>
              <a:custGeom>
                <a:rect b="b" l="l" r="r" t="t"/>
                <a:pathLst>
                  <a:path extrusionOk="0" h="15" w="76">
                    <a:moveTo>
                      <a:pt x="76" y="10"/>
                    </a:moveTo>
                    <a:lnTo>
                      <a:pt x="75" y="11"/>
                    </a:lnTo>
                    <a:lnTo>
                      <a:pt x="75" y="12"/>
                    </a:lnTo>
                    <a:lnTo>
                      <a:pt x="75" y="14"/>
                    </a:lnTo>
                    <a:lnTo>
                      <a:pt x="74" y="15"/>
                    </a:lnTo>
                    <a:lnTo>
                      <a:pt x="64" y="14"/>
                    </a:lnTo>
                    <a:lnTo>
                      <a:pt x="55" y="13"/>
                    </a:lnTo>
                    <a:lnTo>
                      <a:pt x="46" y="12"/>
                    </a:lnTo>
                    <a:lnTo>
                      <a:pt x="36" y="10"/>
                    </a:lnTo>
                    <a:lnTo>
                      <a:pt x="27" y="9"/>
                    </a:lnTo>
                    <a:lnTo>
                      <a:pt x="17" y="7"/>
                    </a:lnTo>
                    <a:lnTo>
                      <a:pt x="9" y="6"/>
                    </a:lnTo>
                    <a:lnTo>
                      <a:pt x="0" y="5"/>
                    </a:lnTo>
                    <a:lnTo>
                      <a:pt x="0" y="4"/>
                    </a:lnTo>
                    <a:lnTo>
                      <a:pt x="1" y="2"/>
                    </a:lnTo>
                    <a:lnTo>
                      <a:pt x="1" y="1"/>
                    </a:lnTo>
                    <a:lnTo>
                      <a:pt x="1" y="0"/>
                    </a:lnTo>
                    <a:lnTo>
                      <a:pt x="10" y="1"/>
                    </a:lnTo>
                    <a:lnTo>
                      <a:pt x="18" y="2"/>
                    </a:lnTo>
                    <a:lnTo>
                      <a:pt x="28" y="3"/>
                    </a:lnTo>
                    <a:lnTo>
                      <a:pt x="37" y="4"/>
                    </a:lnTo>
                    <a:lnTo>
                      <a:pt x="47" y="6"/>
                    </a:lnTo>
                    <a:lnTo>
                      <a:pt x="56" y="7"/>
                    </a:lnTo>
                    <a:lnTo>
                      <a:pt x="66" y="9"/>
                    </a:lnTo>
                    <a:lnTo>
                      <a:pt x="76" y="10"/>
                    </a:lnTo>
                    <a:close/>
                  </a:path>
                </a:pathLst>
              </a:custGeom>
              <a:solidFill>
                <a:srgbClr val="BC7700"/>
              </a:solidFill>
              <a:ln>
                <a:noFill/>
              </a:ln>
            </p:spPr>
          </p:sp>
          <p:sp>
            <p:nvSpPr>
              <p:cNvPr id="656" name="Google Shape;656;p6"/>
              <p:cNvSpPr/>
              <p:nvPr/>
            </p:nvSpPr>
            <p:spPr>
              <a:xfrm>
                <a:off x="7737480" y="5578200"/>
                <a:ext cx="23760" cy="3600"/>
              </a:xfrm>
              <a:custGeom>
                <a:rect b="b" l="l" r="r" t="t"/>
                <a:pathLst>
                  <a:path extrusionOk="0" h="13" w="76">
                    <a:moveTo>
                      <a:pt x="76" y="9"/>
                    </a:moveTo>
                    <a:lnTo>
                      <a:pt x="75" y="10"/>
                    </a:lnTo>
                    <a:lnTo>
                      <a:pt x="75" y="11"/>
                    </a:lnTo>
                    <a:lnTo>
                      <a:pt x="75" y="12"/>
                    </a:lnTo>
                    <a:lnTo>
                      <a:pt x="74" y="13"/>
                    </a:lnTo>
                    <a:lnTo>
                      <a:pt x="64" y="12"/>
                    </a:lnTo>
                    <a:lnTo>
                      <a:pt x="55" y="11"/>
                    </a:lnTo>
                    <a:lnTo>
                      <a:pt x="46" y="10"/>
                    </a:lnTo>
                    <a:lnTo>
                      <a:pt x="36" y="9"/>
                    </a:lnTo>
                    <a:lnTo>
                      <a:pt x="27" y="8"/>
                    </a:lnTo>
                    <a:lnTo>
                      <a:pt x="17" y="6"/>
                    </a:lnTo>
                    <a:lnTo>
                      <a:pt x="9" y="5"/>
                    </a:lnTo>
                    <a:lnTo>
                      <a:pt x="0" y="4"/>
                    </a:lnTo>
                    <a:lnTo>
                      <a:pt x="0" y="3"/>
                    </a:lnTo>
                    <a:lnTo>
                      <a:pt x="1" y="2"/>
                    </a:lnTo>
                    <a:lnTo>
                      <a:pt x="1" y="1"/>
                    </a:lnTo>
                    <a:lnTo>
                      <a:pt x="1" y="0"/>
                    </a:lnTo>
                    <a:lnTo>
                      <a:pt x="10" y="1"/>
                    </a:lnTo>
                    <a:lnTo>
                      <a:pt x="18" y="2"/>
                    </a:lnTo>
                    <a:lnTo>
                      <a:pt x="28" y="3"/>
                    </a:lnTo>
                    <a:lnTo>
                      <a:pt x="37" y="4"/>
                    </a:lnTo>
                    <a:lnTo>
                      <a:pt x="47" y="5"/>
                    </a:lnTo>
                    <a:lnTo>
                      <a:pt x="56" y="6"/>
                    </a:lnTo>
                    <a:lnTo>
                      <a:pt x="66" y="8"/>
                    </a:lnTo>
                    <a:lnTo>
                      <a:pt x="76" y="9"/>
                    </a:lnTo>
                    <a:close/>
                  </a:path>
                </a:pathLst>
              </a:custGeom>
              <a:solidFill>
                <a:srgbClr val="C48200"/>
              </a:solidFill>
              <a:ln>
                <a:noFill/>
              </a:ln>
            </p:spPr>
          </p:sp>
          <p:sp>
            <p:nvSpPr>
              <p:cNvPr id="657" name="Google Shape;657;p6"/>
              <p:cNvSpPr/>
              <p:nvPr/>
            </p:nvSpPr>
            <p:spPr>
              <a:xfrm>
                <a:off x="7737480" y="5578200"/>
                <a:ext cx="22320" cy="3600"/>
              </a:xfrm>
              <a:custGeom>
                <a:rect b="b" l="l" r="r" t="t"/>
                <a:pathLst>
                  <a:path extrusionOk="0" h="13" w="75">
                    <a:moveTo>
                      <a:pt x="75" y="10"/>
                    </a:moveTo>
                    <a:lnTo>
                      <a:pt x="75" y="11"/>
                    </a:lnTo>
                    <a:lnTo>
                      <a:pt x="75" y="11"/>
                    </a:lnTo>
                    <a:lnTo>
                      <a:pt x="74" y="12"/>
                    </a:lnTo>
                    <a:lnTo>
                      <a:pt x="74" y="13"/>
                    </a:lnTo>
                    <a:lnTo>
                      <a:pt x="64" y="12"/>
                    </a:lnTo>
                    <a:lnTo>
                      <a:pt x="55" y="11"/>
                    </a:lnTo>
                    <a:lnTo>
                      <a:pt x="46" y="10"/>
                    </a:lnTo>
                    <a:lnTo>
                      <a:pt x="36" y="8"/>
                    </a:lnTo>
                    <a:lnTo>
                      <a:pt x="27" y="6"/>
                    </a:lnTo>
                    <a:lnTo>
                      <a:pt x="17" y="5"/>
                    </a:lnTo>
                    <a:lnTo>
                      <a:pt x="9" y="4"/>
                    </a:lnTo>
                    <a:lnTo>
                      <a:pt x="0" y="3"/>
                    </a:lnTo>
                    <a:lnTo>
                      <a:pt x="0" y="2"/>
                    </a:lnTo>
                    <a:lnTo>
                      <a:pt x="1" y="1"/>
                    </a:lnTo>
                    <a:lnTo>
                      <a:pt x="1" y="1"/>
                    </a:lnTo>
                    <a:lnTo>
                      <a:pt x="1" y="0"/>
                    </a:lnTo>
                    <a:lnTo>
                      <a:pt x="10" y="1"/>
                    </a:lnTo>
                    <a:lnTo>
                      <a:pt x="18" y="2"/>
                    </a:lnTo>
                    <a:lnTo>
                      <a:pt x="28" y="3"/>
                    </a:lnTo>
                    <a:lnTo>
                      <a:pt x="37" y="4"/>
                    </a:lnTo>
                    <a:lnTo>
                      <a:pt x="47" y="6"/>
                    </a:lnTo>
                    <a:lnTo>
                      <a:pt x="56" y="8"/>
                    </a:lnTo>
                    <a:lnTo>
                      <a:pt x="65" y="9"/>
                    </a:lnTo>
                    <a:lnTo>
                      <a:pt x="75" y="10"/>
                    </a:lnTo>
                    <a:close/>
                  </a:path>
                </a:pathLst>
              </a:custGeom>
              <a:solidFill>
                <a:srgbClr val="C98700"/>
              </a:solidFill>
              <a:ln>
                <a:noFill/>
              </a:ln>
            </p:spPr>
          </p:sp>
          <p:sp>
            <p:nvSpPr>
              <p:cNvPr id="658" name="Google Shape;658;p6"/>
              <p:cNvSpPr/>
              <p:nvPr/>
            </p:nvSpPr>
            <p:spPr>
              <a:xfrm>
                <a:off x="7737480" y="5578200"/>
                <a:ext cx="22320" cy="3600"/>
              </a:xfrm>
              <a:custGeom>
                <a:rect b="b" l="l" r="r" t="t"/>
                <a:pathLst>
                  <a:path extrusionOk="0" h="13" w="75">
                    <a:moveTo>
                      <a:pt x="75" y="10"/>
                    </a:moveTo>
                    <a:lnTo>
                      <a:pt x="74" y="13"/>
                    </a:lnTo>
                    <a:lnTo>
                      <a:pt x="0" y="3"/>
                    </a:lnTo>
                    <a:lnTo>
                      <a:pt x="1" y="0"/>
                    </a:lnTo>
                    <a:lnTo>
                      <a:pt x="75" y="10"/>
                    </a:lnTo>
                    <a:close/>
                  </a:path>
                </a:pathLst>
              </a:custGeom>
              <a:solidFill>
                <a:srgbClr val="D18E00"/>
              </a:solidFill>
              <a:ln>
                <a:noFill/>
              </a:ln>
            </p:spPr>
          </p:sp>
          <p:sp>
            <p:nvSpPr>
              <p:cNvPr id="659" name="Google Shape;659;p6"/>
              <p:cNvSpPr/>
              <p:nvPr/>
            </p:nvSpPr>
            <p:spPr>
              <a:xfrm>
                <a:off x="7556760" y="5554080"/>
                <a:ext cx="23760" cy="6120"/>
              </a:xfrm>
              <a:custGeom>
                <a:rect b="b" l="l" r="r" t="t"/>
                <a:pathLst>
                  <a:path extrusionOk="0" h="19" w="77">
                    <a:moveTo>
                      <a:pt x="77" y="8"/>
                    </a:moveTo>
                    <a:lnTo>
                      <a:pt x="75" y="19"/>
                    </a:lnTo>
                    <a:lnTo>
                      <a:pt x="0" y="9"/>
                    </a:lnTo>
                    <a:lnTo>
                      <a:pt x="2" y="0"/>
                    </a:lnTo>
                    <a:lnTo>
                      <a:pt x="77" y="8"/>
                    </a:lnTo>
                    <a:close/>
                  </a:path>
                </a:pathLst>
              </a:custGeom>
              <a:solidFill>
                <a:srgbClr val="8C4400"/>
              </a:solidFill>
              <a:ln>
                <a:noFill/>
              </a:ln>
            </p:spPr>
          </p:sp>
          <p:sp>
            <p:nvSpPr>
              <p:cNvPr id="660" name="Google Shape;660;p6"/>
              <p:cNvSpPr/>
              <p:nvPr/>
            </p:nvSpPr>
            <p:spPr>
              <a:xfrm>
                <a:off x="7556760" y="5554080"/>
                <a:ext cx="23760" cy="6120"/>
              </a:xfrm>
              <a:custGeom>
                <a:rect b="b" l="l" r="r" t="t"/>
                <a:pathLst>
                  <a:path extrusionOk="0" h="19" w="77">
                    <a:moveTo>
                      <a:pt x="77" y="9"/>
                    </a:moveTo>
                    <a:lnTo>
                      <a:pt x="77" y="11"/>
                    </a:lnTo>
                    <a:lnTo>
                      <a:pt x="76" y="13"/>
                    </a:lnTo>
                    <a:lnTo>
                      <a:pt x="76" y="17"/>
                    </a:lnTo>
                    <a:lnTo>
                      <a:pt x="75" y="19"/>
                    </a:lnTo>
                    <a:lnTo>
                      <a:pt x="66" y="18"/>
                    </a:lnTo>
                    <a:lnTo>
                      <a:pt x="56" y="17"/>
                    </a:lnTo>
                    <a:lnTo>
                      <a:pt x="47" y="15"/>
                    </a:lnTo>
                    <a:lnTo>
                      <a:pt x="37" y="13"/>
                    </a:lnTo>
                    <a:lnTo>
                      <a:pt x="28" y="12"/>
                    </a:lnTo>
                    <a:lnTo>
                      <a:pt x="18" y="11"/>
                    </a:lnTo>
                    <a:lnTo>
                      <a:pt x="9" y="10"/>
                    </a:lnTo>
                    <a:lnTo>
                      <a:pt x="0" y="9"/>
                    </a:lnTo>
                    <a:lnTo>
                      <a:pt x="1" y="7"/>
                    </a:lnTo>
                    <a:lnTo>
                      <a:pt x="1" y="4"/>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934C00"/>
              </a:solidFill>
              <a:ln>
                <a:noFill/>
              </a:ln>
            </p:spPr>
          </p:sp>
          <p:sp>
            <p:nvSpPr>
              <p:cNvPr id="661" name="Google Shape;661;p6"/>
              <p:cNvSpPr/>
              <p:nvPr/>
            </p:nvSpPr>
            <p:spPr>
              <a:xfrm>
                <a:off x="7556760" y="5554080"/>
                <a:ext cx="23760" cy="6120"/>
              </a:xfrm>
              <a:custGeom>
                <a:rect b="b" l="l" r="r" t="t"/>
                <a:pathLst>
                  <a:path extrusionOk="0" h="18" w="77">
                    <a:moveTo>
                      <a:pt x="77" y="9"/>
                    </a:moveTo>
                    <a:lnTo>
                      <a:pt x="77" y="11"/>
                    </a:lnTo>
                    <a:lnTo>
                      <a:pt x="76" y="13"/>
                    </a:lnTo>
                    <a:lnTo>
                      <a:pt x="76" y="15"/>
                    </a:lnTo>
                    <a:lnTo>
                      <a:pt x="75" y="18"/>
                    </a:lnTo>
                    <a:lnTo>
                      <a:pt x="66" y="17"/>
                    </a:lnTo>
                    <a:lnTo>
                      <a:pt x="56" y="15"/>
                    </a:lnTo>
                    <a:lnTo>
                      <a:pt x="47" y="14"/>
                    </a:lnTo>
                    <a:lnTo>
                      <a:pt x="37" y="13"/>
                    </a:lnTo>
                    <a:lnTo>
                      <a:pt x="28" y="12"/>
                    </a:lnTo>
                    <a:lnTo>
                      <a:pt x="18" y="11"/>
                    </a:lnTo>
                    <a:lnTo>
                      <a:pt x="9" y="10"/>
                    </a:lnTo>
                    <a:lnTo>
                      <a:pt x="0" y="9"/>
                    </a:lnTo>
                    <a:lnTo>
                      <a:pt x="1" y="7"/>
                    </a:lnTo>
                    <a:lnTo>
                      <a:pt x="1" y="4"/>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995100"/>
              </a:solidFill>
              <a:ln>
                <a:noFill/>
              </a:ln>
            </p:spPr>
          </p:sp>
          <p:sp>
            <p:nvSpPr>
              <p:cNvPr id="662" name="Google Shape;662;p6"/>
              <p:cNvSpPr/>
              <p:nvPr/>
            </p:nvSpPr>
            <p:spPr>
              <a:xfrm>
                <a:off x="7556760" y="5554080"/>
                <a:ext cx="23760" cy="6120"/>
              </a:xfrm>
              <a:custGeom>
                <a:rect b="b" l="l" r="r" t="t"/>
                <a:pathLst>
                  <a:path extrusionOk="0" h="17" w="77">
                    <a:moveTo>
                      <a:pt x="77" y="8"/>
                    </a:moveTo>
                    <a:lnTo>
                      <a:pt x="77" y="10"/>
                    </a:lnTo>
                    <a:lnTo>
                      <a:pt x="76" y="12"/>
                    </a:lnTo>
                    <a:lnTo>
                      <a:pt x="76" y="14"/>
                    </a:lnTo>
                    <a:lnTo>
                      <a:pt x="75" y="17"/>
                    </a:lnTo>
                    <a:lnTo>
                      <a:pt x="66" y="16"/>
                    </a:lnTo>
                    <a:lnTo>
                      <a:pt x="56" y="14"/>
                    </a:lnTo>
                    <a:lnTo>
                      <a:pt x="47" y="13"/>
                    </a:lnTo>
                    <a:lnTo>
                      <a:pt x="37" y="11"/>
                    </a:lnTo>
                    <a:lnTo>
                      <a:pt x="28" y="10"/>
                    </a:lnTo>
                    <a:lnTo>
                      <a:pt x="18" y="9"/>
                    </a:lnTo>
                    <a:lnTo>
                      <a:pt x="9" y="8"/>
                    </a:lnTo>
                    <a:lnTo>
                      <a:pt x="0" y="7"/>
                    </a:lnTo>
                    <a:lnTo>
                      <a:pt x="1" y="5"/>
                    </a:lnTo>
                    <a:lnTo>
                      <a:pt x="1" y="3"/>
                    </a:lnTo>
                    <a:lnTo>
                      <a:pt x="1" y="2"/>
                    </a:lnTo>
                    <a:lnTo>
                      <a:pt x="2" y="0"/>
                    </a:lnTo>
                    <a:lnTo>
                      <a:pt x="11" y="1"/>
                    </a:lnTo>
                    <a:lnTo>
                      <a:pt x="21" y="2"/>
                    </a:lnTo>
                    <a:lnTo>
                      <a:pt x="30" y="3"/>
                    </a:lnTo>
                    <a:lnTo>
                      <a:pt x="39" y="4"/>
                    </a:lnTo>
                    <a:lnTo>
                      <a:pt x="49" y="5"/>
                    </a:lnTo>
                    <a:lnTo>
                      <a:pt x="58" y="6"/>
                    </a:lnTo>
                    <a:lnTo>
                      <a:pt x="68" y="7"/>
                    </a:lnTo>
                    <a:lnTo>
                      <a:pt x="77" y="8"/>
                    </a:lnTo>
                    <a:close/>
                  </a:path>
                </a:pathLst>
              </a:custGeom>
              <a:solidFill>
                <a:srgbClr val="A05B00"/>
              </a:solidFill>
              <a:ln>
                <a:noFill/>
              </a:ln>
            </p:spPr>
          </p:sp>
          <p:sp>
            <p:nvSpPr>
              <p:cNvPr id="663" name="Google Shape;663;p6"/>
              <p:cNvSpPr/>
              <p:nvPr/>
            </p:nvSpPr>
            <p:spPr>
              <a:xfrm>
                <a:off x="7556760" y="5554080"/>
                <a:ext cx="23760" cy="6120"/>
              </a:xfrm>
              <a:custGeom>
                <a:rect b="b" l="l" r="r" t="t"/>
                <a:pathLst>
                  <a:path extrusionOk="0" h="17" w="77">
                    <a:moveTo>
                      <a:pt x="77" y="9"/>
                    </a:moveTo>
                    <a:lnTo>
                      <a:pt x="77" y="11"/>
                    </a:lnTo>
                    <a:lnTo>
                      <a:pt x="76" y="12"/>
                    </a:lnTo>
                    <a:lnTo>
                      <a:pt x="76" y="14"/>
                    </a:lnTo>
                    <a:lnTo>
                      <a:pt x="75" y="17"/>
                    </a:lnTo>
                    <a:lnTo>
                      <a:pt x="66" y="16"/>
                    </a:lnTo>
                    <a:lnTo>
                      <a:pt x="56" y="14"/>
                    </a:lnTo>
                    <a:lnTo>
                      <a:pt x="47" y="13"/>
                    </a:lnTo>
                    <a:lnTo>
                      <a:pt x="37" y="11"/>
                    </a:lnTo>
                    <a:lnTo>
                      <a:pt x="28" y="10"/>
                    </a:lnTo>
                    <a:lnTo>
                      <a:pt x="18" y="9"/>
                    </a:lnTo>
                    <a:lnTo>
                      <a:pt x="9" y="8"/>
                    </a:lnTo>
                    <a:lnTo>
                      <a:pt x="0" y="7"/>
                    </a:lnTo>
                    <a:lnTo>
                      <a:pt x="1" y="5"/>
                    </a:lnTo>
                    <a:lnTo>
                      <a:pt x="1" y="3"/>
                    </a:lnTo>
                    <a:lnTo>
                      <a:pt x="1" y="2"/>
                    </a:lnTo>
                    <a:lnTo>
                      <a:pt x="2" y="0"/>
                    </a:lnTo>
                    <a:lnTo>
                      <a:pt x="11" y="1"/>
                    </a:lnTo>
                    <a:lnTo>
                      <a:pt x="21" y="2"/>
                    </a:lnTo>
                    <a:lnTo>
                      <a:pt x="30" y="3"/>
                    </a:lnTo>
                    <a:lnTo>
                      <a:pt x="39" y="4"/>
                    </a:lnTo>
                    <a:lnTo>
                      <a:pt x="49" y="6"/>
                    </a:lnTo>
                    <a:lnTo>
                      <a:pt x="58" y="7"/>
                    </a:lnTo>
                    <a:lnTo>
                      <a:pt x="68" y="8"/>
                    </a:lnTo>
                    <a:lnTo>
                      <a:pt x="77" y="9"/>
                    </a:lnTo>
                    <a:close/>
                  </a:path>
                </a:pathLst>
              </a:custGeom>
              <a:solidFill>
                <a:srgbClr val="A86300"/>
              </a:solidFill>
              <a:ln>
                <a:noFill/>
              </a:ln>
            </p:spPr>
          </p:sp>
          <p:sp>
            <p:nvSpPr>
              <p:cNvPr id="664" name="Google Shape;664;p6"/>
              <p:cNvSpPr/>
              <p:nvPr/>
            </p:nvSpPr>
            <p:spPr>
              <a:xfrm>
                <a:off x="7556760" y="5555520"/>
                <a:ext cx="23760" cy="3600"/>
              </a:xfrm>
              <a:custGeom>
                <a:rect b="b" l="l" r="r" t="t"/>
                <a:pathLst>
                  <a:path extrusionOk="0" h="15" w="77">
                    <a:moveTo>
                      <a:pt x="77" y="8"/>
                    </a:moveTo>
                    <a:lnTo>
                      <a:pt x="77" y="9"/>
                    </a:lnTo>
                    <a:lnTo>
                      <a:pt x="76" y="11"/>
                    </a:lnTo>
                    <a:lnTo>
                      <a:pt x="76" y="12"/>
                    </a:lnTo>
                    <a:lnTo>
                      <a:pt x="75" y="15"/>
                    </a:lnTo>
                    <a:lnTo>
                      <a:pt x="66" y="13"/>
                    </a:lnTo>
                    <a:lnTo>
                      <a:pt x="56" y="12"/>
                    </a:lnTo>
                    <a:lnTo>
                      <a:pt x="47" y="11"/>
                    </a:lnTo>
                    <a:lnTo>
                      <a:pt x="37" y="10"/>
                    </a:lnTo>
                    <a:lnTo>
                      <a:pt x="28" y="9"/>
                    </a:lnTo>
                    <a:lnTo>
                      <a:pt x="18" y="8"/>
                    </a:lnTo>
                    <a:lnTo>
                      <a:pt x="9" y="7"/>
                    </a:lnTo>
                    <a:lnTo>
                      <a:pt x="0" y="6"/>
                    </a:lnTo>
                    <a:lnTo>
                      <a:pt x="1" y="4"/>
                    </a:lnTo>
                    <a:lnTo>
                      <a:pt x="1" y="3"/>
                    </a:lnTo>
                    <a:lnTo>
                      <a:pt x="1" y="1"/>
                    </a:lnTo>
                    <a:lnTo>
                      <a:pt x="2" y="0"/>
                    </a:lnTo>
                    <a:lnTo>
                      <a:pt x="11" y="1"/>
                    </a:lnTo>
                    <a:lnTo>
                      <a:pt x="21" y="2"/>
                    </a:lnTo>
                    <a:lnTo>
                      <a:pt x="30" y="3"/>
                    </a:lnTo>
                    <a:lnTo>
                      <a:pt x="39" y="4"/>
                    </a:lnTo>
                    <a:lnTo>
                      <a:pt x="49" y="5"/>
                    </a:lnTo>
                    <a:lnTo>
                      <a:pt x="58" y="6"/>
                    </a:lnTo>
                    <a:lnTo>
                      <a:pt x="68" y="7"/>
                    </a:lnTo>
                    <a:lnTo>
                      <a:pt x="77" y="8"/>
                    </a:lnTo>
                    <a:close/>
                  </a:path>
                </a:pathLst>
              </a:custGeom>
              <a:solidFill>
                <a:srgbClr val="AD6800"/>
              </a:solidFill>
              <a:ln>
                <a:noFill/>
              </a:ln>
            </p:spPr>
          </p:sp>
          <p:sp>
            <p:nvSpPr>
              <p:cNvPr id="665" name="Google Shape;665;p6"/>
              <p:cNvSpPr/>
              <p:nvPr/>
            </p:nvSpPr>
            <p:spPr>
              <a:xfrm>
                <a:off x="7556760" y="5555520"/>
                <a:ext cx="23760" cy="3600"/>
              </a:xfrm>
              <a:custGeom>
                <a:rect b="b" l="l" r="r" t="t"/>
                <a:pathLst>
                  <a:path extrusionOk="0" h="15" w="77">
                    <a:moveTo>
                      <a:pt x="77" y="8"/>
                    </a:moveTo>
                    <a:lnTo>
                      <a:pt x="76" y="9"/>
                    </a:lnTo>
                    <a:lnTo>
                      <a:pt x="76" y="11"/>
                    </a:lnTo>
                    <a:lnTo>
                      <a:pt x="76" y="12"/>
                    </a:lnTo>
                    <a:lnTo>
                      <a:pt x="75" y="15"/>
                    </a:lnTo>
                    <a:lnTo>
                      <a:pt x="66" y="13"/>
                    </a:lnTo>
                    <a:lnTo>
                      <a:pt x="56" y="12"/>
                    </a:lnTo>
                    <a:lnTo>
                      <a:pt x="47" y="11"/>
                    </a:lnTo>
                    <a:lnTo>
                      <a:pt x="37" y="9"/>
                    </a:lnTo>
                    <a:lnTo>
                      <a:pt x="28" y="8"/>
                    </a:lnTo>
                    <a:lnTo>
                      <a:pt x="18" y="7"/>
                    </a:lnTo>
                    <a:lnTo>
                      <a:pt x="9" y="6"/>
                    </a:lnTo>
                    <a:lnTo>
                      <a:pt x="0" y="5"/>
                    </a:lnTo>
                    <a:lnTo>
                      <a:pt x="1" y="4"/>
                    </a:lnTo>
                    <a:lnTo>
                      <a:pt x="1" y="3"/>
                    </a:lnTo>
                    <a:lnTo>
                      <a:pt x="1" y="1"/>
                    </a:lnTo>
                    <a:lnTo>
                      <a:pt x="2" y="0"/>
                    </a:lnTo>
                    <a:lnTo>
                      <a:pt x="11" y="1"/>
                    </a:lnTo>
                    <a:lnTo>
                      <a:pt x="21" y="2"/>
                    </a:lnTo>
                    <a:lnTo>
                      <a:pt x="30" y="3"/>
                    </a:lnTo>
                    <a:lnTo>
                      <a:pt x="39" y="4"/>
                    </a:lnTo>
                    <a:lnTo>
                      <a:pt x="49" y="5"/>
                    </a:lnTo>
                    <a:lnTo>
                      <a:pt x="58" y="6"/>
                    </a:lnTo>
                    <a:lnTo>
                      <a:pt x="68" y="7"/>
                    </a:lnTo>
                    <a:lnTo>
                      <a:pt x="77" y="8"/>
                    </a:lnTo>
                    <a:close/>
                  </a:path>
                </a:pathLst>
              </a:custGeom>
              <a:solidFill>
                <a:srgbClr val="B57000"/>
              </a:solidFill>
              <a:ln>
                <a:noFill/>
              </a:ln>
            </p:spPr>
          </p:sp>
          <p:sp>
            <p:nvSpPr>
              <p:cNvPr id="666" name="Google Shape;666;p6"/>
              <p:cNvSpPr/>
              <p:nvPr/>
            </p:nvSpPr>
            <p:spPr>
              <a:xfrm>
                <a:off x="7556760" y="5555520"/>
                <a:ext cx="23760" cy="3600"/>
              </a:xfrm>
              <a:custGeom>
                <a:rect b="b" l="l" r="r" t="t"/>
                <a:pathLst>
                  <a:path extrusionOk="0" h="15" w="77">
                    <a:moveTo>
                      <a:pt x="77" y="9"/>
                    </a:moveTo>
                    <a:lnTo>
                      <a:pt x="76" y="10"/>
                    </a:lnTo>
                    <a:lnTo>
                      <a:pt x="76" y="11"/>
                    </a:lnTo>
                    <a:lnTo>
                      <a:pt x="76" y="13"/>
                    </a:lnTo>
                    <a:lnTo>
                      <a:pt x="75" y="15"/>
                    </a:lnTo>
                    <a:lnTo>
                      <a:pt x="66" y="13"/>
                    </a:lnTo>
                    <a:lnTo>
                      <a:pt x="56" y="12"/>
                    </a:lnTo>
                    <a:lnTo>
                      <a:pt x="47" y="11"/>
                    </a:lnTo>
                    <a:lnTo>
                      <a:pt x="37" y="9"/>
                    </a:lnTo>
                    <a:lnTo>
                      <a:pt x="28" y="8"/>
                    </a:lnTo>
                    <a:lnTo>
                      <a:pt x="18" y="7"/>
                    </a:lnTo>
                    <a:lnTo>
                      <a:pt x="9" y="6"/>
                    </a:lnTo>
                    <a:lnTo>
                      <a:pt x="0" y="5"/>
                    </a:lnTo>
                    <a:lnTo>
                      <a:pt x="1" y="4"/>
                    </a:lnTo>
                    <a:lnTo>
                      <a:pt x="1" y="2"/>
                    </a:lnTo>
                    <a:lnTo>
                      <a:pt x="1" y="1"/>
                    </a:lnTo>
                    <a:lnTo>
                      <a:pt x="1" y="0"/>
                    </a:lnTo>
                    <a:lnTo>
                      <a:pt x="10" y="1"/>
                    </a:lnTo>
                    <a:lnTo>
                      <a:pt x="21" y="2"/>
                    </a:lnTo>
                    <a:lnTo>
                      <a:pt x="30" y="3"/>
                    </a:lnTo>
                    <a:lnTo>
                      <a:pt x="39" y="4"/>
                    </a:lnTo>
                    <a:lnTo>
                      <a:pt x="49" y="6"/>
                    </a:lnTo>
                    <a:lnTo>
                      <a:pt x="58" y="7"/>
                    </a:lnTo>
                    <a:lnTo>
                      <a:pt x="68" y="8"/>
                    </a:lnTo>
                    <a:lnTo>
                      <a:pt x="77" y="9"/>
                    </a:lnTo>
                    <a:close/>
                  </a:path>
                </a:pathLst>
              </a:custGeom>
              <a:solidFill>
                <a:srgbClr val="BC7700"/>
              </a:solidFill>
              <a:ln>
                <a:noFill/>
              </a:ln>
            </p:spPr>
          </p:sp>
          <p:sp>
            <p:nvSpPr>
              <p:cNvPr id="667" name="Google Shape;667;p6"/>
              <p:cNvSpPr/>
              <p:nvPr/>
            </p:nvSpPr>
            <p:spPr>
              <a:xfrm>
                <a:off x="7556760" y="5555520"/>
                <a:ext cx="23760" cy="3600"/>
              </a:xfrm>
              <a:custGeom>
                <a:rect b="b" l="l" r="r" t="t"/>
                <a:pathLst>
                  <a:path extrusionOk="0" h="12" w="77">
                    <a:moveTo>
                      <a:pt x="77" y="8"/>
                    </a:moveTo>
                    <a:lnTo>
                      <a:pt x="76" y="9"/>
                    </a:lnTo>
                    <a:lnTo>
                      <a:pt x="76" y="10"/>
                    </a:lnTo>
                    <a:lnTo>
                      <a:pt x="76" y="11"/>
                    </a:lnTo>
                    <a:lnTo>
                      <a:pt x="75" y="12"/>
                    </a:lnTo>
                    <a:lnTo>
                      <a:pt x="66" y="11"/>
                    </a:lnTo>
                    <a:lnTo>
                      <a:pt x="56" y="10"/>
                    </a:lnTo>
                    <a:lnTo>
                      <a:pt x="47" y="9"/>
                    </a:lnTo>
                    <a:lnTo>
                      <a:pt x="37" y="8"/>
                    </a:lnTo>
                    <a:lnTo>
                      <a:pt x="28" y="7"/>
                    </a:lnTo>
                    <a:lnTo>
                      <a:pt x="18" y="6"/>
                    </a:lnTo>
                    <a:lnTo>
                      <a:pt x="9" y="5"/>
                    </a:lnTo>
                    <a:lnTo>
                      <a:pt x="0" y="4"/>
                    </a:lnTo>
                    <a:lnTo>
                      <a:pt x="1" y="3"/>
                    </a:lnTo>
                    <a:lnTo>
                      <a:pt x="1" y="2"/>
                    </a:lnTo>
                    <a:lnTo>
                      <a:pt x="1" y="1"/>
                    </a:lnTo>
                    <a:lnTo>
                      <a:pt x="1" y="0"/>
                    </a:lnTo>
                    <a:lnTo>
                      <a:pt x="10" y="1"/>
                    </a:lnTo>
                    <a:lnTo>
                      <a:pt x="21" y="2"/>
                    </a:lnTo>
                    <a:lnTo>
                      <a:pt x="30" y="3"/>
                    </a:lnTo>
                    <a:lnTo>
                      <a:pt x="39" y="4"/>
                    </a:lnTo>
                    <a:lnTo>
                      <a:pt x="49" y="5"/>
                    </a:lnTo>
                    <a:lnTo>
                      <a:pt x="58" y="6"/>
                    </a:lnTo>
                    <a:lnTo>
                      <a:pt x="68" y="7"/>
                    </a:lnTo>
                    <a:lnTo>
                      <a:pt x="77" y="8"/>
                    </a:lnTo>
                    <a:close/>
                  </a:path>
                </a:pathLst>
              </a:custGeom>
              <a:solidFill>
                <a:srgbClr val="C48200"/>
              </a:solidFill>
              <a:ln>
                <a:noFill/>
              </a:ln>
            </p:spPr>
          </p:sp>
          <p:sp>
            <p:nvSpPr>
              <p:cNvPr id="668" name="Google Shape;668;p6"/>
              <p:cNvSpPr/>
              <p:nvPr/>
            </p:nvSpPr>
            <p:spPr>
              <a:xfrm>
                <a:off x="7556760" y="5555520"/>
                <a:ext cx="23760" cy="3600"/>
              </a:xfrm>
              <a:custGeom>
                <a:rect b="b" l="l" r="r" t="t"/>
                <a:pathLst>
                  <a:path extrusionOk="0" h="12" w="77">
                    <a:moveTo>
                      <a:pt x="77" y="9"/>
                    </a:moveTo>
                    <a:lnTo>
                      <a:pt x="76" y="10"/>
                    </a:lnTo>
                    <a:lnTo>
                      <a:pt x="76" y="10"/>
                    </a:lnTo>
                    <a:lnTo>
                      <a:pt x="76" y="11"/>
                    </a:lnTo>
                    <a:lnTo>
                      <a:pt x="75" y="12"/>
                    </a:lnTo>
                    <a:lnTo>
                      <a:pt x="66" y="11"/>
                    </a:lnTo>
                    <a:lnTo>
                      <a:pt x="56" y="10"/>
                    </a:lnTo>
                    <a:lnTo>
                      <a:pt x="47" y="9"/>
                    </a:lnTo>
                    <a:lnTo>
                      <a:pt x="37" y="7"/>
                    </a:lnTo>
                    <a:lnTo>
                      <a:pt x="28" y="6"/>
                    </a:lnTo>
                    <a:lnTo>
                      <a:pt x="18" y="5"/>
                    </a:lnTo>
                    <a:lnTo>
                      <a:pt x="9" y="4"/>
                    </a:lnTo>
                    <a:lnTo>
                      <a:pt x="0" y="3"/>
                    </a:lnTo>
                    <a:lnTo>
                      <a:pt x="1" y="2"/>
                    </a:lnTo>
                    <a:lnTo>
                      <a:pt x="1" y="1"/>
                    </a:lnTo>
                    <a:lnTo>
                      <a:pt x="1" y="1"/>
                    </a:lnTo>
                    <a:lnTo>
                      <a:pt x="1" y="0"/>
                    </a:lnTo>
                    <a:lnTo>
                      <a:pt x="10" y="1"/>
                    </a:lnTo>
                    <a:lnTo>
                      <a:pt x="21" y="2"/>
                    </a:lnTo>
                    <a:lnTo>
                      <a:pt x="30" y="3"/>
                    </a:lnTo>
                    <a:lnTo>
                      <a:pt x="39" y="4"/>
                    </a:lnTo>
                    <a:lnTo>
                      <a:pt x="49" y="6"/>
                    </a:lnTo>
                    <a:lnTo>
                      <a:pt x="58" y="7"/>
                    </a:lnTo>
                    <a:lnTo>
                      <a:pt x="68" y="8"/>
                    </a:lnTo>
                    <a:lnTo>
                      <a:pt x="77" y="9"/>
                    </a:lnTo>
                    <a:close/>
                  </a:path>
                </a:pathLst>
              </a:custGeom>
              <a:solidFill>
                <a:srgbClr val="C98700"/>
              </a:solidFill>
              <a:ln>
                <a:noFill/>
              </a:ln>
            </p:spPr>
          </p:sp>
          <p:sp>
            <p:nvSpPr>
              <p:cNvPr id="669" name="Google Shape;669;p6"/>
              <p:cNvSpPr/>
              <p:nvPr/>
            </p:nvSpPr>
            <p:spPr>
              <a:xfrm>
                <a:off x="7556760" y="5555520"/>
                <a:ext cx="23760" cy="3600"/>
              </a:xfrm>
              <a:custGeom>
                <a:rect b="b" l="l" r="r" t="t"/>
                <a:pathLst>
                  <a:path extrusionOk="0" h="12" w="77">
                    <a:moveTo>
                      <a:pt x="77" y="9"/>
                    </a:moveTo>
                    <a:lnTo>
                      <a:pt x="75" y="12"/>
                    </a:lnTo>
                    <a:lnTo>
                      <a:pt x="0" y="3"/>
                    </a:lnTo>
                    <a:lnTo>
                      <a:pt x="1" y="0"/>
                    </a:lnTo>
                    <a:lnTo>
                      <a:pt x="77" y="9"/>
                    </a:lnTo>
                    <a:close/>
                  </a:path>
                </a:pathLst>
              </a:custGeom>
              <a:solidFill>
                <a:srgbClr val="D18E00"/>
              </a:solidFill>
              <a:ln>
                <a:noFill/>
              </a:ln>
            </p:spPr>
          </p:sp>
          <p:sp>
            <p:nvSpPr>
              <p:cNvPr id="670" name="Google Shape;670;p6"/>
              <p:cNvSpPr/>
              <p:nvPr/>
            </p:nvSpPr>
            <p:spPr>
              <a:xfrm>
                <a:off x="7476120" y="5540400"/>
                <a:ext cx="52560" cy="13680"/>
              </a:xfrm>
              <a:custGeom>
                <a:rect b="b" l="l" r="r" t="t"/>
                <a:pathLst>
                  <a:path extrusionOk="0" h="45" w="167">
                    <a:moveTo>
                      <a:pt x="167" y="22"/>
                    </a:moveTo>
                    <a:lnTo>
                      <a:pt x="162" y="45"/>
                    </a:lnTo>
                    <a:lnTo>
                      <a:pt x="0" y="21"/>
                    </a:lnTo>
                    <a:lnTo>
                      <a:pt x="3" y="0"/>
                    </a:lnTo>
                    <a:lnTo>
                      <a:pt x="167" y="22"/>
                    </a:lnTo>
                    <a:close/>
                  </a:path>
                </a:pathLst>
              </a:custGeom>
              <a:solidFill>
                <a:srgbClr val="8C4400"/>
              </a:solidFill>
              <a:ln>
                <a:noFill/>
              </a:ln>
            </p:spPr>
          </p:sp>
          <p:sp>
            <p:nvSpPr>
              <p:cNvPr id="671" name="Google Shape;671;p6"/>
              <p:cNvSpPr/>
              <p:nvPr/>
            </p:nvSpPr>
            <p:spPr>
              <a:xfrm>
                <a:off x="7476120" y="5540400"/>
                <a:ext cx="52560" cy="13680"/>
              </a:xfrm>
              <a:custGeom>
                <a:rect b="b" l="l" r="r" t="t"/>
                <a:pathLst>
                  <a:path extrusionOk="0" h="44" w="167">
                    <a:moveTo>
                      <a:pt x="167" y="23"/>
                    </a:moveTo>
                    <a:lnTo>
                      <a:pt x="166" y="28"/>
                    </a:lnTo>
                    <a:lnTo>
                      <a:pt x="165" y="33"/>
                    </a:lnTo>
                    <a:lnTo>
                      <a:pt x="163" y="38"/>
                    </a:lnTo>
                    <a:lnTo>
                      <a:pt x="162" y="44"/>
                    </a:lnTo>
                    <a:lnTo>
                      <a:pt x="142" y="41"/>
                    </a:lnTo>
                    <a:lnTo>
                      <a:pt x="122" y="37"/>
                    </a:lnTo>
                    <a:lnTo>
                      <a:pt x="101" y="34"/>
                    </a:lnTo>
                    <a:lnTo>
                      <a:pt x="81" y="32"/>
                    </a:lnTo>
                    <a:lnTo>
                      <a:pt x="60" y="29"/>
                    </a:lnTo>
                    <a:lnTo>
                      <a:pt x="40" y="26"/>
                    </a:lnTo>
                    <a:lnTo>
                      <a:pt x="19" y="24"/>
                    </a:lnTo>
                    <a:lnTo>
                      <a:pt x="0" y="21"/>
                    </a:lnTo>
                    <a:lnTo>
                      <a:pt x="1" y="15"/>
                    </a:lnTo>
                    <a:lnTo>
                      <a:pt x="2" y="10"/>
                    </a:lnTo>
                    <a:lnTo>
                      <a:pt x="2" y="5"/>
                    </a:lnTo>
                    <a:lnTo>
                      <a:pt x="3" y="0"/>
                    </a:lnTo>
                    <a:lnTo>
                      <a:pt x="24" y="3"/>
                    </a:lnTo>
                    <a:lnTo>
                      <a:pt x="45" y="6"/>
                    </a:lnTo>
                    <a:lnTo>
                      <a:pt x="64" y="9"/>
                    </a:lnTo>
                    <a:lnTo>
                      <a:pt x="85" y="11"/>
                    </a:lnTo>
                    <a:lnTo>
                      <a:pt x="105" y="14"/>
                    </a:lnTo>
                    <a:lnTo>
                      <a:pt x="126" y="18"/>
                    </a:lnTo>
                    <a:lnTo>
                      <a:pt x="146" y="20"/>
                    </a:lnTo>
                    <a:lnTo>
                      <a:pt x="167" y="23"/>
                    </a:lnTo>
                    <a:close/>
                  </a:path>
                </a:pathLst>
              </a:custGeom>
              <a:solidFill>
                <a:srgbClr val="934C00"/>
              </a:solidFill>
              <a:ln>
                <a:noFill/>
              </a:ln>
            </p:spPr>
          </p:sp>
          <p:sp>
            <p:nvSpPr>
              <p:cNvPr id="672" name="Google Shape;672;p6"/>
              <p:cNvSpPr/>
              <p:nvPr/>
            </p:nvSpPr>
            <p:spPr>
              <a:xfrm>
                <a:off x="7476120" y="5540400"/>
                <a:ext cx="52560" cy="13680"/>
              </a:xfrm>
              <a:custGeom>
                <a:rect b="b" l="l" r="r" t="t"/>
                <a:pathLst>
                  <a:path extrusionOk="0" h="42" w="167">
                    <a:moveTo>
                      <a:pt x="167" y="23"/>
                    </a:moveTo>
                    <a:lnTo>
                      <a:pt x="166" y="27"/>
                    </a:lnTo>
                    <a:lnTo>
                      <a:pt x="165" y="32"/>
                    </a:lnTo>
                    <a:lnTo>
                      <a:pt x="163" y="36"/>
                    </a:lnTo>
                    <a:lnTo>
                      <a:pt x="162" y="42"/>
                    </a:lnTo>
                    <a:lnTo>
                      <a:pt x="142" y="39"/>
                    </a:lnTo>
                    <a:lnTo>
                      <a:pt x="122" y="36"/>
                    </a:lnTo>
                    <a:lnTo>
                      <a:pt x="101" y="33"/>
                    </a:lnTo>
                    <a:lnTo>
                      <a:pt x="81" y="30"/>
                    </a:lnTo>
                    <a:lnTo>
                      <a:pt x="60" y="27"/>
                    </a:lnTo>
                    <a:lnTo>
                      <a:pt x="40" y="24"/>
                    </a:lnTo>
                    <a:lnTo>
                      <a:pt x="19" y="22"/>
                    </a:lnTo>
                    <a:lnTo>
                      <a:pt x="0" y="19"/>
                    </a:lnTo>
                    <a:lnTo>
                      <a:pt x="1" y="13"/>
                    </a:lnTo>
                    <a:lnTo>
                      <a:pt x="2" y="9"/>
                    </a:lnTo>
                    <a:lnTo>
                      <a:pt x="2" y="4"/>
                    </a:lnTo>
                    <a:lnTo>
                      <a:pt x="3" y="0"/>
                    </a:lnTo>
                    <a:lnTo>
                      <a:pt x="24" y="3"/>
                    </a:lnTo>
                    <a:lnTo>
                      <a:pt x="44" y="5"/>
                    </a:lnTo>
                    <a:lnTo>
                      <a:pt x="64" y="8"/>
                    </a:lnTo>
                    <a:lnTo>
                      <a:pt x="85" y="11"/>
                    </a:lnTo>
                    <a:lnTo>
                      <a:pt x="105" y="14"/>
                    </a:lnTo>
                    <a:lnTo>
                      <a:pt x="126" y="18"/>
                    </a:lnTo>
                    <a:lnTo>
                      <a:pt x="146" y="20"/>
                    </a:lnTo>
                    <a:lnTo>
                      <a:pt x="167" y="23"/>
                    </a:lnTo>
                    <a:close/>
                  </a:path>
                </a:pathLst>
              </a:custGeom>
              <a:solidFill>
                <a:srgbClr val="995100"/>
              </a:solidFill>
              <a:ln>
                <a:noFill/>
              </a:ln>
            </p:spPr>
          </p:sp>
          <p:sp>
            <p:nvSpPr>
              <p:cNvPr id="673" name="Google Shape;673;p6"/>
              <p:cNvSpPr/>
              <p:nvPr/>
            </p:nvSpPr>
            <p:spPr>
              <a:xfrm>
                <a:off x="7476120" y="5540400"/>
                <a:ext cx="52560" cy="12240"/>
              </a:xfrm>
              <a:custGeom>
                <a:rect b="b" l="l" r="r" t="t"/>
                <a:pathLst>
                  <a:path extrusionOk="0" h="40" w="167">
                    <a:moveTo>
                      <a:pt x="167" y="23"/>
                    </a:moveTo>
                    <a:lnTo>
                      <a:pt x="166" y="27"/>
                    </a:lnTo>
                    <a:lnTo>
                      <a:pt x="165" y="31"/>
                    </a:lnTo>
                    <a:lnTo>
                      <a:pt x="163" y="35"/>
                    </a:lnTo>
                    <a:lnTo>
                      <a:pt x="162" y="40"/>
                    </a:lnTo>
                    <a:lnTo>
                      <a:pt x="142" y="36"/>
                    </a:lnTo>
                    <a:lnTo>
                      <a:pt x="122" y="34"/>
                    </a:lnTo>
                    <a:lnTo>
                      <a:pt x="101" y="31"/>
                    </a:lnTo>
                    <a:lnTo>
                      <a:pt x="81" y="28"/>
                    </a:lnTo>
                    <a:lnTo>
                      <a:pt x="60" y="26"/>
                    </a:lnTo>
                    <a:lnTo>
                      <a:pt x="40" y="23"/>
                    </a:lnTo>
                    <a:lnTo>
                      <a:pt x="19" y="20"/>
                    </a:lnTo>
                    <a:lnTo>
                      <a:pt x="0" y="17"/>
                    </a:lnTo>
                    <a:lnTo>
                      <a:pt x="1" y="12"/>
                    </a:lnTo>
                    <a:lnTo>
                      <a:pt x="2" y="8"/>
                    </a:lnTo>
                    <a:lnTo>
                      <a:pt x="2" y="4"/>
                    </a:lnTo>
                    <a:lnTo>
                      <a:pt x="3" y="0"/>
                    </a:lnTo>
                    <a:lnTo>
                      <a:pt x="24" y="3"/>
                    </a:lnTo>
                    <a:lnTo>
                      <a:pt x="44" y="5"/>
                    </a:lnTo>
                    <a:lnTo>
                      <a:pt x="64" y="8"/>
                    </a:lnTo>
                    <a:lnTo>
                      <a:pt x="85" y="11"/>
                    </a:lnTo>
                    <a:lnTo>
                      <a:pt x="105" y="13"/>
                    </a:lnTo>
                    <a:lnTo>
                      <a:pt x="126" y="17"/>
                    </a:lnTo>
                    <a:lnTo>
                      <a:pt x="146" y="20"/>
                    </a:lnTo>
                    <a:lnTo>
                      <a:pt x="167" y="23"/>
                    </a:lnTo>
                    <a:close/>
                  </a:path>
                </a:pathLst>
              </a:custGeom>
              <a:solidFill>
                <a:srgbClr val="A05B00"/>
              </a:solidFill>
              <a:ln>
                <a:noFill/>
              </a:ln>
            </p:spPr>
          </p:sp>
          <p:sp>
            <p:nvSpPr>
              <p:cNvPr id="674" name="Google Shape;674;p6"/>
              <p:cNvSpPr/>
              <p:nvPr/>
            </p:nvSpPr>
            <p:spPr>
              <a:xfrm>
                <a:off x="7476120" y="5541480"/>
                <a:ext cx="52560" cy="11160"/>
              </a:xfrm>
              <a:custGeom>
                <a:rect b="b" l="l" r="r" t="t"/>
                <a:pathLst>
                  <a:path extrusionOk="0" h="39" w="167">
                    <a:moveTo>
                      <a:pt x="167" y="22"/>
                    </a:moveTo>
                    <a:lnTo>
                      <a:pt x="166" y="26"/>
                    </a:lnTo>
                    <a:lnTo>
                      <a:pt x="165" y="30"/>
                    </a:lnTo>
                    <a:lnTo>
                      <a:pt x="163" y="34"/>
                    </a:lnTo>
                    <a:lnTo>
                      <a:pt x="162" y="39"/>
                    </a:lnTo>
                    <a:lnTo>
                      <a:pt x="142" y="35"/>
                    </a:lnTo>
                    <a:lnTo>
                      <a:pt x="122" y="32"/>
                    </a:lnTo>
                    <a:lnTo>
                      <a:pt x="101" y="29"/>
                    </a:lnTo>
                    <a:lnTo>
                      <a:pt x="81" y="27"/>
                    </a:lnTo>
                    <a:lnTo>
                      <a:pt x="60" y="24"/>
                    </a:lnTo>
                    <a:lnTo>
                      <a:pt x="40" y="21"/>
                    </a:lnTo>
                    <a:lnTo>
                      <a:pt x="19" y="19"/>
                    </a:lnTo>
                    <a:lnTo>
                      <a:pt x="0" y="16"/>
                    </a:lnTo>
                    <a:lnTo>
                      <a:pt x="1" y="11"/>
                    </a:lnTo>
                    <a:lnTo>
                      <a:pt x="2" y="7"/>
                    </a:lnTo>
                    <a:lnTo>
                      <a:pt x="2" y="4"/>
                    </a:lnTo>
                    <a:lnTo>
                      <a:pt x="3" y="0"/>
                    </a:lnTo>
                    <a:lnTo>
                      <a:pt x="24" y="3"/>
                    </a:lnTo>
                    <a:lnTo>
                      <a:pt x="44" y="5"/>
                    </a:lnTo>
                    <a:lnTo>
                      <a:pt x="64" y="8"/>
                    </a:lnTo>
                    <a:lnTo>
                      <a:pt x="84" y="10"/>
                    </a:lnTo>
                    <a:lnTo>
                      <a:pt x="105" y="13"/>
                    </a:lnTo>
                    <a:lnTo>
                      <a:pt x="125" y="17"/>
                    </a:lnTo>
                    <a:lnTo>
                      <a:pt x="146" y="19"/>
                    </a:lnTo>
                    <a:lnTo>
                      <a:pt x="167" y="22"/>
                    </a:lnTo>
                    <a:close/>
                  </a:path>
                </a:pathLst>
              </a:custGeom>
              <a:solidFill>
                <a:srgbClr val="A86300"/>
              </a:solidFill>
              <a:ln>
                <a:noFill/>
              </a:ln>
            </p:spPr>
          </p:sp>
          <p:sp>
            <p:nvSpPr>
              <p:cNvPr id="675" name="Google Shape;675;p6"/>
              <p:cNvSpPr/>
              <p:nvPr/>
            </p:nvSpPr>
            <p:spPr>
              <a:xfrm>
                <a:off x="7476120" y="5541480"/>
                <a:ext cx="52560" cy="11160"/>
              </a:xfrm>
              <a:custGeom>
                <a:rect b="b" l="l" r="r" t="t"/>
                <a:pathLst>
                  <a:path extrusionOk="0" h="37" w="167">
                    <a:moveTo>
                      <a:pt x="167" y="22"/>
                    </a:moveTo>
                    <a:lnTo>
                      <a:pt x="166" y="26"/>
                    </a:lnTo>
                    <a:lnTo>
                      <a:pt x="165" y="29"/>
                    </a:lnTo>
                    <a:lnTo>
                      <a:pt x="163" y="32"/>
                    </a:lnTo>
                    <a:lnTo>
                      <a:pt x="162" y="37"/>
                    </a:lnTo>
                    <a:lnTo>
                      <a:pt x="142" y="33"/>
                    </a:lnTo>
                    <a:lnTo>
                      <a:pt x="122" y="31"/>
                    </a:lnTo>
                    <a:lnTo>
                      <a:pt x="101" y="28"/>
                    </a:lnTo>
                    <a:lnTo>
                      <a:pt x="81" y="25"/>
                    </a:lnTo>
                    <a:lnTo>
                      <a:pt x="60" y="22"/>
                    </a:lnTo>
                    <a:lnTo>
                      <a:pt x="40" y="19"/>
                    </a:lnTo>
                    <a:lnTo>
                      <a:pt x="19" y="17"/>
                    </a:lnTo>
                    <a:lnTo>
                      <a:pt x="0" y="14"/>
                    </a:lnTo>
                    <a:lnTo>
                      <a:pt x="1" y="10"/>
                    </a:lnTo>
                    <a:lnTo>
                      <a:pt x="2" y="6"/>
                    </a:lnTo>
                    <a:lnTo>
                      <a:pt x="2" y="3"/>
                    </a:lnTo>
                    <a:lnTo>
                      <a:pt x="3" y="0"/>
                    </a:lnTo>
                    <a:lnTo>
                      <a:pt x="24" y="3"/>
                    </a:lnTo>
                    <a:lnTo>
                      <a:pt x="44" y="5"/>
                    </a:lnTo>
                    <a:lnTo>
                      <a:pt x="64" y="8"/>
                    </a:lnTo>
                    <a:lnTo>
                      <a:pt x="84" y="10"/>
                    </a:lnTo>
                    <a:lnTo>
                      <a:pt x="105" y="14"/>
                    </a:lnTo>
                    <a:lnTo>
                      <a:pt x="125" y="17"/>
                    </a:lnTo>
                    <a:lnTo>
                      <a:pt x="146" y="19"/>
                    </a:lnTo>
                    <a:lnTo>
                      <a:pt x="167" y="22"/>
                    </a:lnTo>
                    <a:close/>
                  </a:path>
                </a:pathLst>
              </a:custGeom>
              <a:solidFill>
                <a:srgbClr val="AD6800"/>
              </a:solidFill>
              <a:ln>
                <a:noFill/>
              </a:ln>
            </p:spPr>
          </p:sp>
          <p:sp>
            <p:nvSpPr>
              <p:cNvPr id="676" name="Google Shape;676;p6"/>
              <p:cNvSpPr/>
              <p:nvPr/>
            </p:nvSpPr>
            <p:spPr>
              <a:xfrm>
                <a:off x="7476120" y="5541480"/>
                <a:ext cx="52560" cy="11160"/>
              </a:xfrm>
              <a:custGeom>
                <a:rect b="b" l="l" r="r" t="t"/>
                <a:pathLst>
                  <a:path extrusionOk="0" h="35" w="166">
                    <a:moveTo>
                      <a:pt x="166" y="22"/>
                    </a:moveTo>
                    <a:lnTo>
                      <a:pt x="165" y="25"/>
                    </a:lnTo>
                    <a:lnTo>
                      <a:pt x="164" y="28"/>
                    </a:lnTo>
                    <a:lnTo>
                      <a:pt x="163" y="31"/>
                    </a:lnTo>
                    <a:lnTo>
                      <a:pt x="162" y="35"/>
                    </a:lnTo>
                    <a:lnTo>
                      <a:pt x="142" y="31"/>
                    </a:lnTo>
                    <a:lnTo>
                      <a:pt x="122" y="29"/>
                    </a:lnTo>
                    <a:lnTo>
                      <a:pt x="101" y="26"/>
                    </a:lnTo>
                    <a:lnTo>
                      <a:pt x="81" y="23"/>
                    </a:lnTo>
                    <a:lnTo>
                      <a:pt x="60" y="21"/>
                    </a:lnTo>
                    <a:lnTo>
                      <a:pt x="40" y="18"/>
                    </a:lnTo>
                    <a:lnTo>
                      <a:pt x="19" y="15"/>
                    </a:lnTo>
                    <a:lnTo>
                      <a:pt x="0" y="11"/>
                    </a:lnTo>
                    <a:lnTo>
                      <a:pt x="1" y="8"/>
                    </a:lnTo>
                    <a:lnTo>
                      <a:pt x="2" y="5"/>
                    </a:lnTo>
                    <a:lnTo>
                      <a:pt x="2" y="3"/>
                    </a:lnTo>
                    <a:lnTo>
                      <a:pt x="3" y="0"/>
                    </a:lnTo>
                    <a:lnTo>
                      <a:pt x="24" y="3"/>
                    </a:lnTo>
                    <a:lnTo>
                      <a:pt x="44" y="5"/>
                    </a:lnTo>
                    <a:lnTo>
                      <a:pt x="64" y="8"/>
                    </a:lnTo>
                    <a:lnTo>
                      <a:pt x="84" y="10"/>
                    </a:lnTo>
                    <a:lnTo>
                      <a:pt x="105" y="14"/>
                    </a:lnTo>
                    <a:lnTo>
                      <a:pt x="125" y="17"/>
                    </a:lnTo>
                    <a:lnTo>
                      <a:pt x="146" y="19"/>
                    </a:lnTo>
                    <a:lnTo>
                      <a:pt x="166" y="22"/>
                    </a:lnTo>
                    <a:close/>
                  </a:path>
                </a:pathLst>
              </a:custGeom>
              <a:solidFill>
                <a:srgbClr val="B57000"/>
              </a:solidFill>
              <a:ln>
                <a:noFill/>
              </a:ln>
            </p:spPr>
          </p:sp>
          <p:sp>
            <p:nvSpPr>
              <p:cNvPr id="677" name="Google Shape;677;p6"/>
              <p:cNvSpPr/>
              <p:nvPr/>
            </p:nvSpPr>
            <p:spPr>
              <a:xfrm>
                <a:off x="7476120" y="5541480"/>
                <a:ext cx="52560" cy="11160"/>
              </a:xfrm>
              <a:custGeom>
                <a:rect b="b" l="l" r="r" t="t"/>
                <a:pathLst>
                  <a:path extrusionOk="0" h="33" w="166">
                    <a:moveTo>
                      <a:pt x="166" y="23"/>
                    </a:moveTo>
                    <a:lnTo>
                      <a:pt x="165" y="25"/>
                    </a:lnTo>
                    <a:lnTo>
                      <a:pt x="164" y="28"/>
                    </a:lnTo>
                    <a:lnTo>
                      <a:pt x="163" y="31"/>
                    </a:lnTo>
                    <a:lnTo>
                      <a:pt x="162" y="33"/>
                    </a:lnTo>
                    <a:lnTo>
                      <a:pt x="142" y="30"/>
                    </a:lnTo>
                    <a:lnTo>
                      <a:pt x="122" y="28"/>
                    </a:lnTo>
                    <a:lnTo>
                      <a:pt x="101" y="25"/>
                    </a:lnTo>
                    <a:lnTo>
                      <a:pt x="81" y="22"/>
                    </a:lnTo>
                    <a:lnTo>
                      <a:pt x="60" y="20"/>
                    </a:lnTo>
                    <a:lnTo>
                      <a:pt x="40" y="17"/>
                    </a:lnTo>
                    <a:lnTo>
                      <a:pt x="19" y="15"/>
                    </a:lnTo>
                    <a:lnTo>
                      <a:pt x="0" y="11"/>
                    </a:lnTo>
                    <a:lnTo>
                      <a:pt x="1" y="8"/>
                    </a:lnTo>
                    <a:lnTo>
                      <a:pt x="2" y="5"/>
                    </a:lnTo>
                    <a:lnTo>
                      <a:pt x="2" y="3"/>
                    </a:lnTo>
                    <a:lnTo>
                      <a:pt x="3" y="0"/>
                    </a:lnTo>
                    <a:lnTo>
                      <a:pt x="24" y="3"/>
                    </a:lnTo>
                    <a:lnTo>
                      <a:pt x="44" y="6"/>
                    </a:lnTo>
                    <a:lnTo>
                      <a:pt x="64" y="9"/>
                    </a:lnTo>
                    <a:lnTo>
                      <a:pt x="84" y="11"/>
                    </a:lnTo>
                    <a:lnTo>
                      <a:pt x="105" y="15"/>
                    </a:lnTo>
                    <a:lnTo>
                      <a:pt x="125" y="18"/>
                    </a:lnTo>
                    <a:lnTo>
                      <a:pt x="146" y="20"/>
                    </a:lnTo>
                    <a:lnTo>
                      <a:pt x="166" y="23"/>
                    </a:lnTo>
                    <a:close/>
                  </a:path>
                </a:pathLst>
              </a:custGeom>
              <a:solidFill>
                <a:srgbClr val="BC7700"/>
              </a:solidFill>
              <a:ln>
                <a:noFill/>
              </a:ln>
            </p:spPr>
          </p:sp>
          <p:sp>
            <p:nvSpPr>
              <p:cNvPr id="678" name="Google Shape;678;p6"/>
              <p:cNvSpPr/>
              <p:nvPr/>
            </p:nvSpPr>
            <p:spPr>
              <a:xfrm>
                <a:off x="7476120" y="5542920"/>
                <a:ext cx="52560" cy="9720"/>
              </a:xfrm>
              <a:custGeom>
                <a:rect b="b" l="l" r="r" t="t"/>
                <a:pathLst>
                  <a:path extrusionOk="0" h="32" w="166">
                    <a:moveTo>
                      <a:pt x="166" y="23"/>
                    </a:moveTo>
                    <a:lnTo>
                      <a:pt x="165" y="25"/>
                    </a:lnTo>
                    <a:lnTo>
                      <a:pt x="164" y="27"/>
                    </a:lnTo>
                    <a:lnTo>
                      <a:pt x="163" y="30"/>
                    </a:lnTo>
                    <a:lnTo>
                      <a:pt x="162" y="32"/>
                    </a:lnTo>
                    <a:lnTo>
                      <a:pt x="142" y="29"/>
                    </a:lnTo>
                    <a:lnTo>
                      <a:pt x="122" y="26"/>
                    </a:lnTo>
                    <a:lnTo>
                      <a:pt x="101" y="23"/>
                    </a:lnTo>
                    <a:lnTo>
                      <a:pt x="81" y="21"/>
                    </a:lnTo>
                    <a:lnTo>
                      <a:pt x="60" y="18"/>
                    </a:lnTo>
                    <a:lnTo>
                      <a:pt x="40" y="15"/>
                    </a:lnTo>
                    <a:lnTo>
                      <a:pt x="19" y="13"/>
                    </a:lnTo>
                    <a:lnTo>
                      <a:pt x="0" y="9"/>
                    </a:lnTo>
                    <a:lnTo>
                      <a:pt x="1" y="7"/>
                    </a:lnTo>
                    <a:lnTo>
                      <a:pt x="2" y="4"/>
                    </a:lnTo>
                    <a:lnTo>
                      <a:pt x="2" y="2"/>
                    </a:lnTo>
                    <a:lnTo>
                      <a:pt x="3" y="0"/>
                    </a:lnTo>
                    <a:lnTo>
                      <a:pt x="24" y="3"/>
                    </a:lnTo>
                    <a:lnTo>
                      <a:pt x="44" y="5"/>
                    </a:lnTo>
                    <a:lnTo>
                      <a:pt x="64" y="8"/>
                    </a:lnTo>
                    <a:lnTo>
                      <a:pt x="84" y="12"/>
                    </a:lnTo>
                    <a:lnTo>
                      <a:pt x="105" y="15"/>
                    </a:lnTo>
                    <a:lnTo>
                      <a:pt x="125" y="18"/>
                    </a:lnTo>
                    <a:lnTo>
                      <a:pt x="146" y="20"/>
                    </a:lnTo>
                    <a:lnTo>
                      <a:pt x="166" y="23"/>
                    </a:lnTo>
                    <a:close/>
                  </a:path>
                </a:pathLst>
              </a:custGeom>
              <a:solidFill>
                <a:srgbClr val="C48200"/>
              </a:solidFill>
              <a:ln>
                <a:noFill/>
              </a:ln>
            </p:spPr>
          </p:sp>
          <p:sp>
            <p:nvSpPr>
              <p:cNvPr id="679" name="Google Shape;679;p6"/>
              <p:cNvSpPr/>
              <p:nvPr/>
            </p:nvSpPr>
            <p:spPr>
              <a:xfrm>
                <a:off x="7476120" y="5542920"/>
                <a:ext cx="52560" cy="8640"/>
              </a:xfrm>
              <a:custGeom>
                <a:rect b="b" l="l" r="r" t="t"/>
                <a:pathLst>
                  <a:path extrusionOk="0" h="30" w="166">
                    <a:moveTo>
                      <a:pt x="166" y="22"/>
                    </a:moveTo>
                    <a:lnTo>
                      <a:pt x="165" y="24"/>
                    </a:lnTo>
                    <a:lnTo>
                      <a:pt x="165" y="26"/>
                    </a:lnTo>
                    <a:lnTo>
                      <a:pt x="164" y="28"/>
                    </a:lnTo>
                    <a:lnTo>
                      <a:pt x="163" y="30"/>
                    </a:lnTo>
                    <a:lnTo>
                      <a:pt x="143" y="27"/>
                    </a:lnTo>
                    <a:lnTo>
                      <a:pt x="122" y="25"/>
                    </a:lnTo>
                    <a:lnTo>
                      <a:pt x="102" y="22"/>
                    </a:lnTo>
                    <a:lnTo>
                      <a:pt x="81" y="19"/>
                    </a:lnTo>
                    <a:lnTo>
                      <a:pt x="61" y="17"/>
                    </a:lnTo>
                    <a:lnTo>
                      <a:pt x="40" y="14"/>
                    </a:lnTo>
                    <a:lnTo>
                      <a:pt x="21" y="11"/>
                    </a:lnTo>
                    <a:lnTo>
                      <a:pt x="0" y="7"/>
                    </a:lnTo>
                    <a:lnTo>
                      <a:pt x="1" y="5"/>
                    </a:lnTo>
                    <a:lnTo>
                      <a:pt x="1" y="4"/>
                    </a:lnTo>
                    <a:lnTo>
                      <a:pt x="2" y="2"/>
                    </a:lnTo>
                    <a:lnTo>
                      <a:pt x="2" y="0"/>
                    </a:lnTo>
                    <a:lnTo>
                      <a:pt x="23" y="3"/>
                    </a:lnTo>
                    <a:lnTo>
                      <a:pt x="44" y="5"/>
                    </a:lnTo>
                    <a:lnTo>
                      <a:pt x="63" y="8"/>
                    </a:lnTo>
                    <a:lnTo>
                      <a:pt x="84" y="11"/>
                    </a:lnTo>
                    <a:lnTo>
                      <a:pt x="104" y="14"/>
                    </a:lnTo>
                    <a:lnTo>
                      <a:pt x="125" y="17"/>
                    </a:lnTo>
                    <a:lnTo>
                      <a:pt x="145" y="19"/>
                    </a:lnTo>
                    <a:lnTo>
                      <a:pt x="166" y="22"/>
                    </a:lnTo>
                    <a:close/>
                  </a:path>
                </a:pathLst>
              </a:custGeom>
              <a:solidFill>
                <a:srgbClr val="C98700"/>
              </a:solidFill>
              <a:ln>
                <a:noFill/>
              </a:ln>
            </p:spPr>
          </p:sp>
          <p:sp>
            <p:nvSpPr>
              <p:cNvPr id="680" name="Google Shape;680;p6"/>
              <p:cNvSpPr/>
              <p:nvPr/>
            </p:nvSpPr>
            <p:spPr>
              <a:xfrm>
                <a:off x="7476120" y="5542920"/>
                <a:ext cx="52560" cy="8640"/>
              </a:xfrm>
              <a:custGeom>
                <a:rect b="b" l="l" r="r" t="t"/>
                <a:pathLst>
                  <a:path extrusionOk="0" h="28" w="166">
                    <a:moveTo>
                      <a:pt x="166" y="22"/>
                    </a:moveTo>
                    <a:lnTo>
                      <a:pt x="163" y="28"/>
                    </a:lnTo>
                    <a:lnTo>
                      <a:pt x="0" y="6"/>
                    </a:lnTo>
                    <a:lnTo>
                      <a:pt x="2" y="0"/>
                    </a:lnTo>
                    <a:lnTo>
                      <a:pt x="166" y="22"/>
                    </a:lnTo>
                    <a:close/>
                  </a:path>
                </a:pathLst>
              </a:custGeom>
              <a:solidFill>
                <a:srgbClr val="D18E00"/>
              </a:solidFill>
              <a:ln>
                <a:noFill/>
              </a:ln>
            </p:spPr>
          </p:sp>
          <p:sp>
            <p:nvSpPr>
              <p:cNvPr id="681" name="Google Shape;681;p6"/>
              <p:cNvSpPr/>
              <p:nvPr/>
            </p:nvSpPr>
            <p:spPr>
              <a:xfrm>
                <a:off x="7791840" y="5594760"/>
                <a:ext cx="62640" cy="14760"/>
              </a:xfrm>
              <a:custGeom>
                <a:rect b="b" l="l" r="r" t="t"/>
                <a:pathLst>
                  <a:path extrusionOk="0" h="52" w="202">
                    <a:moveTo>
                      <a:pt x="202" y="24"/>
                    </a:moveTo>
                    <a:lnTo>
                      <a:pt x="196" y="52"/>
                    </a:lnTo>
                    <a:lnTo>
                      <a:pt x="0" y="28"/>
                    </a:lnTo>
                    <a:lnTo>
                      <a:pt x="4" y="0"/>
                    </a:lnTo>
                    <a:lnTo>
                      <a:pt x="202" y="24"/>
                    </a:lnTo>
                    <a:close/>
                  </a:path>
                </a:pathLst>
              </a:custGeom>
              <a:solidFill>
                <a:srgbClr val="8C4400"/>
              </a:solidFill>
              <a:ln>
                <a:noFill/>
              </a:ln>
            </p:spPr>
          </p:sp>
          <p:sp>
            <p:nvSpPr>
              <p:cNvPr id="682" name="Google Shape;682;p6"/>
              <p:cNvSpPr/>
              <p:nvPr/>
            </p:nvSpPr>
            <p:spPr>
              <a:xfrm>
                <a:off x="7791840" y="5594760"/>
                <a:ext cx="62640" cy="14760"/>
              </a:xfrm>
              <a:custGeom>
                <a:rect b="b" l="l" r="r" t="t"/>
                <a:pathLst>
                  <a:path extrusionOk="0" h="50" w="202">
                    <a:moveTo>
                      <a:pt x="202" y="25"/>
                    </a:moveTo>
                    <a:lnTo>
                      <a:pt x="201" y="31"/>
                    </a:lnTo>
                    <a:lnTo>
                      <a:pt x="199" y="37"/>
                    </a:lnTo>
                    <a:lnTo>
                      <a:pt x="198" y="43"/>
                    </a:lnTo>
                    <a:lnTo>
                      <a:pt x="196" y="50"/>
                    </a:lnTo>
                    <a:lnTo>
                      <a:pt x="183" y="49"/>
                    </a:lnTo>
                    <a:lnTo>
                      <a:pt x="171" y="47"/>
                    </a:lnTo>
                    <a:lnTo>
                      <a:pt x="159" y="45"/>
                    </a:lnTo>
                    <a:lnTo>
                      <a:pt x="146" y="44"/>
                    </a:lnTo>
                    <a:lnTo>
                      <a:pt x="134" y="42"/>
                    </a:lnTo>
                    <a:lnTo>
                      <a:pt x="121" y="41"/>
                    </a:lnTo>
                    <a:lnTo>
                      <a:pt x="109" y="39"/>
                    </a:lnTo>
                    <a:lnTo>
                      <a:pt x="97" y="38"/>
                    </a:lnTo>
                    <a:lnTo>
                      <a:pt x="85" y="36"/>
                    </a:lnTo>
                    <a:lnTo>
                      <a:pt x="72" y="35"/>
                    </a:lnTo>
                    <a:lnTo>
                      <a:pt x="61" y="33"/>
                    </a:lnTo>
                    <a:lnTo>
                      <a:pt x="48" y="32"/>
                    </a:lnTo>
                    <a:lnTo>
                      <a:pt x="37" y="30"/>
                    </a:lnTo>
                    <a:lnTo>
                      <a:pt x="24" y="29"/>
                    </a:lnTo>
                    <a:lnTo>
                      <a:pt x="12" y="27"/>
                    </a:lnTo>
                    <a:lnTo>
                      <a:pt x="0" y="26"/>
                    </a:lnTo>
                    <a:lnTo>
                      <a:pt x="1" y="19"/>
                    </a:lnTo>
                    <a:lnTo>
                      <a:pt x="2" y="13"/>
                    </a:lnTo>
                    <a:lnTo>
                      <a:pt x="3" y="7"/>
                    </a:lnTo>
                    <a:lnTo>
                      <a:pt x="4" y="0"/>
                    </a:lnTo>
                    <a:lnTo>
                      <a:pt x="16" y="1"/>
                    </a:lnTo>
                    <a:lnTo>
                      <a:pt x="28" y="4"/>
                    </a:lnTo>
                    <a:lnTo>
                      <a:pt x="41" y="5"/>
                    </a:lnTo>
                    <a:lnTo>
                      <a:pt x="52" y="7"/>
                    </a:lnTo>
                    <a:lnTo>
                      <a:pt x="65" y="8"/>
                    </a:lnTo>
                    <a:lnTo>
                      <a:pt x="77" y="10"/>
                    </a:lnTo>
                    <a:lnTo>
                      <a:pt x="90" y="11"/>
                    </a:lnTo>
                    <a:lnTo>
                      <a:pt x="101" y="12"/>
                    </a:lnTo>
                    <a:lnTo>
                      <a:pt x="114" y="14"/>
                    </a:lnTo>
                    <a:lnTo>
                      <a:pt x="127" y="15"/>
                    </a:lnTo>
                    <a:lnTo>
                      <a:pt x="139" y="17"/>
                    </a:lnTo>
                    <a:lnTo>
                      <a:pt x="152" y="18"/>
                    </a:lnTo>
                    <a:lnTo>
                      <a:pt x="164" y="20"/>
                    </a:lnTo>
                    <a:lnTo>
                      <a:pt x="177" y="21"/>
                    </a:lnTo>
                    <a:lnTo>
                      <a:pt x="189" y="23"/>
                    </a:lnTo>
                    <a:lnTo>
                      <a:pt x="202" y="25"/>
                    </a:lnTo>
                    <a:close/>
                  </a:path>
                </a:pathLst>
              </a:custGeom>
              <a:solidFill>
                <a:srgbClr val="934C00"/>
              </a:solidFill>
              <a:ln>
                <a:noFill/>
              </a:ln>
            </p:spPr>
          </p:sp>
          <p:sp>
            <p:nvSpPr>
              <p:cNvPr id="683" name="Google Shape;683;p6"/>
              <p:cNvSpPr/>
              <p:nvPr/>
            </p:nvSpPr>
            <p:spPr>
              <a:xfrm>
                <a:off x="7791840" y="5594760"/>
                <a:ext cx="62640" cy="14760"/>
              </a:xfrm>
              <a:custGeom>
                <a:rect b="b" l="l" r="r" t="t"/>
                <a:pathLst>
                  <a:path extrusionOk="0" h="48" w="201">
                    <a:moveTo>
                      <a:pt x="201" y="25"/>
                    </a:moveTo>
                    <a:lnTo>
                      <a:pt x="200" y="30"/>
                    </a:lnTo>
                    <a:lnTo>
                      <a:pt x="199" y="36"/>
                    </a:lnTo>
                    <a:lnTo>
                      <a:pt x="197" y="42"/>
                    </a:lnTo>
                    <a:lnTo>
                      <a:pt x="196" y="48"/>
                    </a:lnTo>
                    <a:lnTo>
                      <a:pt x="183" y="47"/>
                    </a:lnTo>
                    <a:lnTo>
                      <a:pt x="171" y="44"/>
                    </a:lnTo>
                    <a:lnTo>
                      <a:pt x="159" y="43"/>
                    </a:lnTo>
                    <a:lnTo>
                      <a:pt x="146" y="42"/>
                    </a:lnTo>
                    <a:lnTo>
                      <a:pt x="134" y="40"/>
                    </a:lnTo>
                    <a:lnTo>
                      <a:pt x="121" y="39"/>
                    </a:lnTo>
                    <a:lnTo>
                      <a:pt x="109" y="37"/>
                    </a:lnTo>
                    <a:lnTo>
                      <a:pt x="97" y="36"/>
                    </a:lnTo>
                    <a:lnTo>
                      <a:pt x="85" y="34"/>
                    </a:lnTo>
                    <a:lnTo>
                      <a:pt x="72" y="33"/>
                    </a:lnTo>
                    <a:lnTo>
                      <a:pt x="61" y="31"/>
                    </a:lnTo>
                    <a:lnTo>
                      <a:pt x="48" y="30"/>
                    </a:lnTo>
                    <a:lnTo>
                      <a:pt x="37" y="28"/>
                    </a:lnTo>
                    <a:lnTo>
                      <a:pt x="24" y="27"/>
                    </a:lnTo>
                    <a:lnTo>
                      <a:pt x="12" y="25"/>
                    </a:lnTo>
                    <a:lnTo>
                      <a:pt x="0" y="24"/>
                    </a:lnTo>
                    <a:lnTo>
                      <a:pt x="1" y="18"/>
                    </a:lnTo>
                    <a:lnTo>
                      <a:pt x="2" y="12"/>
                    </a:lnTo>
                    <a:lnTo>
                      <a:pt x="3" y="7"/>
                    </a:lnTo>
                    <a:lnTo>
                      <a:pt x="4" y="0"/>
                    </a:lnTo>
                    <a:lnTo>
                      <a:pt x="16" y="2"/>
                    </a:lnTo>
                    <a:lnTo>
                      <a:pt x="28" y="4"/>
                    </a:lnTo>
                    <a:lnTo>
                      <a:pt x="41" y="5"/>
                    </a:lnTo>
                    <a:lnTo>
                      <a:pt x="52" y="7"/>
                    </a:lnTo>
                    <a:lnTo>
                      <a:pt x="65" y="8"/>
                    </a:lnTo>
                    <a:lnTo>
                      <a:pt x="77" y="10"/>
                    </a:lnTo>
                    <a:lnTo>
                      <a:pt x="89" y="11"/>
                    </a:lnTo>
                    <a:lnTo>
                      <a:pt x="101" y="12"/>
                    </a:lnTo>
                    <a:lnTo>
                      <a:pt x="114" y="14"/>
                    </a:lnTo>
                    <a:lnTo>
                      <a:pt x="127" y="15"/>
                    </a:lnTo>
                    <a:lnTo>
                      <a:pt x="139" y="17"/>
                    </a:lnTo>
                    <a:lnTo>
                      <a:pt x="152" y="18"/>
                    </a:lnTo>
                    <a:lnTo>
                      <a:pt x="163" y="20"/>
                    </a:lnTo>
                    <a:lnTo>
                      <a:pt x="176" y="21"/>
                    </a:lnTo>
                    <a:lnTo>
                      <a:pt x="188" y="24"/>
                    </a:lnTo>
                    <a:lnTo>
                      <a:pt x="201" y="25"/>
                    </a:lnTo>
                    <a:close/>
                  </a:path>
                </a:pathLst>
              </a:custGeom>
              <a:solidFill>
                <a:srgbClr val="995100"/>
              </a:solidFill>
              <a:ln>
                <a:noFill/>
              </a:ln>
            </p:spPr>
          </p:sp>
          <p:sp>
            <p:nvSpPr>
              <p:cNvPr id="684" name="Google Shape;684;p6"/>
              <p:cNvSpPr/>
              <p:nvPr/>
            </p:nvSpPr>
            <p:spPr>
              <a:xfrm>
                <a:off x="7791840" y="5594760"/>
                <a:ext cx="62640" cy="14760"/>
              </a:xfrm>
              <a:custGeom>
                <a:rect b="b" l="l" r="r" t="t"/>
                <a:pathLst>
                  <a:path extrusionOk="0" h="46" w="201">
                    <a:moveTo>
                      <a:pt x="201" y="24"/>
                    </a:moveTo>
                    <a:lnTo>
                      <a:pt x="200" y="29"/>
                    </a:lnTo>
                    <a:lnTo>
                      <a:pt x="199" y="34"/>
                    </a:lnTo>
                    <a:lnTo>
                      <a:pt x="197" y="40"/>
                    </a:lnTo>
                    <a:lnTo>
                      <a:pt x="196" y="46"/>
                    </a:lnTo>
                    <a:lnTo>
                      <a:pt x="183" y="44"/>
                    </a:lnTo>
                    <a:lnTo>
                      <a:pt x="171" y="42"/>
                    </a:lnTo>
                    <a:lnTo>
                      <a:pt x="159" y="40"/>
                    </a:lnTo>
                    <a:lnTo>
                      <a:pt x="146" y="39"/>
                    </a:lnTo>
                    <a:lnTo>
                      <a:pt x="134" y="37"/>
                    </a:lnTo>
                    <a:lnTo>
                      <a:pt x="121" y="36"/>
                    </a:lnTo>
                    <a:lnTo>
                      <a:pt x="109" y="34"/>
                    </a:lnTo>
                    <a:lnTo>
                      <a:pt x="97" y="33"/>
                    </a:lnTo>
                    <a:lnTo>
                      <a:pt x="85" y="31"/>
                    </a:lnTo>
                    <a:lnTo>
                      <a:pt x="72" y="30"/>
                    </a:lnTo>
                    <a:lnTo>
                      <a:pt x="61" y="28"/>
                    </a:lnTo>
                    <a:lnTo>
                      <a:pt x="48" y="27"/>
                    </a:lnTo>
                    <a:lnTo>
                      <a:pt x="37" y="25"/>
                    </a:lnTo>
                    <a:lnTo>
                      <a:pt x="24" y="24"/>
                    </a:lnTo>
                    <a:lnTo>
                      <a:pt x="12" y="22"/>
                    </a:lnTo>
                    <a:lnTo>
                      <a:pt x="0" y="20"/>
                    </a:lnTo>
                    <a:lnTo>
                      <a:pt x="1" y="15"/>
                    </a:lnTo>
                    <a:lnTo>
                      <a:pt x="2" y="10"/>
                    </a:lnTo>
                    <a:lnTo>
                      <a:pt x="2" y="5"/>
                    </a:lnTo>
                    <a:lnTo>
                      <a:pt x="3" y="0"/>
                    </a:lnTo>
                    <a:lnTo>
                      <a:pt x="16" y="1"/>
                    </a:lnTo>
                    <a:lnTo>
                      <a:pt x="27" y="3"/>
                    </a:lnTo>
                    <a:lnTo>
                      <a:pt x="40" y="4"/>
                    </a:lnTo>
                    <a:lnTo>
                      <a:pt x="52" y="6"/>
                    </a:lnTo>
                    <a:lnTo>
                      <a:pt x="65" y="7"/>
                    </a:lnTo>
                    <a:lnTo>
                      <a:pt x="76" y="9"/>
                    </a:lnTo>
                    <a:lnTo>
                      <a:pt x="89" y="10"/>
                    </a:lnTo>
                    <a:lnTo>
                      <a:pt x="101" y="12"/>
                    </a:lnTo>
                    <a:lnTo>
                      <a:pt x="114" y="13"/>
                    </a:lnTo>
                    <a:lnTo>
                      <a:pt x="127" y="15"/>
                    </a:lnTo>
                    <a:lnTo>
                      <a:pt x="139" y="16"/>
                    </a:lnTo>
                    <a:lnTo>
                      <a:pt x="152" y="18"/>
                    </a:lnTo>
                    <a:lnTo>
                      <a:pt x="163" y="19"/>
                    </a:lnTo>
                    <a:lnTo>
                      <a:pt x="176" y="20"/>
                    </a:lnTo>
                    <a:lnTo>
                      <a:pt x="188" y="23"/>
                    </a:lnTo>
                    <a:lnTo>
                      <a:pt x="201" y="24"/>
                    </a:lnTo>
                    <a:close/>
                  </a:path>
                </a:pathLst>
              </a:custGeom>
              <a:solidFill>
                <a:srgbClr val="A05B00"/>
              </a:solidFill>
              <a:ln>
                <a:noFill/>
              </a:ln>
            </p:spPr>
          </p:sp>
          <p:sp>
            <p:nvSpPr>
              <p:cNvPr id="685" name="Google Shape;685;p6"/>
              <p:cNvSpPr/>
              <p:nvPr/>
            </p:nvSpPr>
            <p:spPr>
              <a:xfrm>
                <a:off x="7791840" y="5595840"/>
                <a:ext cx="62640" cy="13680"/>
              </a:xfrm>
              <a:custGeom>
                <a:rect b="b" l="l" r="r" t="t"/>
                <a:pathLst>
                  <a:path extrusionOk="0" h="44" w="201">
                    <a:moveTo>
                      <a:pt x="201" y="24"/>
                    </a:moveTo>
                    <a:lnTo>
                      <a:pt x="200" y="29"/>
                    </a:lnTo>
                    <a:lnTo>
                      <a:pt x="199" y="33"/>
                    </a:lnTo>
                    <a:lnTo>
                      <a:pt x="197" y="38"/>
                    </a:lnTo>
                    <a:lnTo>
                      <a:pt x="196" y="44"/>
                    </a:lnTo>
                    <a:lnTo>
                      <a:pt x="183" y="41"/>
                    </a:lnTo>
                    <a:lnTo>
                      <a:pt x="171" y="40"/>
                    </a:lnTo>
                    <a:lnTo>
                      <a:pt x="159" y="38"/>
                    </a:lnTo>
                    <a:lnTo>
                      <a:pt x="146" y="37"/>
                    </a:lnTo>
                    <a:lnTo>
                      <a:pt x="134" y="35"/>
                    </a:lnTo>
                    <a:lnTo>
                      <a:pt x="121" y="34"/>
                    </a:lnTo>
                    <a:lnTo>
                      <a:pt x="109" y="32"/>
                    </a:lnTo>
                    <a:lnTo>
                      <a:pt x="97" y="31"/>
                    </a:lnTo>
                    <a:lnTo>
                      <a:pt x="85" y="29"/>
                    </a:lnTo>
                    <a:lnTo>
                      <a:pt x="72" y="28"/>
                    </a:lnTo>
                    <a:lnTo>
                      <a:pt x="61" y="26"/>
                    </a:lnTo>
                    <a:lnTo>
                      <a:pt x="48" y="25"/>
                    </a:lnTo>
                    <a:lnTo>
                      <a:pt x="37" y="23"/>
                    </a:lnTo>
                    <a:lnTo>
                      <a:pt x="24" y="22"/>
                    </a:lnTo>
                    <a:lnTo>
                      <a:pt x="12" y="19"/>
                    </a:lnTo>
                    <a:lnTo>
                      <a:pt x="0" y="18"/>
                    </a:lnTo>
                    <a:lnTo>
                      <a:pt x="1" y="13"/>
                    </a:lnTo>
                    <a:lnTo>
                      <a:pt x="2" y="9"/>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8"/>
                    </a:lnTo>
                    <a:lnTo>
                      <a:pt x="163" y="19"/>
                    </a:lnTo>
                    <a:lnTo>
                      <a:pt x="176" y="21"/>
                    </a:lnTo>
                    <a:lnTo>
                      <a:pt x="188" y="23"/>
                    </a:lnTo>
                    <a:lnTo>
                      <a:pt x="201" y="24"/>
                    </a:lnTo>
                    <a:close/>
                  </a:path>
                </a:pathLst>
              </a:custGeom>
              <a:solidFill>
                <a:srgbClr val="A86300"/>
              </a:solidFill>
              <a:ln>
                <a:noFill/>
              </a:ln>
            </p:spPr>
          </p:sp>
          <p:sp>
            <p:nvSpPr>
              <p:cNvPr id="686" name="Google Shape;686;p6"/>
              <p:cNvSpPr/>
              <p:nvPr/>
            </p:nvSpPr>
            <p:spPr>
              <a:xfrm>
                <a:off x="7791840" y="5595840"/>
                <a:ext cx="62640" cy="12240"/>
              </a:xfrm>
              <a:custGeom>
                <a:rect b="b" l="l" r="r" t="t"/>
                <a:pathLst>
                  <a:path extrusionOk="0" h="42" w="201">
                    <a:moveTo>
                      <a:pt x="201" y="24"/>
                    </a:moveTo>
                    <a:lnTo>
                      <a:pt x="200" y="28"/>
                    </a:lnTo>
                    <a:lnTo>
                      <a:pt x="199" y="32"/>
                    </a:lnTo>
                    <a:lnTo>
                      <a:pt x="197" y="37"/>
                    </a:lnTo>
                    <a:lnTo>
                      <a:pt x="196" y="42"/>
                    </a:lnTo>
                    <a:lnTo>
                      <a:pt x="183" y="40"/>
                    </a:lnTo>
                    <a:lnTo>
                      <a:pt x="171" y="38"/>
                    </a:lnTo>
                    <a:lnTo>
                      <a:pt x="159" y="37"/>
                    </a:lnTo>
                    <a:lnTo>
                      <a:pt x="146" y="35"/>
                    </a:lnTo>
                    <a:lnTo>
                      <a:pt x="134" y="34"/>
                    </a:lnTo>
                    <a:lnTo>
                      <a:pt x="121" y="32"/>
                    </a:lnTo>
                    <a:lnTo>
                      <a:pt x="109" y="31"/>
                    </a:lnTo>
                    <a:lnTo>
                      <a:pt x="97" y="29"/>
                    </a:lnTo>
                    <a:lnTo>
                      <a:pt x="85" y="28"/>
                    </a:lnTo>
                    <a:lnTo>
                      <a:pt x="72" y="26"/>
                    </a:lnTo>
                    <a:lnTo>
                      <a:pt x="61" y="25"/>
                    </a:lnTo>
                    <a:lnTo>
                      <a:pt x="48" y="23"/>
                    </a:lnTo>
                    <a:lnTo>
                      <a:pt x="37" y="22"/>
                    </a:lnTo>
                    <a:lnTo>
                      <a:pt x="24" y="21"/>
                    </a:lnTo>
                    <a:lnTo>
                      <a:pt x="12" y="18"/>
                    </a:lnTo>
                    <a:lnTo>
                      <a:pt x="0" y="17"/>
                    </a:lnTo>
                    <a:lnTo>
                      <a:pt x="1" y="13"/>
                    </a:lnTo>
                    <a:lnTo>
                      <a:pt x="2" y="8"/>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8"/>
                    </a:lnTo>
                    <a:lnTo>
                      <a:pt x="163" y="20"/>
                    </a:lnTo>
                    <a:lnTo>
                      <a:pt x="176" y="21"/>
                    </a:lnTo>
                    <a:lnTo>
                      <a:pt x="188" y="23"/>
                    </a:lnTo>
                    <a:lnTo>
                      <a:pt x="201" y="24"/>
                    </a:lnTo>
                    <a:close/>
                  </a:path>
                </a:pathLst>
              </a:custGeom>
              <a:solidFill>
                <a:srgbClr val="AD6800"/>
              </a:solidFill>
              <a:ln>
                <a:noFill/>
              </a:ln>
            </p:spPr>
          </p:sp>
          <p:sp>
            <p:nvSpPr>
              <p:cNvPr id="687" name="Google Shape;687;p6"/>
              <p:cNvSpPr/>
              <p:nvPr/>
            </p:nvSpPr>
            <p:spPr>
              <a:xfrm>
                <a:off x="7791840" y="5595840"/>
                <a:ext cx="62640" cy="12240"/>
              </a:xfrm>
              <a:custGeom>
                <a:rect b="b" l="l" r="r" t="t"/>
                <a:pathLst>
                  <a:path extrusionOk="0" h="39" w="201">
                    <a:moveTo>
                      <a:pt x="201" y="24"/>
                    </a:moveTo>
                    <a:lnTo>
                      <a:pt x="200" y="28"/>
                    </a:lnTo>
                    <a:lnTo>
                      <a:pt x="199" y="31"/>
                    </a:lnTo>
                    <a:lnTo>
                      <a:pt x="197" y="35"/>
                    </a:lnTo>
                    <a:lnTo>
                      <a:pt x="196" y="39"/>
                    </a:lnTo>
                    <a:lnTo>
                      <a:pt x="183" y="38"/>
                    </a:lnTo>
                    <a:lnTo>
                      <a:pt x="171" y="36"/>
                    </a:lnTo>
                    <a:lnTo>
                      <a:pt x="159" y="35"/>
                    </a:lnTo>
                    <a:lnTo>
                      <a:pt x="146" y="33"/>
                    </a:lnTo>
                    <a:lnTo>
                      <a:pt x="134" y="32"/>
                    </a:lnTo>
                    <a:lnTo>
                      <a:pt x="121" y="30"/>
                    </a:lnTo>
                    <a:lnTo>
                      <a:pt x="109" y="29"/>
                    </a:lnTo>
                    <a:lnTo>
                      <a:pt x="97" y="27"/>
                    </a:lnTo>
                    <a:lnTo>
                      <a:pt x="85" y="26"/>
                    </a:lnTo>
                    <a:lnTo>
                      <a:pt x="72" y="24"/>
                    </a:lnTo>
                    <a:lnTo>
                      <a:pt x="61" y="23"/>
                    </a:lnTo>
                    <a:lnTo>
                      <a:pt x="48" y="21"/>
                    </a:lnTo>
                    <a:lnTo>
                      <a:pt x="37" y="20"/>
                    </a:lnTo>
                    <a:lnTo>
                      <a:pt x="24" y="19"/>
                    </a:lnTo>
                    <a:lnTo>
                      <a:pt x="12" y="16"/>
                    </a:lnTo>
                    <a:lnTo>
                      <a:pt x="0" y="15"/>
                    </a:lnTo>
                    <a:lnTo>
                      <a:pt x="1" y="11"/>
                    </a:lnTo>
                    <a:lnTo>
                      <a:pt x="2" y="7"/>
                    </a:lnTo>
                    <a:lnTo>
                      <a:pt x="2" y="4"/>
                    </a:lnTo>
                    <a:lnTo>
                      <a:pt x="3" y="0"/>
                    </a:lnTo>
                    <a:lnTo>
                      <a:pt x="16" y="1"/>
                    </a:lnTo>
                    <a:lnTo>
                      <a:pt x="27" y="3"/>
                    </a:lnTo>
                    <a:lnTo>
                      <a:pt x="40" y="4"/>
                    </a:lnTo>
                    <a:lnTo>
                      <a:pt x="52" y="6"/>
                    </a:lnTo>
                    <a:lnTo>
                      <a:pt x="64" y="7"/>
                    </a:lnTo>
                    <a:lnTo>
                      <a:pt x="76" y="9"/>
                    </a:lnTo>
                    <a:lnTo>
                      <a:pt x="89" y="10"/>
                    </a:lnTo>
                    <a:lnTo>
                      <a:pt x="101" y="12"/>
                    </a:lnTo>
                    <a:lnTo>
                      <a:pt x="114" y="13"/>
                    </a:lnTo>
                    <a:lnTo>
                      <a:pt x="126" y="15"/>
                    </a:lnTo>
                    <a:lnTo>
                      <a:pt x="138" y="16"/>
                    </a:lnTo>
                    <a:lnTo>
                      <a:pt x="151" y="19"/>
                    </a:lnTo>
                    <a:lnTo>
                      <a:pt x="163" y="20"/>
                    </a:lnTo>
                    <a:lnTo>
                      <a:pt x="176" y="21"/>
                    </a:lnTo>
                    <a:lnTo>
                      <a:pt x="188" y="23"/>
                    </a:lnTo>
                    <a:lnTo>
                      <a:pt x="201" y="24"/>
                    </a:lnTo>
                    <a:close/>
                  </a:path>
                </a:pathLst>
              </a:custGeom>
              <a:solidFill>
                <a:srgbClr val="B57000"/>
              </a:solidFill>
              <a:ln>
                <a:noFill/>
              </a:ln>
            </p:spPr>
          </p:sp>
          <p:sp>
            <p:nvSpPr>
              <p:cNvPr id="688" name="Google Shape;688;p6"/>
              <p:cNvSpPr/>
              <p:nvPr/>
            </p:nvSpPr>
            <p:spPr>
              <a:xfrm>
                <a:off x="7791840" y="5597280"/>
                <a:ext cx="62640" cy="11160"/>
              </a:xfrm>
              <a:custGeom>
                <a:rect b="b" l="l" r="r" t="t"/>
                <a:pathLst>
                  <a:path extrusionOk="0" h="36" w="200">
                    <a:moveTo>
                      <a:pt x="200" y="23"/>
                    </a:moveTo>
                    <a:lnTo>
                      <a:pt x="199" y="26"/>
                    </a:lnTo>
                    <a:lnTo>
                      <a:pt x="198" y="29"/>
                    </a:lnTo>
                    <a:lnTo>
                      <a:pt x="197" y="33"/>
                    </a:lnTo>
                    <a:lnTo>
                      <a:pt x="196" y="36"/>
                    </a:lnTo>
                    <a:lnTo>
                      <a:pt x="183" y="35"/>
                    </a:lnTo>
                    <a:lnTo>
                      <a:pt x="171" y="33"/>
                    </a:lnTo>
                    <a:lnTo>
                      <a:pt x="159" y="32"/>
                    </a:lnTo>
                    <a:lnTo>
                      <a:pt x="146" y="30"/>
                    </a:lnTo>
                    <a:lnTo>
                      <a:pt x="134" y="29"/>
                    </a:lnTo>
                    <a:lnTo>
                      <a:pt x="121" y="27"/>
                    </a:lnTo>
                    <a:lnTo>
                      <a:pt x="109" y="26"/>
                    </a:lnTo>
                    <a:lnTo>
                      <a:pt x="97" y="24"/>
                    </a:lnTo>
                    <a:lnTo>
                      <a:pt x="85" y="23"/>
                    </a:lnTo>
                    <a:lnTo>
                      <a:pt x="72" y="22"/>
                    </a:lnTo>
                    <a:lnTo>
                      <a:pt x="61" y="20"/>
                    </a:lnTo>
                    <a:lnTo>
                      <a:pt x="48" y="19"/>
                    </a:lnTo>
                    <a:lnTo>
                      <a:pt x="37" y="17"/>
                    </a:lnTo>
                    <a:lnTo>
                      <a:pt x="24" y="15"/>
                    </a:lnTo>
                    <a:lnTo>
                      <a:pt x="12" y="13"/>
                    </a:lnTo>
                    <a:lnTo>
                      <a:pt x="0" y="12"/>
                    </a:lnTo>
                    <a:lnTo>
                      <a:pt x="1" y="9"/>
                    </a:lnTo>
                    <a:lnTo>
                      <a:pt x="2" y="6"/>
                    </a:lnTo>
                    <a:lnTo>
                      <a:pt x="2" y="3"/>
                    </a:lnTo>
                    <a:lnTo>
                      <a:pt x="3" y="0"/>
                    </a:lnTo>
                    <a:lnTo>
                      <a:pt x="15" y="1"/>
                    </a:lnTo>
                    <a:lnTo>
                      <a:pt x="27" y="3"/>
                    </a:lnTo>
                    <a:lnTo>
                      <a:pt x="40" y="4"/>
                    </a:lnTo>
                    <a:lnTo>
                      <a:pt x="51" y="5"/>
                    </a:lnTo>
                    <a:lnTo>
                      <a:pt x="64" y="7"/>
                    </a:lnTo>
                    <a:lnTo>
                      <a:pt x="76" y="8"/>
                    </a:lnTo>
                    <a:lnTo>
                      <a:pt x="88" y="10"/>
                    </a:lnTo>
                    <a:lnTo>
                      <a:pt x="100" y="11"/>
                    </a:lnTo>
                    <a:lnTo>
                      <a:pt x="113" y="12"/>
                    </a:lnTo>
                    <a:lnTo>
                      <a:pt x="126" y="14"/>
                    </a:lnTo>
                    <a:lnTo>
                      <a:pt x="138" y="15"/>
                    </a:lnTo>
                    <a:lnTo>
                      <a:pt x="151" y="18"/>
                    </a:lnTo>
                    <a:lnTo>
                      <a:pt x="162" y="19"/>
                    </a:lnTo>
                    <a:lnTo>
                      <a:pt x="175" y="20"/>
                    </a:lnTo>
                    <a:lnTo>
                      <a:pt x="187" y="22"/>
                    </a:lnTo>
                    <a:lnTo>
                      <a:pt x="200" y="23"/>
                    </a:lnTo>
                    <a:close/>
                  </a:path>
                </a:pathLst>
              </a:custGeom>
              <a:solidFill>
                <a:srgbClr val="BC7700"/>
              </a:solidFill>
              <a:ln>
                <a:noFill/>
              </a:ln>
            </p:spPr>
          </p:sp>
          <p:sp>
            <p:nvSpPr>
              <p:cNvPr id="689" name="Google Shape;689;p6"/>
              <p:cNvSpPr/>
              <p:nvPr/>
            </p:nvSpPr>
            <p:spPr>
              <a:xfrm>
                <a:off x="7791840" y="5597280"/>
                <a:ext cx="62640" cy="11160"/>
              </a:xfrm>
              <a:custGeom>
                <a:rect b="b" l="l" r="r" t="t"/>
                <a:pathLst>
                  <a:path extrusionOk="0" h="34" w="200">
                    <a:moveTo>
                      <a:pt x="200" y="23"/>
                    </a:moveTo>
                    <a:lnTo>
                      <a:pt x="199" y="26"/>
                    </a:lnTo>
                    <a:lnTo>
                      <a:pt x="198" y="28"/>
                    </a:lnTo>
                    <a:lnTo>
                      <a:pt x="197" y="31"/>
                    </a:lnTo>
                    <a:lnTo>
                      <a:pt x="196" y="34"/>
                    </a:lnTo>
                    <a:lnTo>
                      <a:pt x="183" y="33"/>
                    </a:lnTo>
                    <a:lnTo>
                      <a:pt x="171" y="31"/>
                    </a:lnTo>
                    <a:lnTo>
                      <a:pt x="159" y="30"/>
                    </a:lnTo>
                    <a:lnTo>
                      <a:pt x="146" y="28"/>
                    </a:lnTo>
                    <a:lnTo>
                      <a:pt x="134" y="27"/>
                    </a:lnTo>
                    <a:lnTo>
                      <a:pt x="121" y="25"/>
                    </a:lnTo>
                    <a:lnTo>
                      <a:pt x="109" y="24"/>
                    </a:lnTo>
                    <a:lnTo>
                      <a:pt x="97" y="22"/>
                    </a:lnTo>
                    <a:lnTo>
                      <a:pt x="85" y="21"/>
                    </a:lnTo>
                    <a:lnTo>
                      <a:pt x="72" y="20"/>
                    </a:lnTo>
                    <a:lnTo>
                      <a:pt x="61" y="18"/>
                    </a:lnTo>
                    <a:lnTo>
                      <a:pt x="48" y="17"/>
                    </a:lnTo>
                    <a:lnTo>
                      <a:pt x="37" y="14"/>
                    </a:lnTo>
                    <a:lnTo>
                      <a:pt x="24" y="13"/>
                    </a:lnTo>
                    <a:lnTo>
                      <a:pt x="12" y="11"/>
                    </a:lnTo>
                    <a:lnTo>
                      <a:pt x="0" y="10"/>
                    </a:lnTo>
                    <a:lnTo>
                      <a:pt x="1" y="8"/>
                    </a:lnTo>
                    <a:lnTo>
                      <a:pt x="2" y="5"/>
                    </a:lnTo>
                    <a:lnTo>
                      <a:pt x="2" y="2"/>
                    </a:lnTo>
                    <a:lnTo>
                      <a:pt x="3" y="0"/>
                    </a:lnTo>
                    <a:lnTo>
                      <a:pt x="15" y="1"/>
                    </a:lnTo>
                    <a:lnTo>
                      <a:pt x="27" y="3"/>
                    </a:lnTo>
                    <a:lnTo>
                      <a:pt x="40" y="4"/>
                    </a:lnTo>
                    <a:lnTo>
                      <a:pt x="51" y="5"/>
                    </a:lnTo>
                    <a:lnTo>
                      <a:pt x="64" y="7"/>
                    </a:lnTo>
                    <a:lnTo>
                      <a:pt x="76" y="8"/>
                    </a:lnTo>
                    <a:lnTo>
                      <a:pt x="88" y="10"/>
                    </a:lnTo>
                    <a:lnTo>
                      <a:pt x="100" y="11"/>
                    </a:lnTo>
                    <a:lnTo>
                      <a:pt x="113" y="12"/>
                    </a:lnTo>
                    <a:lnTo>
                      <a:pt x="126" y="14"/>
                    </a:lnTo>
                    <a:lnTo>
                      <a:pt x="138" y="16"/>
                    </a:lnTo>
                    <a:lnTo>
                      <a:pt x="151" y="18"/>
                    </a:lnTo>
                    <a:lnTo>
                      <a:pt x="162" y="19"/>
                    </a:lnTo>
                    <a:lnTo>
                      <a:pt x="175" y="20"/>
                    </a:lnTo>
                    <a:lnTo>
                      <a:pt x="187" y="22"/>
                    </a:lnTo>
                    <a:lnTo>
                      <a:pt x="200" y="23"/>
                    </a:lnTo>
                    <a:close/>
                  </a:path>
                </a:pathLst>
              </a:custGeom>
              <a:solidFill>
                <a:srgbClr val="C48200"/>
              </a:solidFill>
              <a:ln>
                <a:noFill/>
              </a:ln>
            </p:spPr>
          </p:sp>
          <p:sp>
            <p:nvSpPr>
              <p:cNvPr id="690" name="Google Shape;690;p6"/>
              <p:cNvSpPr/>
              <p:nvPr/>
            </p:nvSpPr>
            <p:spPr>
              <a:xfrm>
                <a:off x="7791840" y="5597280"/>
                <a:ext cx="62640" cy="9720"/>
              </a:xfrm>
              <a:custGeom>
                <a:rect b="b" l="l" r="r" t="t"/>
                <a:pathLst>
                  <a:path extrusionOk="0" h="32" w="200">
                    <a:moveTo>
                      <a:pt x="200" y="23"/>
                    </a:moveTo>
                    <a:lnTo>
                      <a:pt x="199" y="25"/>
                    </a:lnTo>
                    <a:lnTo>
                      <a:pt x="198" y="27"/>
                    </a:lnTo>
                    <a:lnTo>
                      <a:pt x="197" y="30"/>
                    </a:lnTo>
                    <a:lnTo>
                      <a:pt x="196" y="32"/>
                    </a:lnTo>
                    <a:lnTo>
                      <a:pt x="183" y="31"/>
                    </a:lnTo>
                    <a:lnTo>
                      <a:pt x="171" y="29"/>
                    </a:lnTo>
                    <a:lnTo>
                      <a:pt x="159" y="28"/>
                    </a:lnTo>
                    <a:lnTo>
                      <a:pt x="146" y="27"/>
                    </a:lnTo>
                    <a:lnTo>
                      <a:pt x="134" y="25"/>
                    </a:lnTo>
                    <a:lnTo>
                      <a:pt x="121" y="24"/>
                    </a:lnTo>
                    <a:lnTo>
                      <a:pt x="109" y="22"/>
                    </a:lnTo>
                    <a:lnTo>
                      <a:pt x="97" y="21"/>
                    </a:lnTo>
                    <a:lnTo>
                      <a:pt x="85" y="19"/>
                    </a:lnTo>
                    <a:lnTo>
                      <a:pt x="72" y="18"/>
                    </a:lnTo>
                    <a:lnTo>
                      <a:pt x="61" y="16"/>
                    </a:lnTo>
                    <a:lnTo>
                      <a:pt x="48" y="15"/>
                    </a:lnTo>
                    <a:lnTo>
                      <a:pt x="37" y="12"/>
                    </a:lnTo>
                    <a:lnTo>
                      <a:pt x="24" y="11"/>
                    </a:lnTo>
                    <a:lnTo>
                      <a:pt x="12" y="9"/>
                    </a:lnTo>
                    <a:lnTo>
                      <a:pt x="0" y="8"/>
                    </a:lnTo>
                    <a:lnTo>
                      <a:pt x="1" y="6"/>
                    </a:lnTo>
                    <a:lnTo>
                      <a:pt x="2" y="4"/>
                    </a:lnTo>
                    <a:lnTo>
                      <a:pt x="2" y="2"/>
                    </a:lnTo>
                    <a:lnTo>
                      <a:pt x="3" y="0"/>
                    </a:lnTo>
                    <a:lnTo>
                      <a:pt x="15" y="1"/>
                    </a:lnTo>
                    <a:lnTo>
                      <a:pt x="27" y="3"/>
                    </a:lnTo>
                    <a:lnTo>
                      <a:pt x="40" y="4"/>
                    </a:lnTo>
                    <a:lnTo>
                      <a:pt x="51" y="5"/>
                    </a:lnTo>
                    <a:lnTo>
                      <a:pt x="64" y="7"/>
                    </a:lnTo>
                    <a:lnTo>
                      <a:pt x="76" y="8"/>
                    </a:lnTo>
                    <a:lnTo>
                      <a:pt x="88" y="10"/>
                    </a:lnTo>
                    <a:lnTo>
                      <a:pt x="100" y="11"/>
                    </a:lnTo>
                    <a:lnTo>
                      <a:pt x="113" y="12"/>
                    </a:lnTo>
                    <a:lnTo>
                      <a:pt x="126" y="15"/>
                    </a:lnTo>
                    <a:lnTo>
                      <a:pt x="138" y="16"/>
                    </a:lnTo>
                    <a:lnTo>
                      <a:pt x="151" y="18"/>
                    </a:lnTo>
                    <a:lnTo>
                      <a:pt x="162" y="19"/>
                    </a:lnTo>
                    <a:lnTo>
                      <a:pt x="175" y="20"/>
                    </a:lnTo>
                    <a:lnTo>
                      <a:pt x="187" y="22"/>
                    </a:lnTo>
                    <a:lnTo>
                      <a:pt x="200" y="23"/>
                    </a:lnTo>
                    <a:close/>
                  </a:path>
                </a:pathLst>
              </a:custGeom>
              <a:solidFill>
                <a:srgbClr val="C98700"/>
              </a:solidFill>
              <a:ln>
                <a:noFill/>
              </a:ln>
            </p:spPr>
          </p:sp>
          <p:sp>
            <p:nvSpPr>
              <p:cNvPr id="691" name="Google Shape;691;p6"/>
              <p:cNvSpPr/>
              <p:nvPr/>
            </p:nvSpPr>
            <p:spPr>
              <a:xfrm>
                <a:off x="7791840" y="5597280"/>
                <a:ext cx="62640" cy="9720"/>
              </a:xfrm>
              <a:custGeom>
                <a:rect b="b" l="l" r="r" t="t"/>
                <a:pathLst>
                  <a:path extrusionOk="0" h="30" w="200">
                    <a:moveTo>
                      <a:pt x="200" y="23"/>
                    </a:moveTo>
                    <a:lnTo>
                      <a:pt x="196" y="30"/>
                    </a:lnTo>
                    <a:lnTo>
                      <a:pt x="0" y="7"/>
                    </a:lnTo>
                    <a:lnTo>
                      <a:pt x="3" y="0"/>
                    </a:lnTo>
                    <a:lnTo>
                      <a:pt x="200" y="23"/>
                    </a:lnTo>
                    <a:close/>
                  </a:path>
                </a:pathLst>
              </a:custGeom>
              <a:solidFill>
                <a:srgbClr val="D18E00"/>
              </a:solidFill>
              <a:ln>
                <a:noFill/>
              </a:ln>
            </p:spPr>
          </p:sp>
          <p:sp>
            <p:nvSpPr>
              <p:cNvPr id="692" name="Google Shape;692;p6"/>
              <p:cNvSpPr/>
              <p:nvPr/>
            </p:nvSpPr>
            <p:spPr>
              <a:xfrm>
                <a:off x="7473600" y="5549040"/>
                <a:ext cx="52560" cy="14760"/>
              </a:xfrm>
              <a:custGeom>
                <a:rect b="b" l="l" r="r" t="t"/>
                <a:pathLst>
                  <a:path extrusionOk="0" h="45" w="169">
                    <a:moveTo>
                      <a:pt x="169" y="22"/>
                    </a:moveTo>
                    <a:lnTo>
                      <a:pt x="162" y="45"/>
                    </a:lnTo>
                    <a:lnTo>
                      <a:pt x="0" y="21"/>
                    </a:lnTo>
                    <a:lnTo>
                      <a:pt x="3" y="0"/>
                    </a:lnTo>
                    <a:lnTo>
                      <a:pt x="169" y="22"/>
                    </a:lnTo>
                    <a:close/>
                  </a:path>
                </a:pathLst>
              </a:custGeom>
              <a:solidFill>
                <a:srgbClr val="8C4400"/>
              </a:solidFill>
              <a:ln>
                <a:noFill/>
              </a:ln>
            </p:spPr>
          </p:sp>
          <p:sp>
            <p:nvSpPr>
              <p:cNvPr id="693" name="Google Shape;693;p6"/>
              <p:cNvSpPr/>
              <p:nvPr/>
            </p:nvSpPr>
            <p:spPr>
              <a:xfrm>
                <a:off x="7473600" y="5550480"/>
                <a:ext cx="52560" cy="12240"/>
              </a:xfrm>
              <a:custGeom>
                <a:rect b="b" l="l" r="r" t="t"/>
                <a:pathLst>
                  <a:path extrusionOk="0" h="43" w="168">
                    <a:moveTo>
                      <a:pt x="168" y="22"/>
                    </a:moveTo>
                    <a:lnTo>
                      <a:pt x="166" y="27"/>
                    </a:lnTo>
                    <a:lnTo>
                      <a:pt x="165" y="33"/>
                    </a:lnTo>
                    <a:lnTo>
                      <a:pt x="164" y="38"/>
                    </a:lnTo>
                    <a:lnTo>
                      <a:pt x="163" y="43"/>
                    </a:lnTo>
                    <a:lnTo>
                      <a:pt x="143" y="40"/>
                    </a:lnTo>
                    <a:lnTo>
                      <a:pt x="123" y="38"/>
                    </a:lnTo>
                    <a:lnTo>
                      <a:pt x="103" y="35"/>
                    </a:lnTo>
                    <a:lnTo>
                      <a:pt x="82" y="32"/>
                    </a:lnTo>
                    <a:lnTo>
                      <a:pt x="62" y="28"/>
                    </a:lnTo>
                    <a:lnTo>
                      <a:pt x="41" y="25"/>
                    </a:lnTo>
                    <a:lnTo>
                      <a:pt x="21" y="23"/>
                    </a:lnTo>
                    <a:lnTo>
                      <a:pt x="0" y="20"/>
                    </a:lnTo>
                    <a:lnTo>
                      <a:pt x="1" y="15"/>
                    </a:lnTo>
                    <a:lnTo>
                      <a:pt x="2" y="10"/>
                    </a:lnTo>
                    <a:lnTo>
                      <a:pt x="2" y="5"/>
                    </a:lnTo>
                    <a:lnTo>
                      <a:pt x="3" y="0"/>
                    </a:lnTo>
                    <a:lnTo>
                      <a:pt x="24" y="3"/>
                    </a:lnTo>
                    <a:lnTo>
                      <a:pt x="45" y="5"/>
                    </a:lnTo>
                    <a:lnTo>
                      <a:pt x="65" y="8"/>
                    </a:lnTo>
                    <a:lnTo>
                      <a:pt x="86" y="11"/>
                    </a:lnTo>
                    <a:lnTo>
                      <a:pt x="106" y="14"/>
                    </a:lnTo>
                    <a:lnTo>
                      <a:pt x="127" y="17"/>
                    </a:lnTo>
                    <a:lnTo>
                      <a:pt x="147" y="19"/>
                    </a:lnTo>
                    <a:lnTo>
                      <a:pt x="168" y="22"/>
                    </a:lnTo>
                    <a:close/>
                  </a:path>
                </a:pathLst>
              </a:custGeom>
              <a:solidFill>
                <a:srgbClr val="934C00"/>
              </a:solidFill>
              <a:ln>
                <a:noFill/>
              </a:ln>
            </p:spPr>
          </p:sp>
          <p:sp>
            <p:nvSpPr>
              <p:cNvPr id="694" name="Google Shape;694;p6"/>
              <p:cNvSpPr/>
              <p:nvPr/>
            </p:nvSpPr>
            <p:spPr>
              <a:xfrm>
                <a:off x="7473600" y="5550480"/>
                <a:ext cx="52560" cy="12240"/>
              </a:xfrm>
              <a:custGeom>
                <a:rect b="b" l="l" r="r" t="t"/>
                <a:pathLst>
                  <a:path extrusionOk="0" h="42" w="168">
                    <a:moveTo>
                      <a:pt x="168" y="23"/>
                    </a:moveTo>
                    <a:lnTo>
                      <a:pt x="166" y="27"/>
                    </a:lnTo>
                    <a:lnTo>
                      <a:pt x="165" y="33"/>
                    </a:lnTo>
                    <a:lnTo>
                      <a:pt x="164" y="37"/>
                    </a:lnTo>
                    <a:lnTo>
                      <a:pt x="163" y="42"/>
                    </a:lnTo>
                    <a:lnTo>
                      <a:pt x="143" y="39"/>
                    </a:lnTo>
                    <a:lnTo>
                      <a:pt x="123" y="37"/>
                    </a:lnTo>
                    <a:lnTo>
                      <a:pt x="103" y="34"/>
                    </a:lnTo>
                    <a:lnTo>
                      <a:pt x="82" y="30"/>
                    </a:lnTo>
                    <a:lnTo>
                      <a:pt x="62" y="27"/>
                    </a:lnTo>
                    <a:lnTo>
                      <a:pt x="41" y="24"/>
                    </a:lnTo>
                    <a:lnTo>
                      <a:pt x="21" y="22"/>
                    </a:lnTo>
                    <a:lnTo>
                      <a:pt x="0" y="19"/>
                    </a:lnTo>
                    <a:lnTo>
                      <a:pt x="1" y="14"/>
                    </a:lnTo>
                    <a:lnTo>
                      <a:pt x="2" y="10"/>
                    </a:lnTo>
                    <a:lnTo>
                      <a:pt x="2" y="4"/>
                    </a:lnTo>
                    <a:lnTo>
                      <a:pt x="3" y="0"/>
                    </a:lnTo>
                    <a:lnTo>
                      <a:pt x="24" y="3"/>
                    </a:lnTo>
                    <a:lnTo>
                      <a:pt x="45" y="5"/>
                    </a:lnTo>
                    <a:lnTo>
                      <a:pt x="65" y="8"/>
                    </a:lnTo>
                    <a:lnTo>
                      <a:pt x="86" y="12"/>
                    </a:lnTo>
                    <a:lnTo>
                      <a:pt x="106" y="15"/>
                    </a:lnTo>
                    <a:lnTo>
                      <a:pt x="127" y="18"/>
                    </a:lnTo>
                    <a:lnTo>
                      <a:pt x="147" y="20"/>
                    </a:lnTo>
                    <a:lnTo>
                      <a:pt x="168" y="23"/>
                    </a:lnTo>
                    <a:close/>
                  </a:path>
                </a:pathLst>
              </a:custGeom>
              <a:solidFill>
                <a:srgbClr val="995100"/>
              </a:solidFill>
              <a:ln>
                <a:noFill/>
              </a:ln>
            </p:spPr>
          </p:sp>
          <p:sp>
            <p:nvSpPr>
              <p:cNvPr id="695" name="Google Shape;695;p6"/>
              <p:cNvSpPr/>
              <p:nvPr/>
            </p:nvSpPr>
            <p:spPr>
              <a:xfrm>
                <a:off x="7473600" y="5550480"/>
                <a:ext cx="52560" cy="12240"/>
              </a:xfrm>
              <a:custGeom>
                <a:rect b="b" l="l" r="r" t="t"/>
                <a:pathLst>
                  <a:path extrusionOk="0" h="40" w="168">
                    <a:moveTo>
                      <a:pt x="168" y="23"/>
                    </a:moveTo>
                    <a:lnTo>
                      <a:pt x="166" y="27"/>
                    </a:lnTo>
                    <a:lnTo>
                      <a:pt x="165" y="32"/>
                    </a:lnTo>
                    <a:lnTo>
                      <a:pt x="164" y="36"/>
                    </a:lnTo>
                    <a:lnTo>
                      <a:pt x="163" y="40"/>
                    </a:lnTo>
                    <a:lnTo>
                      <a:pt x="143" y="37"/>
                    </a:lnTo>
                    <a:lnTo>
                      <a:pt x="123" y="35"/>
                    </a:lnTo>
                    <a:lnTo>
                      <a:pt x="103" y="32"/>
                    </a:lnTo>
                    <a:lnTo>
                      <a:pt x="82" y="28"/>
                    </a:lnTo>
                    <a:lnTo>
                      <a:pt x="62" y="26"/>
                    </a:lnTo>
                    <a:lnTo>
                      <a:pt x="41" y="23"/>
                    </a:lnTo>
                    <a:lnTo>
                      <a:pt x="21" y="20"/>
                    </a:lnTo>
                    <a:lnTo>
                      <a:pt x="0" y="17"/>
                    </a:lnTo>
                    <a:lnTo>
                      <a:pt x="1" y="13"/>
                    </a:lnTo>
                    <a:lnTo>
                      <a:pt x="2" y="9"/>
                    </a:lnTo>
                    <a:lnTo>
                      <a:pt x="2" y="4"/>
                    </a:lnTo>
                    <a:lnTo>
                      <a:pt x="3" y="0"/>
                    </a:lnTo>
                    <a:lnTo>
                      <a:pt x="24" y="3"/>
                    </a:lnTo>
                    <a:lnTo>
                      <a:pt x="44" y="5"/>
                    </a:lnTo>
                    <a:lnTo>
                      <a:pt x="65" y="9"/>
                    </a:lnTo>
                    <a:lnTo>
                      <a:pt x="86" y="12"/>
                    </a:lnTo>
                    <a:lnTo>
                      <a:pt x="106" y="14"/>
                    </a:lnTo>
                    <a:lnTo>
                      <a:pt x="127" y="17"/>
                    </a:lnTo>
                    <a:lnTo>
                      <a:pt x="147" y="20"/>
                    </a:lnTo>
                    <a:lnTo>
                      <a:pt x="168" y="23"/>
                    </a:lnTo>
                    <a:close/>
                  </a:path>
                </a:pathLst>
              </a:custGeom>
              <a:solidFill>
                <a:srgbClr val="A05B00"/>
              </a:solidFill>
              <a:ln>
                <a:noFill/>
              </a:ln>
            </p:spPr>
          </p:sp>
          <p:sp>
            <p:nvSpPr>
              <p:cNvPr id="696" name="Google Shape;696;p6"/>
              <p:cNvSpPr/>
              <p:nvPr/>
            </p:nvSpPr>
            <p:spPr>
              <a:xfrm>
                <a:off x="7473600" y="5550480"/>
                <a:ext cx="52560" cy="12240"/>
              </a:xfrm>
              <a:custGeom>
                <a:rect b="b" l="l" r="r" t="t"/>
                <a:pathLst>
                  <a:path extrusionOk="0" h="39" w="168">
                    <a:moveTo>
                      <a:pt x="168" y="22"/>
                    </a:moveTo>
                    <a:lnTo>
                      <a:pt x="166" y="26"/>
                    </a:lnTo>
                    <a:lnTo>
                      <a:pt x="165" y="31"/>
                    </a:lnTo>
                    <a:lnTo>
                      <a:pt x="164" y="35"/>
                    </a:lnTo>
                    <a:lnTo>
                      <a:pt x="163" y="39"/>
                    </a:lnTo>
                    <a:lnTo>
                      <a:pt x="143" y="36"/>
                    </a:lnTo>
                    <a:lnTo>
                      <a:pt x="123" y="33"/>
                    </a:lnTo>
                    <a:lnTo>
                      <a:pt x="103" y="30"/>
                    </a:lnTo>
                    <a:lnTo>
                      <a:pt x="82" y="27"/>
                    </a:lnTo>
                    <a:lnTo>
                      <a:pt x="62" y="24"/>
                    </a:lnTo>
                    <a:lnTo>
                      <a:pt x="41" y="21"/>
                    </a:lnTo>
                    <a:lnTo>
                      <a:pt x="21" y="19"/>
                    </a:lnTo>
                    <a:lnTo>
                      <a:pt x="0" y="16"/>
                    </a:lnTo>
                    <a:lnTo>
                      <a:pt x="1" y="12"/>
                    </a:lnTo>
                    <a:lnTo>
                      <a:pt x="2" y="8"/>
                    </a:lnTo>
                    <a:lnTo>
                      <a:pt x="2" y="4"/>
                    </a:lnTo>
                    <a:lnTo>
                      <a:pt x="3" y="0"/>
                    </a:lnTo>
                    <a:lnTo>
                      <a:pt x="24" y="3"/>
                    </a:lnTo>
                    <a:lnTo>
                      <a:pt x="44" y="5"/>
                    </a:lnTo>
                    <a:lnTo>
                      <a:pt x="65" y="9"/>
                    </a:lnTo>
                    <a:lnTo>
                      <a:pt x="86" y="11"/>
                    </a:lnTo>
                    <a:lnTo>
                      <a:pt x="106" y="14"/>
                    </a:lnTo>
                    <a:lnTo>
                      <a:pt x="127" y="17"/>
                    </a:lnTo>
                    <a:lnTo>
                      <a:pt x="147" y="19"/>
                    </a:lnTo>
                    <a:lnTo>
                      <a:pt x="168" y="22"/>
                    </a:lnTo>
                    <a:close/>
                  </a:path>
                </a:pathLst>
              </a:custGeom>
              <a:solidFill>
                <a:srgbClr val="A86300"/>
              </a:solidFill>
              <a:ln>
                <a:noFill/>
              </a:ln>
            </p:spPr>
          </p:sp>
          <p:sp>
            <p:nvSpPr>
              <p:cNvPr id="697" name="Google Shape;697;p6"/>
              <p:cNvSpPr/>
              <p:nvPr/>
            </p:nvSpPr>
            <p:spPr>
              <a:xfrm>
                <a:off x="7473600" y="5550480"/>
                <a:ext cx="52560" cy="11160"/>
              </a:xfrm>
              <a:custGeom>
                <a:rect b="b" l="l" r="r" t="t"/>
                <a:pathLst>
                  <a:path extrusionOk="0" h="37" w="168">
                    <a:moveTo>
                      <a:pt x="168" y="22"/>
                    </a:moveTo>
                    <a:lnTo>
                      <a:pt x="166" y="26"/>
                    </a:lnTo>
                    <a:lnTo>
                      <a:pt x="165" y="30"/>
                    </a:lnTo>
                    <a:lnTo>
                      <a:pt x="164" y="33"/>
                    </a:lnTo>
                    <a:lnTo>
                      <a:pt x="163" y="37"/>
                    </a:lnTo>
                    <a:lnTo>
                      <a:pt x="143" y="34"/>
                    </a:lnTo>
                    <a:lnTo>
                      <a:pt x="123" y="32"/>
                    </a:lnTo>
                    <a:lnTo>
                      <a:pt x="103" y="29"/>
                    </a:lnTo>
                    <a:lnTo>
                      <a:pt x="82" y="25"/>
                    </a:lnTo>
                    <a:lnTo>
                      <a:pt x="62" y="22"/>
                    </a:lnTo>
                    <a:lnTo>
                      <a:pt x="41" y="19"/>
                    </a:lnTo>
                    <a:lnTo>
                      <a:pt x="21" y="17"/>
                    </a:lnTo>
                    <a:lnTo>
                      <a:pt x="0" y="14"/>
                    </a:lnTo>
                    <a:lnTo>
                      <a:pt x="1" y="11"/>
                    </a:lnTo>
                    <a:lnTo>
                      <a:pt x="2" y="7"/>
                    </a:lnTo>
                    <a:lnTo>
                      <a:pt x="2" y="3"/>
                    </a:lnTo>
                    <a:lnTo>
                      <a:pt x="3" y="0"/>
                    </a:lnTo>
                    <a:lnTo>
                      <a:pt x="24" y="3"/>
                    </a:lnTo>
                    <a:lnTo>
                      <a:pt x="44" y="5"/>
                    </a:lnTo>
                    <a:lnTo>
                      <a:pt x="65" y="9"/>
                    </a:lnTo>
                    <a:lnTo>
                      <a:pt x="85" y="11"/>
                    </a:lnTo>
                    <a:lnTo>
                      <a:pt x="106" y="14"/>
                    </a:lnTo>
                    <a:lnTo>
                      <a:pt x="126" y="17"/>
                    </a:lnTo>
                    <a:lnTo>
                      <a:pt x="147" y="19"/>
                    </a:lnTo>
                    <a:lnTo>
                      <a:pt x="168" y="22"/>
                    </a:lnTo>
                    <a:close/>
                  </a:path>
                </a:pathLst>
              </a:custGeom>
              <a:solidFill>
                <a:srgbClr val="AD6800"/>
              </a:solidFill>
              <a:ln>
                <a:noFill/>
              </a:ln>
            </p:spPr>
          </p:sp>
          <p:sp>
            <p:nvSpPr>
              <p:cNvPr id="698" name="Google Shape;698;p6"/>
              <p:cNvSpPr/>
              <p:nvPr/>
            </p:nvSpPr>
            <p:spPr>
              <a:xfrm>
                <a:off x="7473600" y="5551560"/>
                <a:ext cx="52560" cy="9720"/>
              </a:xfrm>
              <a:custGeom>
                <a:rect b="b" l="l" r="r" t="t"/>
                <a:pathLst>
                  <a:path extrusionOk="0" h="35" w="166">
                    <a:moveTo>
                      <a:pt x="166" y="22"/>
                    </a:moveTo>
                    <a:lnTo>
                      <a:pt x="165" y="25"/>
                    </a:lnTo>
                    <a:lnTo>
                      <a:pt x="165" y="29"/>
                    </a:lnTo>
                    <a:lnTo>
                      <a:pt x="164" y="32"/>
                    </a:lnTo>
                    <a:lnTo>
                      <a:pt x="163" y="35"/>
                    </a:lnTo>
                    <a:lnTo>
                      <a:pt x="143" y="32"/>
                    </a:lnTo>
                    <a:lnTo>
                      <a:pt x="123" y="30"/>
                    </a:lnTo>
                    <a:lnTo>
                      <a:pt x="103" y="26"/>
                    </a:lnTo>
                    <a:lnTo>
                      <a:pt x="82" y="23"/>
                    </a:lnTo>
                    <a:lnTo>
                      <a:pt x="62" y="21"/>
                    </a:lnTo>
                    <a:lnTo>
                      <a:pt x="41" y="18"/>
                    </a:lnTo>
                    <a:lnTo>
                      <a:pt x="21" y="15"/>
                    </a:lnTo>
                    <a:lnTo>
                      <a:pt x="0" y="12"/>
                    </a:lnTo>
                    <a:lnTo>
                      <a:pt x="1" y="9"/>
                    </a:lnTo>
                    <a:lnTo>
                      <a:pt x="2" y="6"/>
                    </a:lnTo>
                    <a:lnTo>
                      <a:pt x="2" y="3"/>
                    </a:lnTo>
                    <a:lnTo>
                      <a:pt x="3" y="0"/>
                    </a:lnTo>
                    <a:lnTo>
                      <a:pt x="24" y="3"/>
                    </a:lnTo>
                    <a:lnTo>
                      <a:pt x="44" y="6"/>
                    </a:lnTo>
                    <a:lnTo>
                      <a:pt x="65" y="9"/>
                    </a:lnTo>
                    <a:lnTo>
                      <a:pt x="85" y="11"/>
                    </a:lnTo>
                    <a:lnTo>
                      <a:pt x="106" y="14"/>
                    </a:lnTo>
                    <a:lnTo>
                      <a:pt x="126" y="17"/>
                    </a:lnTo>
                    <a:lnTo>
                      <a:pt x="147" y="19"/>
                    </a:lnTo>
                    <a:lnTo>
                      <a:pt x="166" y="22"/>
                    </a:lnTo>
                    <a:close/>
                  </a:path>
                </a:pathLst>
              </a:custGeom>
              <a:solidFill>
                <a:srgbClr val="B57000"/>
              </a:solidFill>
              <a:ln>
                <a:noFill/>
              </a:ln>
            </p:spPr>
          </p:sp>
          <p:sp>
            <p:nvSpPr>
              <p:cNvPr id="699" name="Google Shape;699;p6"/>
              <p:cNvSpPr/>
              <p:nvPr/>
            </p:nvSpPr>
            <p:spPr>
              <a:xfrm>
                <a:off x="7473600" y="5551560"/>
                <a:ext cx="52560" cy="9720"/>
              </a:xfrm>
              <a:custGeom>
                <a:rect b="b" l="l" r="r" t="t"/>
                <a:pathLst>
                  <a:path extrusionOk="0" h="34" w="166">
                    <a:moveTo>
                      <a:pt x="166" y="23"/>
                    </a:moveTo>
                    <a:lnTo>
                      <a:pt x="165" y="25"/>
                    </a:lnTo>
                    <a:lnTo>
                      <a:pt x="165" y="29"/>
                    </a:lnTo>
                    <a:lnTo>
                      <a:pt x="164" y="32"/>
                    </a:lnTo>
                    <a:lnTo>
                      <a:pt x="163" y="34"/>
                    </a:lnTo>
                    <a:lnTo>
                      <a:pt x="143" y="31"/>
                    </a:lnTo>
                    <a:lnTo>
                      <a:pt x="123" y="29"/>
                    </a:lnTo>
                    <a:lnTo>
                      <a:pt x="103" y="25"/>
                    </a:lnTo>
                    <a:lnTo>
                      <a:pt x="82" y="22"/>
                    </a:lnTo>
                    <a:lnTo>
                      <a:pt x="62" y="20"/>
                    </a:lnTo>
                    <a:lnTo>
                      <a:pt x="41" y="17"/>
                    </a:lnTo>
                    <a:lnTo>
                      <a:pt x="21" y="15"/>
                    </a:lnTo>
                    <a:lnTo>
                      <a:pt x="0" y="12"/>
                    </a:lnTo>
                    <a:lnTo>
                      <a:pt x="1" y="9"/>
                    </a:lnTo>
                    <a:lnTo>
                      <a:pt x="2" y="6"/>
                    </a:lnTo>
                    <a:lnTo>
                      <a:pt x="2" y="3"/>
                    </a:lnTo>
                    <a:lnTo>
                      <a:pt x="3" y="0"/>
                    </a:lnTo>
                    <a:lnTo>
                      <a:pt x="24" y="3"/>
                    </a:lnTo>
                    <a:lnTo>
                      <a:pt x="44" y="7"/>
                    </a:lnTo>
                    <a:lnTo>
                      <a:pt x="65" y="10"/>
                    </a:lnTo>
                    <a:lnTo>
                      <a:pt x="85" y="12"/>
                    </a:lnTo>
                    <a:lnTo>
                      <a:pt x="106" y="15"/>
                    </a:lnTo>
                    <a:lnTo>
                      <a:pt x="126" y="18"/>
                    </a:lnTo>
                    <a:lnTo>
                      <a:pt x="147" y="20"/>
                    </a:lnTo>
                    <a:lnTo>
                      <a:pt x="166" y="23"/>
                    </a:lnTo>
                    <a:close/>
                  </a:path>
                </a:pathLst>
              </a:custGeom>
              <a:solidFill>
                <a:srgbClr val="BC7700"/>
              </a:solidFill>
              <a:ln>
                <a:noFill/>
              </a:ln>
            </p:spPr>
          </p:sp>
          <p:sp>
            <p:nvSpPr>
              <p:cNvPr id="700" name="Google Shape;700;p6"/>
              <p:cNvSpPr/>
              <p:nvPr/>
            </p:nvSpPr>
            <p:spPr>
              <a:xfrm>
                <a:off x="7473600" y="5551560"/>
                <a:ext cx="52560" cy="9720"/>
              </a:xfrm>
              <a:custGeom>
                <a:rect b="b" l="l" r="r" t="t"/>
                <a:pathLst>
                  <a:path extrusionOk="0" h="33" w="166">
                    <a:moveTo>
                      <a:pt x="166" y="23"/>
                    </a:moveTo>
                    <a:lnTo>
                      <a:pt x="165" y="25"/>
                    </a:lnTo>
                    <a:lnTo>
                      <a:pt x="165" y="28"/>
                    </a:lnTo>
                    <a:lnTo>
                      <a:pt x="164" y="31"/>
                    </a:lnTo>
                    <a:lnTo>
                      <a:pt x="163" y="33"/>
                    </a:lnTo>
                    <a:lnTo>
                      <a:pt x="143" y="30"/>
                    </a:lnTo>
                    <a:lnTo>
                      <a:pt x="123" y="27"/>
                    </a:lnTo>
                    <a:lnTo>
                      <a:pt x="103" y="23"/>
                    </a:lnTo>
                    <a:lnTo>
                      <a:pt x="82" y="21"/>
                    </a:lnTo>
                    <a:lnTo>
                      <a:pt x="62" y="18"/>
                    </a:lnTo>
                    <a:lnTo>
                      <a:pt x="41" y="15"/>
                    </a:lnTo>
                    <a:lnTo>
                      <a:pt x="21" y="13"/>
                    </a:lnTo>
                    <a:lnTo>
                      <a:pt x="0" y="10"/>
                    </a:lnTo>
                    <a:lnTo>
                      <a:pt x="1" y="8"/>
                    </a:lnTo>
                    <a:lnTo>
                      <a:pt x="2" y="5"/>
                    </a:lnTo>
                    <a:lnTo>
                      <a:pt x="2" y="2"/>
                    </a:lnTo>
                    <a:lnTo>
                      <a:pt x="3" y="0"/>
                    </a:lnTo>
                    <a:lnTo>
                      <a:pt x="24" y="3"/>
                    </a:lnTo>
                    <a:lnTo>
                      <a:pt x="44" y="6"/>
                    </a:lnTo>
                    <a:lnTo>
                      <a:pt x="65" y="9"/>
                    </a:lnTo>
                    <a:lnTo>
                      <a:pt x="85" y="12"/>
                    </a:lnTo>
                    <a:lnTo>
                      <a:pt x="106" y="15"/>
                    </a:lnTo>
                    <a:lnTo>
                      <a:pt x="126" y="18"/>
                    </a:lnTo>
                    <a:lnTo>
                      <a:pt x="147" y="20"/>
                    </a:lnTo>
                    <a:lnTo>
                      <a:pt x="166" y="23"/>
                    </a:lnTo>
                    <a:close/>
                  </a:path>
                </a:pathLst>
              </a:custGeom>
              <a:solidFill>
                <a:srgbClr val="C48200"/>
              </a:solidFill>
              <a:ln>
                <a:noFill/>
              </a:ln>
            </p:spPr>
          </p:sp>
          <p:sp>
            <p:nvSpPr>
              <p:cNvPr id="701" name="Google Shape;701;p6"/>
              <p:cNvSpPr/>
              <p:nvPr/>
            </p:nvSpPr>
            <p:spPr>
              <a:xfrm>
                <a:off x="7473600" y="5551560"/>
                <a:ext cx="52560" cy="9720"/>
              </a:xfrm>
              <a:custGeom>
                <a:rect b="b" l="l" r="r" t="t"/>
                <a:pathLst>
                  <a:path extrusionOk="0" h="31" w="166">
                    <a:moveTo>
                      <a:pt x="166" y="23"/>
                    </a:moveTo>
                    <a:lnTo>
                      <a:pt x="165" y="26"/>
                    </a:lnTo>
                    <a:lnTo>
                      <a:pt x="165" y="27"/>
                    </a:lnTo>
                    <a:lnTo>
                      <a:pt x="164" y="29"/>
                    </a:lnTo>
                    <a:lnTo>
                      <a:pt x="163" y="31"/>
                    </a:lnTo>
                    <a:lnTo>
                      <a:pt x="143" y="28"/>
                    </a:lnTo>
                    <a:lnTo>
                      <a:pt x="123" y="26"/>
                    </a:lnTo>
                    <a:lnTo>
                      <a:pt x="103" y="22"/>
                    </a:lnTo>
                    <a:lnTo>
                      <a:pt x="82" y="19"/>
                    </a:lnTo>
                    <a:lnTo>
                      <a:pt x="62" y="17"/>
                    </a:lnTo>
                    <a:lnTo>
                      <a:pt x="41" y="14"/>
                    </a:lnTo>
                    <a:lnTo>
                      <a:pt x="21" y="11"/>
                    </a:lnTo>
                    <a:lnTo>
                      <a:pt x="0" y="8"/>
                    </a:lnTo>
                    <a:lnTo>
                      <a:pt x="1" y="6"/>
                    </a:lnTo>
                    <a:lnTo>
                      <a:pt x="2" y="5"/>
                    </a:lnTo>
                    <a:lnTo>
                      <a:pt x="2" y="2"/>
                    </a:lnTo>
                    <a:lnTo>
                      <a:pt x="3" y="0"/>
                    </a:lnTo>
                    <a:lnTo>
                      <a:pt x="24" y="4"/>
                    </a:lnTo>
                    <a:lnTo>
                      <a:pt x="44" y="6"/>
                    </a:lnTo>
                    <a:lnTo>
                      <a:pt x="65" y="9"/>
                    </a:lnTo>
                    <a:lnTo>
                      <a:pt x="85" y="12"/>
                    </a:lnTo>
                    <a:lnTo>
                      <a:pt x="106" y="14"/>
                    </a:lnTo>
                    <a:lnTo>
                      <a:pt x="126" y="17"/>
                    </a:lnTo>
                    <a:lnTo>
                      <a:pt x="147" y="20"/>
                    </a:lnTo>
                    <a:lnTo>
                      <a:pt x="166" y="23"/>
                    </a:lnTo>
                    <a:close/>
                  </a:path>
                </a:pathLst>
              </a:custGeom>
              <a:solidFill>
                <a:srgbClr val="C98700"/>
              </a:solidFill>
              <a:ln>
                <a:noFill/>
              </a:ln>
            </p:spPr>
          </p:sp>
          <p:sp>
            <p:nvSpPr>
              <p:cNvPr id="702" name="Google Shape;702;p6"/>
              <p:cNvSpPr/>
              <p:nvPr/>
            </p:nvSpPr>
            <p:spPr>
              <a:xfrm>
                <a:off x="7473600" y="5551560"/>
                <a:ext cx="52560" cy="8640"/>
              </a:xfrm>
              <a:custGeom>
                <a:rect b="b" l="l" r="r" t="t"/>
                <a:pathLst>
                  <a:path extrusionOk="0" h="29" w="166">
                    <a:moveTo>
                      <a:pt x="166" y="22"/>
                    </a:moveTo>
                    <a:lnTo>
                      <a:pt x="163" y="29"/>
                    </a:lnTo>
                    <a:lnTo>
                      <a:pt x="0" y="7"/>
                    </a:lnTo>
                    <a:lnTo>
                      <a:pt x="2" y="0"/>
                    </a:lnTo>
                    <a:lnTo>
                      <a:pt x="166" y="22"/>
                    </a:lnTo>
                    <a:close/>
                  </a:path>
                </a:pathLst>
              </a:custGeom>
              <a:solidFill>
                <a:srgbClr val="D18E00"/>
              </a:solidFill>
              <a:ln>
                <a:noFill/>
              </a:ln>
            </p:spPr>
          </p:sp>
          <p:sp>
            <p:nvSpPr>
              <p:cNvPr id="703" name="Google Shape;703;p6"/>
              <p:cNvSpPr/>
              <p:nvPr/>
            </p:nvSpPr>
            <p:spPr>
              <a:xfrm>
                <a:off x="7306920" y="5693400"/>
                <a:ext cx="465840" cy="116280"/>
              </a:xfrm>
              <a:custGeom>
                <a:rect b="b" l="l" r="r" t="t"/>
                <a:pathLst>
                  <a:path extrusionOk="0" h="366" w="1479">
                    <a:moveTo>
                      <a:pt x="1479" y="269"/>
                    </a:moveTo>
                    <a:lnTo>
                      <a:pt x="1437" y="263"/>
                    </a:lnTo>
                    <a:lnTo>
                      <a:pt x="1396" y="258"/>
                    </a:lnTo>
                    <a:lnTo>
                      <a:pt x="1355" y="253"/>
                    </a:lnTo>
                    <a:lnTo>
                      <a:pt x="1315" y="247"/>
                    </a:lnTo>
                    <a:lnTo>
                      <a:pt x="1276" y="241"/>
                    </a:lnTo>
                    <a:lnTo>
                      <a:pt x="1235" y="235"/>
                    </a:lnTo>
                    <a:lnTo>
                      <a:pt x="1195" y="229"/>
                    </a:lnTo>
                    <a:lnTo>
                      <a:pt x="1156" y="222"/>
                    </a:lnTo>
                    <a:lnTo>
                      <a:pt x="1117" y="215"/>
                    </a:lnTo>
                    <a:lnTo>
                      <a:pt x="1077" y="208"/>
                    </a:lnTo>
                    <a:lnTo>
                      <a:pt x="1037" y="201"/>
                    </a:lnTo>
                    <a:lnTo>
                      <a:pt x="998" y="193"/>
                    </a:lnTo>
                    <a:lnTo>
                      <a:pt x="958" y="185"/>
                    </a:lnTo>
                    <a:lnTo>
                      <a:pt x="918" y="176"/>
                    </a:lnTo>
                    <a:lnTo>
                      <a:pt x="878" y="168"/>
                    </a:lnTo>
                    <a:lnTo>
                      <a:pt x="838" y="159"/>
                    </a:lnTo>
                    <a:lnTo>
                      <a:pt x="559" y="109"/>
                    </a:lnTo>
                    <a:lnTo>
                      <a:pt x="523" y="105"/>
                    </a:lnTo>
                    <a:lnTo>
                      <a:pt x="486" y="101"/>
                    </a:lnTo>
                    <a:lnTo>
                      <a:pt x="451" y="97"/>
                    </a:lnTo>
                    <a:lnTo>
                      <a:pt x="415" y="93"/>
                    </a:lnTo>
                    <a:lnTo>
                      <a:pt x="380" y="87"/>
                    </a:lnTo>
                    <a:lnTo>
                      <a:pt x="345" y="83"/>
                    </a:lnTo>
                    <a:lnTo>
                      <a:pt x="311" y="77"/>
                    </a:lnTo>
                    <a:lnTo>
                      <a:pt x="276" y="72"/>
                    </a:lnTo>
                    <a:lnTo>
                      <a:pt x="242" y="64"/>
                    </a:lnTo>
                    <a:lnTo>
                      <a:pt x="208" y="58"/>
                    </a:lnTo>
                    <a:lnTo>
                      <a:pt x="174" y="50"/>
                    </a:lnTo>
                    <a:lnTo>
                      <a:pt x="139" y="41"/>
                    </a:lnTo>
                    <a:lnTo>
                      <a:pt x="105" y="32"/>
                    </a:lnTo>
                    <a:lnTo>
                      <a:pt x="70" y="23"/>
                    </a:lnTo>
                    <a:lnTo>
                      <a:pt x="36" y="11"/>
                    </a:lnTo>
                    <a:lnTo>
                      <a:pt x="0" y="0"/>
                    </a:lnTo>
                    <a:lnTo>
                      <a:pt x="19" y="94"/>
                    </a:lnTo>
                    <a:lnTo>
                      <a:pt x="51" y="105"/>
                    </a:lnTo>
                    <a:lnTo>
                      <a:pt x="83" y="116"/>
                    </a:lnTo>
                    <a:lnTo>
                      <a:pt x="114" y="125"/>
                    </a:lnTo>
                    <a:lnTo>
                      <a:pt x="145" y="134"/>
                    </a:lnTo>
                    <a:lnTo>
                      <a:pt x="176" y="141"/>
                    </a:lnTo>
                    <a:lnTo>
                      <a:pt x="206" y="148"/>
                    </a:lnTo>
                    <a:lnTo>
                      <a:pt x="236" y="153"/>
                    </a:lnTo>
                    <a:lnTo>
                      <a:pt x="267" y="160"/>
                    </a:lnTo>
                    <a:lnTo>
                      <a:pt x="297" y="165"/>
                    </a:lnTo>
                    <a:lnTo>
                      <a:pt x="328" y="169"/>
                    </a:lnTo>
                    <a:lnTo>
                      <a:pt x="359" y="173"/>
                    </a:lnTo>
                    <a:lnTo>
                      <a:pt x="391" y="178"/>
                    </a:lnTo>
                    <a:lnTo>
                      <a:pt x="423" y="182"/>
                    </a:lnTo>
                    <a:lnTo>
                      <a:pt x="455" y="186"/>
                    </a:lnTo>
                    <a:lnTo>
                      <a:pt x="488" y="191"/>
                    </a:lnTo>
                    <a:lnTo>
                      <a:pt x="523" y="195"/>
                    </a:lnTo>
                    <a:lnTo>
                      <a:pt x="740" y="232"/>
                    </a:lnTo>
                    <a:lnTo>
                      <a:pt x="940" y="269"/>
                    </a:lnTo>
                    <a:lnTo>
                      <a:pt x="974" y="277"/>
                    </a:lnTo>
                    <a:lnTo>
                      <a:pt x="1007" y="285"/>
                    </a:lnTo>
                    <a:lnTo>
                      <a:pt x="1040" y="294"/>
                    </a:lnTo>
                    <a:lnTo>
                      <a:pt x="1074" y="302"/>
                    </a:lnTo>
                    <a:lnTo>
                      <a:pt x="1106" y="309"/>
                    </a:lnTo>
                    <a:lnTo>
                      <a:pt x="1139" y="317"/>
                    </a:lnTo>
                    <a:lnTo>
                      <a:pt x="1171" y="324"/>
                    </a:lnTo>
                    <a:lnTo>
                      <a:pt x="1204" y="330"/>
                    </a:lnTo>
                    <a:lnTo>
                      <a:pt x="1236" y="337"/>
                    </a:lnTo>
                    <a:lnTo>
                      <a:pt x="1269" y="343"/>
                    </a:lnTo>
                    <a:lnTo>
                      <a:pt x="1302" y="348"/>
                    </a:lnTo>
                    <a:lnTo>
                      <a:pt x="1335" y="352"/>
                    </a:lnTo>
                    <a:lnTo>
                      <a:pt x="1369" y="357"/>
                    </a:lnTo>
                    <a:lnTo>
                      <a:pt x="1403" y="361"/>
                    </a:lnTo>
                    <a:lnTo>
                      <a:pt x="1438" y="364"/>
                    </a:lnTo>
                    <a:lnTo>
                      <a:pt x="1472" y="366"/>
                    </a:lnTo>
                    <a:lnTo>
                      <a:pt x="1479" y="269"/>
                    </a:lnTo>
                    <a:close/>
                  </a:path>
                </a:pathLst>
              </a:custGeom>
              <a:solidFill>
                <a:srgbClr val="B76B05"/>
              </a:solidFill>
              <a:ln>
                <a:noFill/>
              </a:ln>
            </p:spPr>
          </p:sp>
          <p:sp>
            <p:nvSpPr>
              <p:cNvPr id="704" name="Google Shape;704;p6"/>
              <p:cNvSpPr/>
              <p:nvPr/>
            </p:nvSpPr>
            <p:spPr>
              <a:xfrm>
                <a:off x="7305480" y="5685840"/>
                <a:ext cx="473400" cy="103680"/>
              </a:xfrm>
              <a:custGeom>
                <a:rect b="b" l="l" r="r" t="t"/>
                <a:pathLst>
                  <a:path extrusionOk="0" h="328" w="1498">
                    <a:moveTo>
                      <a:pt x="1485" y="299"/>
                    </a:moveTo>
                    <a:lnTo>
                      <a:pt x="1498" y="273"/>
                    </a:lnTo>
                    <a:lnTo>
                      <a:pt x="1459" y="267"/>
                    </a:lnTo>
                    <a:lnTo>
                      <a:pt x="1419" y="263"/>
                    </a:lnTo>
                    <a:lnTo>
                      <a:pt x="1379" y="258"/>
                    </a:lnTo>
                    <a:lnTo>
                      <a:pt x="1339" y="253"/>
                    </a:lnTo>
                    <a:lnTo>
                      <a:pt x="1300" y="246"/>
                    </a:lnTo>
                    <a:lnTo>
                      <a:pt x="1260" y="241"/>
                    </a:lnTo>
                    <a:lnTo>
                      <a:pt x="1221" y="235"/>
                    </a:lnTo>
                    <a:lnTo>
                      <a:pt x="1181" y="229"/>
                    </a:lnTo>
                    <a:lnTo>
                      <a:pt x="1143" y="222"/>
                    </a:lnTo>
                    <a:lnTo>
                      <a:pt x="1103" y="216"/>
                    </a:lnTo>
                    <a:lnTo>
                      <a:pt x="1064" y="209"/>
                    </a:lnTo>
                    <a:lnTo>
                      <a:pt x="1025" y="201"/>
                    </a:lnTo>
                    <a:lnTo>
                      <a:pt x="986" y="194"/>
                    </a:lnTo>
                    <a:lnTo>
                      <a:pt x="947" y="187"/>
                    </a:lnTo>
                    <a:lnTo>
                      <a:pt x="908" y="179"/>
                    </a:lnTo>
                    <a:lnTo>
                      <a:pt x="869" y="171"/>
                    </a:lnTo>
                    <a:lnTo>
                      <a:pt x="832" y="164"/>
                    </a:lnTo>
                    <a:lnTo>
                      <a:pt x="797" y="156"/>
                    </a:lnTo>
                    <a:lnTo>
                      <a:pt x="761" y="150"/>
                    </a:lnTo>
                    <a:lnTo>
                      <a:pt x="725" y="143"/>
                    </a:lnTo>
                    <a:lnTo>
                      <a:pt x="689" y="136"/>
                    </a:lnTo>
                    <a:lnTo>
                      <a:pt x="653" y="131"/>
                    </a:lnTo>
                    <a:lnTo>
                      <a:pt x="618" y="125"/>
                    </a:lnTo>
                    <a:lnTo>
                      <a:pt x="582" y="119"/>
                    </a:lnTo>
                    <a:lnTo>
                      <a:pt x="547" y="113"/>
                    </a:lnTo>
                    <a:lnTo>
                      <a:pt x="511" y="108"/>
                    </a:lnTo>
                    <a:lnTo>
                      <a:pt x="476" y="103"/>
                    </a:lnTo>
                    <a:lnTo>
                      <a:pt x="440" y="98"/>
                    </a:lnTo>
                    <a:lnTo>
                      <a:pt x="404" y="93"/>
                    </a:lnTo>
                    <a:lnTo>
                      <a:pt x="368" y="87"/>
                    </a:lnTo>
                    <a:lnTo>
                      <a:pt x="331" y="82"/>
                    </a:lnTo>
                    <a:lnTo>
                      <a:pt x="295" y="77"/>
                    </a:lnTo>
                    <a:lnTo>
                      <a:pt x="122" y="35"/>
                    </a:lnTo>
                    <a:lnTo>
                      <a:pt x="21" y="0"/>
                    </a:lnTo>
                    <a:lnTo>
                      <a:pt x="0" y="25"/>
                    </a:lnTo>
                    <a:lnTo>
                      <a:pt x="33" y="52"/>
                    </a:lnTo>
                    <a:lnTo>
                      <a:pt x="249" y="111"/>
                    </a:lnTo>
                    <a:lnTo>
                      <a:pt x="288" y="117"/>
                    </a:lnTo>
                    <a:lnTo>
                      <a:pt x="326" y="122"/>
                    </a:lnTo>
                    <a:lnTo>
                      <a:pt x="365" y="127"/>
                    </a:lnTo>
                    <a:lnTo>
                      <a:pt x="404" y="133"/>
                    </a:lnTo>
                    <a:lnTo>
                      <a:pt x="442" y="139"/>
                    </a:lnTo>
                    <a:lnTo>
                      <a:pt x="480" y="145"/>
                    </a:lnTo>
                    <a:lnTo>
                      <a:pt x="519" y="151"/>
                    </a:lnTo>
                    <a:lnTo>
                      <a:pt x="557" y="156"/>
                    </a:lnTo>
                    <a:lnTo>
                      <a:pt x="596" y="163"/>
                    </a:lnTo>
                    <a:lnTo>
                      <a:pt x="635" y="169"/>
                    </a:lnTo>
                    <a:lnTo>
                      <a:pt x="672" y="176"/>
                    </a:lnTo>
                    <a:lnTo>
                      <a:pt x="711" y="183"/>
                    </a:lnTo>
                    <a:lnTo>
                      <a:pt x="750" y="189"/>
                    </a:lnTo>
                    <a:lnTo>
                      <a:pt x="788" y="195"/>
                    </a:lnTo>
                    <a:lnTo>
                      <a:pt x="827" y="202"/>
                    </a:lnTo>
                    <a:lnTo>
                      <a:pt x="866" y="209"/>
                    </a:lnTo>
                    <a:lnTo>
                      <a:pt x="903" y="217"/>
                    </a:lnTo>
                    <a:lnTo>
                      <a:pt x="942" y="227"/>
                    </a:lnTo>
                    <a:lnTo>
                      <a:pt x="980" y="234"/>
                    </a:lnTo>
                    <a:lnTo>
                      <a:pt x="1017" y="242"/>
                    </a:lnTo>
                    <a:lnTo>
                      <a:pt x="1056" y="250"/>
                    </a:lnTo>
                    <a:lnTo>
                      <a:pt x="1094" y="258"/>
                    </a:lnTo>
                    <a:lnTo>
                      <a:pt x="1131" y="265"/>
                    </a:lnTo>
                    <a:lnTo>
                      <a:pt x="1170" y="272"/>
                    </a:lnTo>
                    <a:lnTo>
                      <a:pt x="1208" y="279"/>
                    </a:lnTo>
                    <a:lnTo>
                      <a:pt x="1246" y="286"/>
                    </a:lnTo>
                    <a:lnTo>
                      <a:pt x="1284" y="292"/>
                    </a:lnTo>
                    <a:lnTo>
                      <a:pt x="1323" y="300"/>
                    </a:lnTo>
                    <a:lnTo>
                      <a:pt x="1361" y="307"/>
                    </a:lnTo>
                    <a:lnTo>
                      <a:pt x="1399" y="313"/>
                    </a:lnTo>
                    <a:lnTo>
                      <a:pt x="1438" y="321"/>
                    </a:lnTo>
                    <a:lnTo>
                      <a:pt x="1476" y="328"/>
                    </a:lnTo>
                    <a:lnTo>
                      <a:pt x="1485" y="299"/>
                    </a:lnTo>
                    <a:close/>
                  </a:path>
                </a:pathLst>
              </a:custGeom>
              <a:solidFill>
                <a:srgbClr val="B76B05"/>
              </a:solidFill>
              <a:ln>
                <a:noFill/>
              </a:ln>
            </p:spPr>
          </p:sp>
          <p:sp>
            <p:nvSpPr>
              <p:cNvPr id="705" name="Google Shape;705;p6"/>
              <p:cNvSpPr/>
              <p:nvPr/>
            </p:nvSpPr>
            <p:spPr>
              <a:xfrm>
                <a:off x="7305480" y="5685840"/>
                <a:ext cx="471960" cy="103680"/>
              </a:xfrm>
              <a:custGeom>
                <a:rect b="b" l="l" r="r" t="t"/>
                <a:pathLst>
                  <a:path extrusionOk="0" h="326" w="1494">
                    <a:moveTo>
                      <a:pt x="1483" y="298"/>
                    </a:moveTo>
                    <a:lnTo>
                      <a:pt x="1485" y="293"/>
                    </a:lnTo>
                    <a:lnTo>
                      <a:pt x="1488" y="286"/>
                    </a:lnTo>
                    <a:lnTo>
                      <a:pt x="1491" y="280"/>
                    </a:lnTo>
                    <a:lnTo>
                      <a:pt x="1494" y="274"/>
                    </a:lnTo>
                    <a:lnTo>
                      <a:pt x="1454" y="268"/>
                    </a:lnTo>
                    <a:lnTo>
                      <a:pt x="1415" y="264"/>
                    </a:lnTo>
                    <a:lnTo>
                      <a:pt x="1375" y="259"/>
                    </a:lnTo>
                    <a:lnTo>
                      <a:pt x="1336" y="254"/>
                    </a:lnTo>
                    <a:lnTo>
                      <a:pt x="1297" y="248"/>
                    </a:lnTo>
                    <a:lnTo>
                      <a:pt x="1257" y="242"/>
                    </a:lnTo>
                    <a:lnTo>
                      <a:pt x="1218" y="236"/>
                    </a:lnTo>
                    <a:lnTo>
                      <a:pt x="1179" y="230"/>
                    </a:lnTo>
                    <a:lnTo>
                      <a:pt x="1140" y="223"/>
                    </a:lnTo>
                    <a:lnTo>
                      <a:pt x="1101" y="217"/>
                    </a:lnTo>
                    <a:lnTo>
                      <a:pt x="1061" y="210"/>
                    </a:lnTo>
                    <a:lnTo>
                      <a:pt x="1023" y="202"/>
                    </a:lnTo>
                    <a:lnTo>
                      <a:pt x="984" y="195"/>
                    </a:lnTo>
                    <a:lnTo>
                      <a:pt x="945" y="188"/>
                    </a:lnTo>
                    <a:lnTo>
                      <a:pt x="906" y="181"/>
                    </a:lnTo>
                    <a:lnTo>
                      <a:pt x="867" y="172"/>
                    </a:lnTo>
                    <a:lnTo>
                      <a:pt x="830" y="165"/>
                    </a:lnTo>
                    <a:lnTo>
                      <a:pt x="795" y="157"/>
                    </a:lnTo>
                    <a:lnTo>
                      <a:pt x="758" y="151"/>
                    </a:lnTo>
                    <a:lnTo>
                      <a:pt x="723" y="145"/>
                    </a:lnTo>
                    <a:lnTo>
                      <a:pt x="687" y="138"/>
                    </a:lnTo>
                    <a:lnTo>
                      <a:pt x="651" y="132"/>
                    </a:lnTo>
                    <a:lnTo>
                      <a:pt x="616" y="126"/>
                    </a:lnTo>
                    <a:lnTo>
                      <a:pt x="580" y="120"/>
                    </a:lnTo>
                    <a:lnTo>
                      <a:pt x="545" y="115"/>
                    </a:lnTo>
                    <a:lnTo>
                      <a:pt x="510" y="109"/>
                    </a:lnTo>
                    <a:lnTo>
                      <a:pt x="474" y="103"/>
                    </a:lnTo>
                    <a:lnTo>
                      <a:pt x="438" y="98"/>
                    </a:lnTo>
                    <a:lnTo>
                      <a:pt x="403" y="93"/>
                    </a:lnTo>
                    <a:lnTo>
                      <a:pt x="367" y="87"/>
                    </a:lnTo>
                    <a:lnTo>
                      <a:pt x="330" y="82"/>
                    </a:lnTo>
                    <a:lnTo>
                      <a:pt x="294" y="77"/>
                    </a:lnTo>
                    <a:lnTo>
                      <a:pt x="283" y="74"/>
                    </a:lnTo>
                    <a:lnTo>
                      <a:pt x="272" y="72"/>
                    </a:lnTo>
                    <a:lnTo>
                      <a:pt x="261" y="68"/>
                    </a:lnTo>
                    <a:lnTo>
                      <a:pt x="251" y="66"/>
                    </a:lnTo>
                    <a:lnTo>
                      <a:pt x="239" y="63"/>
                    </a:lnTo>
                    <a:lnTo>
                      <a:pt x="229" y="61"/>
                    </a:lnTo>
                    <a:lnTo>
                      <a:pt x="219" y="58"/>
                    </a:lnTo>
                    <a:lnTo>
                      <a:pt x="207" y="55"/>
                    </a:lnTo>
                    <a:lnTo>
                      <a:pt x="197" y="53"/>
                    </a:lnTo>
                    <a:lnTo>
                      <a:pt x="186" y="50"/>
                    </a:lnTo>
                    <a:lnTo>
                      <a:pt x="175" y="48"/>
                    </a:lnTo>
                    <a:lnTo>
                      <a:pt x="164" y="44"/>
                    </a:lnTo>
                    <a:lnTo>
                      <a:pt x="153" y="42"/>
                    </a:lnTo>
                    <a:lnTo>
                      <a:pt x="142" y="39"/>
                    </a:lnTo>
                    <a:lnTo>
                      <a:pt x="131" y="37"/>
                    </a:lnTo>
                    <a:lnTo>
                      <a:pt x="120" y="34"/>
                    </a:lnTo>
                    <a:lnTo>
                      <a:pt x="108" y="30"/>
                    </a:lnTo>
                    <a:lnTo>
                      <a:pt x="95" y="26"/>
                    </a:lnTo>
                    <a:lnTo>
                      <a:pt x="83" y="21"/>
                    </a:lnTo>
                    <a:lnTo>
                      <a:pt x="70" y="17"/>
                    </a:lnTo>
                    <a:lnTo>
                      <a:pt x="58" y="13"/>
                    </a:lnTo>
                    <a:lnTo>
                      <a:pt x="45" y="9"/>
                    </a:lnTo>
                    <a:lnTo>
                      <a:pt x="32" y="5"/>
                    </a:lnTo>
                    <a:lnTo>
                      <a:pt x="20" y="0"/>
                    </a:lnTo>
                    <a:lnTo>
                      <a:pt x="15" y="7"/>
                    </a:lnTo>
                    <a:lnTo>
                      <a:pt x="9" y="13"/>
                    </a:lnTo>
                    <a:lnTo>
                      <a:pt x="5" y="19"/>
                    </a:lnTo>
                    <a:lnTo>
                      <a:pt x="0" y="24"/>
                    </a:lnTo>
                    <a:lnTo>
                      <a:pt x="4" y="28"/>
                    </a:lnTo>
                    <a:lnTo>
                      <a:pt x="8" y="31"/>
                    </a:lnTo>
                    <a:lnTo>
                      <a:pt x="13" y="34"/>
                    </a:lnTo>
                    <a:lnTo>
                      <a:pt x="18" y="37"/>
                    </a:lnTo>
                    <a:lnTo>
                      <a:pt x="22" y="40"/>
                    </a:lnTo>
                    <a:lnTo>
                      <a:pt x="26" y="43"/>
                    </a:lnTo>
                    <a:lnTo>
                      <a:pt x="30" y="45"/>
                    </a:lnTo>
                    <a:lnTo>
                      <a:pt x="35" y="49"/>
                    </a:lnTo>
                    <a:lnTo>
                      <a:pt x="48" y="53"/>
                    </a:lnTo>
                    <a:lnTo>
                      <a:pt x="62" y="56"/>
                    </a:lnTo>
                    <a:lnTo>
                      <a:pt x="75" y="60"/>
                    </a:lnTo>
                    <a:lnTo>
                      <a:pt x="89" y="63"/>
                    </a:lnTo>
                    <a:lnTo>
                      <a:pt x="103" y="67"/>
                    </a:lnTo>
                    <a:lnTo>
                      <a:pt x="116" y="71"/>
                    </a:lnTo>
                    <a:lnTo>
                      <a:pt x="130" y="75"/>
                    </a:lnTo>
                    <a:lnTo>
                      <a:pt x="144" y="79"/>
                    </a:lnTo>
                    <a:lnTo>
                      <a:pt x="158" y="82"/>
                    </a:lnTo>
                    <a:lnTo>
                      <a:pt x="172" y="86"/>
                    </a:lnTo>
                    <a:lnTo>
                      <a:pt x="185" y="90"/>
                    </a:lnTo>
                    <a:lnTo>
                      <a:pt x="199" y="94"/>
                    </a:lnTo>
                    <a:lnTo>
                      <a:pt x="212" y="98"/>
                    </a:lnTo>
                    <a:lnTo>
                      <a:pt x="226" y="102"/>
                    </a:lnTo>
                    <a:lnTo>
                      <a:pt x="239" y="105"/>
                    </a:lnTo>
                    <a:lnTo>
                      <a:pt x="253" y="109"/>
                    </a:lnTo>
                    <a:lnTo>
                      <a:pt x="292" y="115"/>
                    </a:lnTo>
                    <a:lnTo>
                      <a:pt x="330" y="120"/>
                    </a:lnTo>
                    <a:lnTo>
                      <a:pt x="368" y="125"/>
                    </a:lnTo>
                    <a:lnTo>
                      <a:pt x="407" y="131"/>
                    </a:lnTo>
                    <a:lnTo>
                      <a:pt x="444" y="137"/>
                    </a:lnTo>
                    <a:lnTo>
                      <a:pt x="482" y="143"/>
                    </a:lnTo>
                    <a:lnTo>
                      <a:pt x="521" y="149"/>
                    </a:lnTo>
                    <a:lnTo>
                      <a:pt x="558" y="155"/>
                    </a:lnTo>
                    <a:lnTo>
                      <a:pt x="596" y="162"/>
                    </a:lnTo>
                    <a:lnTo>
                      <a:pt x="635" y="168"/>
                    </a:lnTo>
                    <a:lnTo>
                      <a:pt x="672" y="174"/>
                    </a:lnTo>
                    <a:lnTo>
                      <a:pt x="711" y="181"/>
                    </a:lnTo>
                    <a:lnTo>
                      <a:pt x="749" y="188"/>
                    </a:lnTo>
                    <a:lnTo>
                      <a:pt x="787" y="194"/>
                    </a:lnTo>
                    <a:lnTo>
                      <a:pt x="826" y="200"/>
                    </a:lnTo>
                    <a:lnTo>
                      <a:pt x="865" y="208"/>
                    </a:lnTo>
                    <a:lnTo>
                      <a:pt x="902" y="216"/>
                    </a:lnTo>
                    <a:lnTo>
                      <a:pt x="941" y="224"/>
                    </a:lnTo>
                    <a:lnTo>
                      <a:pt x="979" y="233"/>
                    </a:lnTo>
                    <a:lnTo>
                      <a:pt x="1016" y="240"/>
                    </a:lnTo>
                    <a:lnTo>
                      <a:pt x="1055" y="248"/>
                    </a:lnTo>
                    <a:lnTo>
                      <a:pt x="1093" y="255"/>
                    </a:lnTo>
                    <a:lnTo>
                      <a:pt x="1130" y="262"/>
                    </a:lnTo>
                    <a:lnTo>
                      <a:pt x="1169" y="269"/>
                    </a:lnTo>
                    <a:lnTo>
                      <a:pt x="1207" y="277"/>
                    </a:lnTo>
                    <a:lnTo>
                      <a:pt x="1245" y="284"/>
                    </a:lnTo>
                    <a:lnTo>
                      <a:pt x="1283" y="290"/>
                    </a:lnTo>
                    <a:lnTo>
                      <a:pt x="1322" y="298"/>
                    </a:lnTo>
                    <a:lnTo>
                      <a:pt x="1360" y="305"/>
                    </a:lnTo>
                    <a:lnTo>
                      <a:pt x="1398" y="311"/>
                    </a:lnTo>
                    <a:lnTo>
                      <a:pt x="1437" y="319"/>
                    </a:lnTo>
                    <a:lnTo>
                      <a:pt x="1475" y="326"/>
                    </a:lnTo>
                    <a:lnTo>
                      <a:pt x="1477" y="319"/>
                    </a:lnTo>
                    <a:lnTo>
                      <a:pt x="1478" y="311"/>
                    </a:lnTo>
                    <a:lnTo>
                      <a:pt x="1481" y="305"/>
                    </a:lnTo>
                    <a:lnTo>
                      <a:pt x="1483" y="298"/>
                    </a:lnTo>
                    <a:close/>
                  </a:path>
                </a:pathLst>
              </a:custGeom>
              <a:solidFill>
                <a:srgbClr val="BA6D00"/>
              </a:solidFill>
              <a:ln>
                <a:noFill/>
              </a:ln>
            </p:spPr>
          </p:sp>
          <p:sp>
            <p:nvSpPr>
              <p:cNvPr id="706" name="Google Shape;706;p6"/>
              <p:cNvSpPr/>
              <p:nvPr/>
            </p:nvSpPr>
            <p:spPr>
              <a:xfrm>
                <a:off x="7306920" y="5685840"/>
                <a:ext cx="469440" cy="102240"/>
              </a:xfrm>
              <a:custGeom>
                <a:rect b="b" l="l" r="r" t="t"/>
                <a:pathLst>
                  <a:path extrusionOk="0" h="324" w="1491">
                    <a:moveTo>
                      <a:pt x="1481" y="298"/>
                    </a:moveTo>
                    <a:lnTo>
                      <a:pt x="1483" y="293"/>
                    </a:lnTo>
                    <a:lnTo>
                      <a:pt x="1486" y="286"/>
                    </a:lnTo>
                    <a:lnTo>
                      <a:pt x="1489" y="281"/>
                    </a:lnTo>
                    <a:lnTo>
                      <a:pt x="1491" y="275"/>
                    </a:lnTo>
                    <a:lnTo>
                      <a:pt x="1451" y="270"/>
                    </a:lnTo>
                    <a:lnTo>
                      <a:pt x="1412" y="265"/>
                    </a:lnTo>
                    <a:lnTo>
                      <a:pt x="1372" y="260"/>
                    </a:lnTo>
                    <a:lnTo>
                      <a:pt x="1333" y="255"/>
                    </a:lnTo>
                    <a:lnTo>
                      <a:pt x="1293" y="249"/>
                    </a:lnTo>
                    <a:lnTo>
                      <a:pt x="1255" y="243"/>
                    </a:lnTo>
                    <a:lnTo>
                      <a:pt x="1215" y="237"/>
                    </a:lnTo>
                    <a:lnTo>
                      <a:pt x="1176" y="231"/>
                    </a:lnTo>
                    <a:lnTo>
                      <a:pt x="1138" y="225"/>
                    </a:lnTo>
                    <a:lnTo>
                      <a:pt x="1098" y="218"/>
                    </a:lnTo>
                    <a:lnTo>
                      <a:pt x="1059" y="211"/>
                    </a:lnTo>
                    <a:lnTo>
                      <a:pt x="1021" y="204"/>
                    </a:lnTo>
                    <a:lnTo>
                      <a:pt x="981" y="196"/>
                    </a:lnTo>
                    <a:lnTo>
                      <a:pt x="942" y="189"/>
                    </a:lnTo>
                    <a:lnTo>
                      <a:pt x="902" y="182"/>
                    </a:lnTo>
                    <a:lnTo>
                      <a:pt x="864" y="173"/>
                    </a:lnTo>
                    <a:lnTo>
                      <a:pt x="827" y="166"/>
                    </a:lnTo>
                    <a:lnTo>
                      <a:pt x="792" y="159"/>
                    </a:lnTo>
                    <a:lnTo>
                      <a:pt x="756" y="152"/>
                    </a:lnTo>
                    <a:lnTo>
                      <a:pt x="720" y="146"/>
                    </a:lnTo>
                    <a:lnTo>
                      <a:pt x="685" y="139"/>
                    </a:lnTo>
                    <a:lnTo>
                      <a:pt x="649" y="133"/>
                    </a:lnTo>
                    <a:lnTo>
                      <a:pt x="614" y="127"/>
                    </a:lnTo>
                    <a:lnTo>
                      <a:pt x="579" y="121"/>
                    </a:lnTo>
                    <a:lnTo>
                      <a:pt x="544" y="116"/>
                    </a:lnTo>
                    <a:lnTo>
                      <a:pt x="508" y="109"/>
                    </a:lnTo>
                    <a:lnTo>
                      <a:pt x="473" y="104"/>
                    </a:lnTo>
                    <a:lnTo>
                      <a:pt x="437" y="99"/>
                    </a:lnTo>
                    <a:lnTo>
                      <a:pt x="402" y="94"/>
                    </a:lnTo>
                    <a:lnTo>
                      <a:pt x="366" y="87"/>
                    </a:lnTo>
                    <a:lnTo>
                      <a:pt x="329" y="82"/>
                    </a:lnTo>
                    <a:lnTo>
                      <a:pt x="293" y="77"/>
                    </a:lnTo>
                    <a:lnTo>
                      <a:pt x="282" y="74"/>
                    </a:lnTo>
                    <a:lnTo>
                      <a:pt x="271" y="72"/>
                    </a:lnTo>
                    <a:lnTo>
                      <a:pt x="260" y="69"/>
                    </a:lnTo>
                    <a:lnTo>
                      <a:pt x="250" y="65"/>
                    </a:lnTo>
                    <a:lnTo>
                      <a:pt x="238" y="63"/>
                    </a:lnTo>
                    <a:lnTo>
                      <a:pt x="228" y="60"/>
                    </a:lnTo>
                    <a:lnTo>
                      <a:pt x="217" y="58"/>
                    </a:lnTo>
                    <a:lnTo>
                      <a:pt x="206" y="55"/>
                    </a:lnTo>
                    <a:lnTo>
                      <a:pt x="195" y="52"/>
                    </a:lnTo>
                    <a:lnTo>
                      <a:pt x="184" y="50"/>
                    </a:lnTo>
                    <a:lnTo>
                      <a:pt x="173" y="47"/>
                    </a:lnTo>
                    <a:lnTo>
                      <a:pt x="162" y="43"/>
                    </a:lnTo>
                    <a:lnTo>
                      <a:pt x="151" y="41"/>
                    </a:lnTo>
                    <a:lnTo>
                      <a:pt x="140" y="38"/>
                    </a:lnTo>
                    <a:lnTo>
                      <a:pt x="129" y="36"/>
                    </a:lnTo>
                    <a:lnTo>
                      <a:pt x="118" y="33"/>
                    </a:lnTo>
                    <a:lnTo>
                      <a:pt x="106" y="29"/>
                    </a:lnTo>
                    <a:lnTo>
                      <a:pt x="93" y="25"/>
                    </a:lnTo>
                    <a:lnTo>
                      <a:pt x="81" y="21"/>
                    </a:lnTo>
                    <a:lnTo>
                      <a:pt x="68" y="17"/>
                    </a:lnTo>
                    <a:lnTo>
                      <a:pt x="56" y="13"/>
                    </a:lnTo>
                    <a:lnTo>
                      <a:pt x="43" y="9"/>
                    </a:lnTo>
                    <a:lnTo>
                      <a:pt x="30" y="5"/>
                    </a:lnTo>
                    <a:lnTo>
                      <a:pt x="18" y="0"/>
                    </a:lnTo>
                    <a:lnTo>
                      <a:pt x="14" y="7"/>
                    </a:lnTo>
                    <a:lnTo>
                      <a:pt x="10" y="12"/>
                    </a:lnTo>
                    <a:lnTo>
                      <a:pt x="4" y="18"/>
                    </a:lnTo>
                    <a:lnTo>
                      <a:pt x="0" y="23"/>
                    </a:lnTo>
                    <a:lnTo>
                      <a:pt x="4" y="27"/>
                    </a:lnTo>
                    <a:lnTo>
                      <a:pt x="8" y="29"/>
                    </a:lnTo>
                    <a:lnTo>
                      <a:pt x="14" y="32"/>
                    </a:lnTo>
                    <a:lnTo>
                      <a:pt x="18" y="35"/>
                    </a:lnTo>
                    <a:lnTo>
                      <a:pt x="22" y="38"/>
                    </a:lnTo>
                    <a:lnTo>
                      <a:pt x="27" y="41"/>
                    </a:lnTo>
                    <a:lnTo>
                      <a:pt x="31" y="43"/>
                    </a:lnTo>
                    <a:lnTo>
                      <a:pt x="36" y="47"/>
                    </a:lnTo>
                    <a:lnTo>
                      <a:pt x="49" y="51"/>
                    </a:lnTo>
                    <a:lnTo>
                      <a:pt x="64" y="54"/>
                    </a:lnTo>
                    <a:lnTo>
                      <a:pt x="77" y="58"/>
                    </a:lnTo>
                    <a:lnTo>
                      <a:pt x="91" y="61"/>
                    </a:lnTo>
                    <a:lnTo>
                      <a:pt x="105" y="65"/>
                    </a:lnTo>
                    <a:lnTo>
                      <a:pt x="119" y="69"/>
                    </a:lnTo>
                    <a:lnTo>
                      <a:pt x="133" y="73"/>
                    </a:lnTo>
                    <a:lnTo>
                      <a:pt x="146" y="76"/>
                    </a:lnTo>
                    <a:lnTo>
                      <a:pt x="160" y="80"/>
                    </a:lnTo>
                    <a:lnTo>
                      <a:pt x="174" y="84"/>
                    </a:lnTo>
                    <a:lnTo>
                      <a:pt x="188" y="87"/>
                    </a:lnTo>
                    <a:lnTo>
                      <a:pt x="202" y="92"/>
                    </a:lnTo>
                    <a:lnTo>
                      <a:pt x="215" y="95"/>
                    </a:lnTo>
                    <a:lnTo>
                      <a:pt x="229" y="99"/>
                    </a:lnTo>
                    <a:lnTo>
                      <a:pt x="244" y="102"/>
                    </a:lnTo>
                    <a:lnTo>
                      <a:pt x="257" y="106"/>
                    </a:lnTo>
                    <a:lnTo>
                      <a:pt x="296" y="111"/>
                    </a:lnTo>
                    <a:lnTo>
                      <a:pt x="334" y="117"/>
                    </a:lnTo>
                    <a:lnTo>
                      <a:pt x="372" y="123"/>
                    </a:lnTo>
                    <a:lnTo>
                      <a:pt x="410" y="128"/>
                    </a:lnTo>
                    <a:lnTo>
                      <a:pt x="448" y="134"/>
                    </a:lnTo>
                    <a:lnTo>
                      <a:pt x="485" y="141"/>
                    </a:lnTo>
                    <a:lnTo>
                      <a:pt x="523" y="147"/>
                    </a:lnTo>
                    <a:lnTo>
                      <a:pt x="561" y="153"/>
                    </a:lnTo>
                    <a:lnTo>
                      <a:pt x="597" y="160"/>
                    </a:lnTo>
                    <a:lnTo>
                      <a:pt x="635" y="166"/>
                    </a:lnTo>
                    <a:lnTo>
                      <a:pt x="672" y="173"/>
                    </a:lnTo>
                    <a:lnTo>
                      <a:pt x="711" y="180"/>
                    </a:lnTo>
                    <a:lnTo>
                      <a:pt x="749" y="186"/>
                    </a:lnTo>
                    <a:lnTo>
                      <a:pt x="786" y="193"/>
                    </a:lnTo>
                    <a:lnTo>
                      <a:pt x="825" y="199"/>
                    </a:lnTo>
                    <a:lnTo>
                      <a:pt x="864" y="207"/>
                    </a:lnTo>
                    <a:lnTo>
                      <a:pt x="901" y="215"/>
                    </a:lnTo>
                    <a:lnTo>
                      <a:pt x="940" y="222"/>
                    </a:lnTo>
                    <a:lnTo>
                      <a:pt x="978" y="231"/>
                    </a:lnTo>
                    <a:lnTo>
                      <a:pt x="1015" y="238"/>
                    </a:lnTo>
                    <a:lnTo>
                      <a:pt x="1054" y="245"/>
                    </a:lnTo>
                    <a:lnTo>
                      <a:pt x="1092" y="253"/>
                    </a:lnTo>
                    <a:lnTo>
                      <a:pt x="1129" y="260"/>
                    </a:lnTo>
                    <a:lnTo>
                      <a:pt x="1168" y="266"/>
                    </a:lnTo>
                    <a:lnTo>
                      <a:pt x="1206" y="274"/>
                    </a:lnTo>
                    <a:lnTo>
                      <a:pt x="1244" y="281"/>
                    </a:lnTo>
                    <a:lnTo>
                      <a:pt x="1282" y="288"/>
                    </a:lnTo>
                    <a:lnTo>
                      <a:pt x="1321" y="295"/>
                    </a:lnTo>
                    <a:lnTo>
                      <a:pt x="1359" y="302"/>
                    </a:lnTo>
                    <a:lnTo>
                      <a:pt x="1397" y="309"/>
                    </a:lnTo>
                    <a:lnTo>
                      <a:pt x="1436" y="317"/>
                    </a:lnTo>
                    <a:lnTo>
                      <a:pt x="1474" y="324"/>
                    </a:lnTo>
                    <a:lnTo>
                      <a:pt x="1476" y="317"/>
                    </a:lnTo>
                    <a:lnTo>
                      <a:pt x="1477" y="310"/>
                    </a:lnTo>
                    <a:lnTo>
                      <a:pt x="1480" y="304"/>
                    </a:lnTo>
                    <a:lnTo>
                      <a:pt x="1481" y="298"/>
                    </a:lnTo>
                    <a:close/>
                  </a:path>
                </a:pathLst>
              </a:custGeom>
              <a:solidFill>
                <a:srgbClr val="BC7200"/>
              </a:solidFill>
              <a:ln>
                <a:noFill/>
              </a:ln>
            </p:spPr>
          </p:sp>
          <p:sp>
            <p:nvSpPr>
              <p:cNvPr id="707" name="Google Shape;707;p6"/>
              <p:cNvSpPr/>
              <p:nvPr/>
            </p:nvSpPr>
            <p:spPr>
              <a:xfrm>
                <a:off x="7306920" y="5687280"/>
                <a:ext cx="469440" cy="101160"/>
              </a:xfrm>
              <a:custGeom>
                <a:rect b="b" l="l" r="r" t="t"/>
                <a:pathLst>
                  <a:path extrusionOk="0" h="320" w="1489">
                    <a:moveTo>
                      <a:pt x="1480" y="295"/>
                    </a:moveTo>
                    <a:lnTo>
                      <a:pt x="1482" y="290"/>
                    </a:lnTo>
                    <a:lnTo>
                      <a:pt x="1485" y="284"/>
                    </a:lnTo>
                    <a:lnTo>
                      <a:pt x="1487" y="280"/>
                    </a:lnTo>
                    <a:lnTo>
                      <a:pt x="1489" y="275"/>
                    </a:lnTo>
                    <a:lnTo>
                      <a:pt x="1449" y="270"/>
                    </a:lnTo>
                    <a:lnTo>
                      <a:pt x="1410" y="264"/>
                    </a:lnTo>
                    <a:lnTo>
                      <a:pt x="1370" y="259"/>
                    </a:lnTo>
                    <a:lnTo>
                      <a:pt x="1331" y="254"/>
                    </a:lnTo>
                    <a:lnTo>
                      <a:pt x="1291" y="249"/>
                    </a:lnTo>
                    <a:lnTo>
                      <a:pt x="1253" y="242"/>
                    </a:lnTo>
                    <a:lnTo>
                      <a:pt x="1214" y="236"/>
                    </a:lnTo>
                    <a:lnTo>
                      <a:pt x="1175" y="230"/>
                    </a:lnTo>
                    <a:lnTo>
                      <a:pt x="1136" y="224"/>
                    </a:lnTo>
                    <a:lnTo>
                      <a:pt x="1097" y="217"/>
                    </a:lnTo>
                    <a:lnTo>
                      <a:pt x="1058" y="210"/>
                    </a:lnTo>
                    <a:lnTo>
                      <a:pt x="1020" y="204"/>
                    </a:lnTo>
                    <a:lnTo>
                      <a:pt x="981" y="195"/>
                    </a:lnTo>
                    <a:lnTo>
                      <a:pt x="942" y="188"/>
                    </a:lnTo>
                    <a:lnTo>
                      <a:pt x="902" y="181"/>
                    </a:lnTo>
                    <a:lnTo>
                      <a:pt x="864" y="172"/>
                    </a:lnTo>
                    <a:lnTo>
                      <a:pt x="827" y="165"/>
                    </a:lnTo>
                    <a:lnTo>
                      <a:pt x="792" y="159"/>
                    </a:lnTo>
                    <a:lnTo>
                      <a:pt x="756" y="151"/>
                    </a:lnTo>
                    <a:lnTo>
                      <a:pt x="720" y="145"/>
                    </a:lnTo>
                    <a:lnTo>
                      <a:pt x="685" y="139"/>
                    </a:lnTo>
                    <a:lnTo>
                      <a:pt x="649" y="133"/>
                    </a:lnTo>
                    <a:lnTo>
                      <a:pt x="614" y="126"/>
                    </a:lnTo>
                    <a:lnTo>
                      <a:pt x="578" y="120"/>
                    </a:lnTo>
                    <a:lnTo>
                      <a:pt x="544" y="115"/>
                    </a:lnTo>
                    <a:lnTo>
                      <a:pt x="508" y="108"/>
                    </a:lnTo>
                    <a:lnTo>
                      <a:pt x="473" y="103"/>
                    </a:lnTo>
                    <a:lnTo>
                      <a:pt x="437" y="97"/>
                    </a:lnTo>
                    <a:lnTo>
                      <a:pt x="402" y="92"/>
                    </a:lnTo>
                    <a:lnTo>
                      <a:pt x="366" y="86"/>
                    </a:lnTo>
                    <a:lnTo>
                      <a:pt x="329" y="80"/>
                    </a:lnTo>
                    <a:lnTo>
                      <a:pt x="293" y="75"/>
                    </a:lnTo>
                    <a:lnTo>
                      <a:pt x="282" y="72"/>
                    </a:lnTo>
                    <a:lnTo>
                      <a:pt x="271" y="70"/>
                    </a:lnTo>
                    <a:lnTo>
                      <a:pt x="260" y="67"/>
                    </a:lnTo>
                    <a:lnTo>
                      <a:pt x="249" y="63"/>
                    </a:lnTo>
                    <a:lnTo>
                      <a:pt x="238" y="61"/>
                    </a:lnTo>
                    <a:lnTo>
                      <a:pt x="227" y="58"/>
                    </a:lnTo>
                    <a:lnTo>
                      <a:pt x="217" y="56"/>
                    </a:lnTo>
                    <a:lnTo>
                      <a:pt x="205" y="53"/>
                    </a:lnTo>
                    <a:lnTo>
                      <a:pt x="195" y="50"/>
                    </a:lnTo>
                    <a:lnTo>
                      <a:pt x="183" y="48"/>
                    </a:lnTo>
                    <a:lnTo>
                      <a:pt x="173" y="45"/>
                    </a:lnTo>
                    <a:lnTo>
                      <a:pt x="161" y="41"/>
                    </a:lnTo>
                    <a:lnTo>
                      <a:pt x="151" y="39"/>
                    </a:lnTo>
                    <a:lnTo>
                      <a:pt x="140" y="36"/>
                    </a:lnTo>
                    <a:lnTo>
                      <a:pt x="129" y="34"/>
                    </a:lnTo>
                    <a:lnTo>
                      <a:pt x="118" y="31"/>
                    </a:lnTo>
                    <a:lnTo>
                      <a:pt x="106" y="27"/>
                    </a:lnTo>
                    <a:lnTo>
                      <a:pt x="93" y="23"/>
                    </a:lnTo>
                    <a:lnTo>
                      <a:pt x="81" y="19"/>
                    </a:lnTo>
                    <a:lnTo>
                      <a:pt x="68" y="15"/>
                    </a:lnTo>
                    <a:lnTo>
                      <a:pt x="56" y="11"/>
                    </a:lnTo>
                    <a:lnTo>
                      <a:pt x="43" y="7"/>
                    </a:lnTo>
                    <a:lnTo>
                      <a:pt x="30" y="4"/>
                    </a:lnTo>
                    <a:lnTo>
                      <a:pt x="18" y="0"/>
                    </a:lnTo>
                    <a:lnTo>
                      <a:pt x="14" y="5"/>
                    </a:lnTo>
                    <a:lnTo>
                      <a:pt x="10" y="10"/>
                    </a:lnTo>
                    <a:lnTo>
                      <a:pt x="4" y="15"/>
                    </a:lnTo>
                    <a:lnTo>
                      <a:pt x="0" y="20"/>
                    </a:lnTo>
                    <a:lnTo>
                      <a:pt x="5" y="24"/>
                    </a:lnTo>
                    <a:lnTo>
                      <a:pt x="10" y="26"/>
                    </a:lnTo>
                    <a:lnTo>
                      <a:pt x="15" y="29"/>
                    </a:lnTo>
                    <a:lnTo>
                      <a:pt x="19" y="31"/>
                    </a:lnTo>
                    <a:lnTo>
                      <a:pt x="24" y="33"/>
                    </a:lnTo>
                    <a:lnTo>
                      <a:pt x="28" y="36"/>
                    </a:lnTo>
                    <a:lnTo>
                      <a:pt x="34" y="38"/>
                    </a:lnTo>
                    <a:lnTo>
                      <a:pt x="38" y="41"/>
                    </a:lnTo>
                    <a:lnTo>
                      <a:pt x="51" y="46"/>
                    </a:lnTo>
                    <a:lnTo>
                      <a:pt x="66" y="49"/>
                    </a:lnTo>
                    <a:lnTo>
                      <a:pt x="80" y="53"/>
                    </a:lnTo>
                    <a:lnTo>
                      <a:pt x="94" y="56"/>
                    </a:lnTo>
                    <a:lnTo>
                      <a:pt x="108" y="60"/>
                    </a:lnTo>
                    <a:lnTo>
                      <a:pt x="122" y="64"/>
                    </a:lnTo>
                    <a:lnTo>
                      <a:pt x="136" y="68"/>
                    </a:lnTo>
                    <a:lnTo>
                      <a:pt x="150" y="72"/>
                    </a:lnTo>
                    <a:lnTo>
                      <a:pt x="164" y="76"/>
                    </a:lnTo>
                    <a:lnTo>
                      <a:pt x="178" y="79"/>
                    </a:lnTo>
                    <a:lnTo>
                      <a:pt x="191" y="83"/>
                    </a:lnTo>
                    <a:lnTo>
                      <a:pt x="206" y="88"/>
                    </a:lnTo>
                    <a:lnTo>
                      <a:pt x="220" y="91"/>
                    </a:lnTo>
                    <a:lnTo>
                      <a:pt x="233" y="95"/>
                    </a:lnTo>
                    <a:lnTo>
                      <a:pt x="248" y="98"/>
                    </a:lnTo>
                    <a:lnTo>
                      <a:pt x="261" y="102"/>
                    </a:lnTo>
                    <a:lnTo>
                      <a:pt x="300" y="107"/>
                    </a:lnTo>
                    <a:lnTo>
                      <a:pt x="338" y="113"/>
                    </a:lnTo>
                    <a:lnTo>
                      <a:pt x="376" y="119"/>
                    </a:lnTo>
                    <a:lnTo>
                      <a:pt x="414" y="124"/>
                    </a:lnTo>
                    <a:lnTo>
                      <a:pt x="451" y="130"/>
                    </a:lnTo>
                    <a:lnTo>
                      <a:pt x="488" y="137"/>
                    </a:lnTo>
                    <a:lnTo>
                      <a:pt x="526" y="143"/>
                    </a:lnTo>
                    <a:lnTo>
                      <a:pt x="563" y="149"/>
                    </a:lnTo>
                    <a:lnTo>
                      <a:pt x="599" y="156"/>
                    </a:lnTo>
                    <a:lnTo>
                      <a:pt x="637" y="162"/>
                    </a:lnTo>
                    <a:lnTo>
                      <a:pt x="674" y="169"/>
                    </a:lnTo>
                    <a:lnTo>
                      <a:pt x="711" y="175"/>
                    </a:lnTo>
                    <a:lnTo>
                      <a:pt x="749" y="182"/>
                    </a:lnTo>
                    <a:lnTo>
                      <a:pt x="787" y="189"/>
                    </a:lnTo>
                    <a:lnTo>
                      <a:pt x="825" y="195"/>
                    </a:lnTo>
                    <a:lnTo>
                      <a:pt x="864" y="203"/>
                    </a:lnTo>
                    <a:lnTo>
                      <a:pt x="901" y="211"/>
                    </a:lnTo>
                    <a:lnTo>
                      <a:pt x="940" y="218"/>
                    </a:lnTo>
                    <a:lnTo>
                      <a:pt x="978" y="226"/>
                    </a:lnTo>
                    <a:lnTo>
                      <a:pt x="1015" y="233"/>
                    </a:lnTo>
                    <a:lnTo>
                      <a:pt x="1054" y="240"/>
                    </a:lnTo>
                    <a:lnTo>
                      <a:pt x="1092" y="248"/>
                    </a:lnTo>
                    <a:lnTo>
                      <a:pt x="1129" y="255"/>
                    </a:lnTo>
                    <a:lnTo>
                      <a:pt x="1168" y="262"/>
                    </a:lnTo>
                    <a:lnTo>
                      <a:pt x="1206" y="270"/>
                    </a:lnTo>
                    <a:lnTo>
                      <a:pt x="1244" y="277"/>
                    </a:lnTo>
                    <a:lnTo>
                      <a:pt x="1282" y="283"/>
                    </a:lnTo>
                    <a:lnTo>
                      <a:pt x="1321" y="291"/>
                    </a:lnTo>
                    <a:lnTo>
                      <a:pt x="1359" y="298"/>
                    </a:lnTo>
                    <a:lnTo>
                      <a:pt x="1397" y="305"/>
                    </a:lnTo>
                    <a:lnTo>
                      <a:pt x="1436" y="313"/>
                    </a:lnTo>
                    <a:lnTo>
                      <a:pt x="1474" y="320"/>
                    </a:lnTo>
                    <a:lnTo>
                      <a:pt x="1475" y="314"/>
                    </a:lnTo>
                    <a:lnTo>
                      <a:pt x="1476" y="307"/>
                    </a:lnTo>
                    <a:lnTo>
                      <a:pt x="1479" y="301"/>
                    </a:lnTo>
                    <a:lnTo>
                      <a:pt x="1480" y="295"/>
                    </a:lnTo>
                    <a:close/>
                  </a:path>
                </a:pathLst>
              </a:custGeom>
              <a:solidFill>
                <a:srgbClr val="BF7500"/>
              </a:solidFill>
              <a:ln>
                <a:noFill/>
              </a:ln>
            </p:spPr>
          </p:sp>
          <p:sp>
            <p:nvSpPr>
              <p:cNvPr id="708" name="Google Shape;708;p6"/>
              <p:cNvSpPr/>
              <p:nvPr/>
            </p:nvSpPr>
            <p:spPr>
              <a:xfrm>
                <a:off x="7306920" y="5687280"/>
                <a:ext cx="468360" cy="99720"/>
              </a:xfrm>
              <a:custGeom>
                <a:rect b="b" l="l" r="r" t="t"/>
                <a:pathLst>
                  <a:path extrusionOk="0" h="317" w="1486">
                    <a:moveTo>
                      <a:pt x="1478" y="294"/>
                    </a:moveTo>
                    <a:lnTo>
                      <a:pt x="1480" y="290"/>
                    </a:lnTo>
                    <a:lnTo>
                      <a:pt x="1482" y="284"/>
                    </a:lnTo>
                    <a:lnTo>
                      <a:pt x="1484" y="280"/>
                    </a:lnTo>
                    <a:lnTo>
                      <a:pt x="1486" y="276"/>
                    </a:lnTo>
                    <a:lnTo>
                      <a:pt x="1446" y="271"/>
                    </a:lnTo>
                    <a:lnTo>
                      <a:pt x="1406" y="267"/>
                    </a:lnTo>
                    <a:lnTo>
                      <a:pt x="1368" y="261"/>
                    </a:lnTo>
                    <a:lnTo>
                      <a:pt x="1328" y="255"/>
                    </a:lnTo>
                    <a:lnTo>
                      <a:pt x="1289" y="250"/>
                    </a:lnTo>
                    <a:lnTo>
                      <a:pt x="1250" y="245"/>
                    </a:lnTo>
                    <a:lnTo>
                      <a:pt x="1211" y="238"/>
                    </a:lnTo>
                    <a:lnTo>
                      <a:pt x="1172" y="232"/>
                    </a:lnTo>
                    <a:lnTo>
                      <a:pt x="1134" y="226"/>
                    </a:lnTo>
                    <a:lnTo>
                      <a:pt x="1095" y="218"/>
                    </a:lnTo>
                    <a:lnTo>
                      <a:pt x="1055" y="212"/>
                    </a:lnTo>
                    <a:lnTo>
                      <a:pt x="1016" y="205"/>
                    </a:lnTo>
                    <a:lnTo>
                      <a:pt x="978" y="197"/>
                    </a:lnTo>
                    <a:lnTo>
                      <a:pt x="939" y="189"/>
                    </a:lnTo>
                    <a:lnTo>
                      <a:pt x="899" y="182"/>
                    </a:lnTo>
                    <a:lnTo>
                      <a:pt x="861" y="173"/>
                    </a:lnTo>
                    <a:lnTo>
                      <a:pt x="824" y="166"/>
                    </a:lnTo>
                    <a:lnTo>
                      <a:pt x="788" y="160"/>
                    </a:lnTo>
                    <a:lnTo>
                      <a:pt x="753" y="152"/>
                    </a:lnTo>
                    <a:lnTo>
                      <a:pt x="717" y="146"/>
                    </a:lnTo>
                    <a:lnTo>
                      <a:pt x="683" y="140"/>
                    </a:lnTo>
                    <a:lnTo>
                      <a:pt x="647" y="134"/>
                    </a:lnTo>
                    <a:lnTo>
                      <a:pt x="612" y="127"/>
                    </a:lnTo>
                    <a:lnTo>
                      <a:pt x="577" y="121"/>
                    </a:lnTo>
                    <a:lnTo>
                      <a:pt x="542" y="115"/>
                    </a:lnTo>
                    <a:lnTo>
                      <a:pt x="507" y="108"/>
                    </a:lnTo>
                    <a:lnTo>
                      <a:pt x="472" y="103"/>
                    </a:lnTo>
                    <a:lnTo>
                      <a:pt x="436" y="97"/>
                    </a:lnTo>
                    <a:lnTo>
                      <a:pt x="401" y="91"/>
                    </a:lnTo>
                    <a:lnTo>
                      <a:pt x="364" y="85"/>
                    </a:lnTo>
                    <a:lnTo>
                      <a:pt x="328" y="79"/>
                    </a:lnTo>
                    <a:lnTo>
                      <a:pt x="292" y="74"/>
                    </a:lnTo>
                    <a:lnTo>
                      <a:pt x="281" y="71"/>
                    </a:lnTo>
                    <a:lnTo>
                      <a:pt x="270" y="69"/>
                    </a:lnTo>
                    <a:lnTo>
                      <a:pt x="259" y="66"/>
                    </a:lnTo>
                    <a:lnTo>
                      <a:pt x="248" y="62"/>
                    </a:lnTo>
                    <a:lnTo>
                      <a:pt x="237" y="60"/>
                    </a:lnTo>
                    <a:lnTo>
                      <a:pt x="226" y="57"/>
                    </a:lnTo>
                    <a:lnTo>
                      <a:pt x="216" y="55"/>
                    </a:lnTo>
                    <a:lnTo>
                      <a:pt x="204" y="52"/>
                    </a:lnTo>
                    <a:lnTo>
                      <a:pt x="194" y="49"/>
                    </a:lnTo>
                    <a:lnTo>
                      <a:pt x="182" y="47"/>
                    </a:lnTo>
                    <a:lnTo>
                      <a:pt x="172" y="44"/>
                    </a:lnTo>
                    <a:lnTo>
                      <a:pt x="160" y="40"/>
                    </a:lnTo>
                    <a:lnTo>
                      <a:pt x="150" y="38"/>
                    </a:lnTo>
                    <a:lnTo>
                      <a:pt x="138" y="35"/>
                    </a:lnTo>
                    <a:lnTo>
                      <a:pt x="128" y="33"/>
                    </a:lnTo>
                    <a:lnTo>
                      <a:pt x="116" y="30"/>
                    </a:lnTo>
                    <a:lnTo>
                      <a:pt x="104" y="26"/>
                    </a:lnTo>
                    <a:lnTo>
                      <a:pt x="91" y="23"/>
                    </a:lnTo>
                    <a:lnTo>
                      <a:pt x="79" y="18"/>
                    </a:lnTo>
                    <a:lnTo>
                      <a:pt x="66" y="14"/>
                    </a:lnTo>
                    <a:lnTo>
                      <a:pt x="53" y="11"/>
                    </a:lnTo>
                    <a:lnTo>
                      <a:pt x="41" y="7"/>
                    </a:lnTo>
                    <a:lnTo>
                      <a:pt x="29" y="4"/>
                    </a:lnTo>
                    <a:lnTo>
                      <a:pt x="17" y="0"/>
                    </a:lnTo>
                    <a:lnTo>
                      <a:pt x="13" y="5"/>
                    </a:lnTo>
                    <a:lnTo>
                      <a:pt x="9" y="9"/>
                    </a:lnTo>
                    <a:lnTo>
                      <a:pt x="4" y="14"/>
                    </a:lnTo>
                    <a:lnTo>
                      <a:pt x="0" y="19"/>
                    </a:lnTo>
                    <a:lnTo>
                      <a:pt x="5" y="22"/>
                    </a:lnTo>
                    <a:lnTo>
                      <a:pt x="11" y="24"/>
                    </a:lnTo>
                    <a:lnTo>
                      <a:pt x="15" y="27"/>
                    </a:lnTo>
                    <a:lnTo>
                      <a:pt x="20" y="29"/>
                    </a:lnTo>
                    <a:lnTo>
                      <a:pt x="24" y="31"/>
                    </a:lnTo>
                    <a:lnTo>
                      <a:pt x="29" y="33"/>
                    </a:lnTo>
                    <a:lnTo>
                      <a:pt x="34" y="36"/>
                    </a:lnTo>
                    <a:lnTo>
                      <a:pt x="39" y="38"/>
                    </a:lnTo>
                    <a:lnTo>
                      <a:pt x="53" y="43"/>
                    </a:lnTo>
                    <a:lnTo>
                      <a:pt x="67" y="46"/>
                    </a:lnTo>
                    <a:lnTo>
                      <a:pt x="82" y="50"/>
                    </a:lnTo>
                    <a:lnTo>
                      <a:pt x="96" y="54"/>
                    </a:lnTo>
                    <a:lnTo>
                      <a:pt x="110" y="58"/>
                    </a:lnTo>
                    <a:lnTo>
                      <a:pt x="125" y="61"/>
                    </a:lnTo>
                    <a:lnTo>
                      <a:pt x="138" y="66"/>
                    </a:lnTo>
                    <a:lnTo>
                      <a:pt x="153" y="69"/>
                    </a:lnTo>
                    <a:lnTo>
                      <a:pt x="166" y="73"/>
                    </a:lnTo>
                    <a:lnTo>
                      <a:pt x="181" y="77"/>
                    </a:lnTo>
                    <a:lnTo>
                      <a:pt x="195" y="80"/>
                    </a:lnTo>
                    <a:lnTo>
                      <a:pt x="209" y="84"/>
                    </a:lnTo>
                    <a:lnTo>
                      <a:pt x="223" y="89"/>
                    </a:lnTo>
                    <a:lnTo>
                      <a:pt x="237" y="93"/>
                    </a:lnTo>
                    <a:lnTo>
                      <a:pt x="251" y="96"/>
                    </a:lnTo>
                    <a:lnTo>
                      <a:pt x="266" y="100"/>
                    </a:lnTo>
                    <a:lnTo>
                      <a:pt x="304" y="105"/>
                    </a:lnTo>
                    <a:lnTo>
                      <a:pt x="342" y="111"/>
                    </a:lnTo>
                    <a:lnTo>
                      <a:pt x="380" y="117"/>
                    </a:lnTo>
                    <a:lnTo>
                      <a:pt x="417" y="122"/>
                    </a:lnTo>
                    <a:lnTo>
                      <a:pt x="454" y="128"/>
                    </a:lnTo>
                    <a:lnTo>
                      <a:pt x="491" y="135"/>
                    </a:lnTo>
                    <a:lnTo>
                      <a:pt x="528" y="141"/>
                    </a:lnTo>
                    <a:lnTo>
                      <a:pt x="565" y="147"/>
                    </a:lnTo>
                    <a:lnTo>
                      <a:pt x="600" y="154"/>
                    </a:lnTo>
                    <a:lnTo>
                      <a:pt x="638" y="161"/>
                    </a:lnTo>
                    <a:lnTo>
                      <a:pt x="675" y="167"/>
                    </a:lnTo>
                    <a:lnTo>
                      <a:pt x="711" y="174"/>
                    </a:lnTo>
                    <a:lnTo>
                      <a:pt x="749" y="181"/>
                    </a:lnTo>
                    <a:lnTo>
                      <a:pt x="786" y="188"/>
                    </a:lnTo>
                    <a:lnTo>
                      <a:pt x="824" y="194"/>
                    </a:lnTo>
                    <a:lnTo>
                      <a:pt x="863" y="202"/>
                    </a:lnTo>
                    <a:lnTo>
                      <a:pt x="900" y="209"/>
                    </a:lnTo>
                    <a:lnTo>
                      <a:pt x="939" y="216"/>
                    </a:lnTo>
                    <a:lnTo>
                      <a:pt x="977" y="224"/>
                    </a:lnTo>
                    <a:lnTo>
                      <a:pt x="1014" y="231"/>
                    </a:lnTo>
                    <a:lnTo>
                      <a:pt x="1053" y="238"/>
                    </a:lnTo>
                    <a:lnTo>
                      <a:pt x="1091" y="246"/>
                    </a:lnTo>
                    <a:lnTo>
                      <a:pt x="1128" y="253"/>
                    </a:lnTo>
                    <a:lnTo>
                      <a:pt x="1167" y="260"/>
                    </a:lnTo>
                    <a:lnTo>
                      <a:pt x="1205" y="267"/>
                    </a:lnTo>
                    <a:lnTo>
                      <a:pt x="1243" y="274"/>
                    </a:lnTo>
                    <a:lnTo>
                      <a:pt x="1281" y="281"/>
                    </a:lnTo>
                    <a:lnTo>
                      <a:pt x="1320" y="289"/>
                    </a:lnTo>
                    <a:lnTo>
                      <a:pt x="1358" y="295"/>
                    </a:lnTo>
                    <a:lnTo>
                      <a:pt x="1396" y="302"/>
                    </a:lnTo>
                    <a:lnTo>
                      <a:pt x="1435" y="310"/>
                    </a:lnTo>
                    <a:lnTo>
                      <a:pt x="1473" y="317"/>
                    </a:lnTo>
                    <a:lnTo>
                      <a:pt x="1474" y="312"/>
                    </a:lnTo>
                    <a:lnTo>
                      <a:pt x="1475" y="305"/>
                    </a:lnTo>
                    <a:lnTo>
                      <a:pt x="1476" y="300"/>
                    </a:lnTo>
                    <a:lnTo>
                      <a:pt x="1478" y="294"/>
                    </a:lnTo>
                    <a:close/>
                  </a:path>
                </a:pathLst>
              </a:custGeom>
              <a:solidFill>
                <a:srgbClr val="C17A00"/>
              </a:solidFill>
              <a:ln>
                <a:noFill/>
              </a:ln>
            </p:spPr>
          </p:sp>
          <p:sp>
            <p:nvSpPr>
              <p:cNvPr id="709" name="Google Shape;709;p6"/>
              <p:cNvSpPr/>
              <p:nvPr/>
            </p:nvSpPr>
            <p:spPr>
              <a:xfrm>
                <a:off x="7306920" y="5687280"/>
                <a:ext cx="468360" cy="99720"/>
              </a:xfrm>
              <a:custGeom>
                <a:rect b="b" l="l" r="r" t="t"/>
                <a:pathLst>
                  <a:path extrusionOk="0" h="315" w="1483">
                    <a:moveTo>
                      <a:pt x="1477" y="294"/>
                    </a:moveTo>
                    <a:lnTo>
                      <a:pt x="1479" y="290"/>
                    </a:lnTo>
                    <a:lnTo>
                      <a:pt x="1480" y="285"/>
                    </a:lnTo>
                    <a:lnTo>
                      <a:pt x="1482" y="281"/>
                    </a:lnTo>
                    <a:lnTo>
                      <a:pt x="1483" y="277"/>
                    </a:lnTo>
                    <a:lnTo>
                      <a:pt x="1443" y="272"/>
                    </a:lnTo>
                    <a:lnTo>
                      <a:pt x="1403" y="268"/>
                    </a:lnTo>
                    <a:lnTo>
                      <a:pt x="1365" y="262"/>
                    </a:lnTo>
                    <a:lnTo>
                      <a:pt x="1325" y="256"/>
                    </a:lnTo>
                    <a:lnTo>
                      <a:pt x="1286" y="251"/>
                    </a:lnTo>
                    <a:lnTo>
                      <a:pt x="1246" y="246"/>
                    </a:lnTo>
                    <a:lnTo>
                      <a:pt x="1208" y="239"/>
                    </a:lnTo>
                    <a:lnTo>
                      <a:pt x="1169" y="233"/>
                    </a:lnTo>
                    <a:lnTo>
                      <a:pt x="1130" y="227"/>
                    </a:lnTo>
                    <a:lnTo>
                      <a:pt x="1092" y="220"/>
                    </a:lnTo>
                    <a:lnTo>
                      <a:pt x="1053" y="213"/>
                    </a:lnTo>
                    <a:lnTo>
                      <a:pt x="1014" y="206"/>
                    </a:lnTo>
                    <a:lnTo>
                      <a:pt x="976" y="199"/>
                    </a:lnTo>
                    <a:lnTo>
                      <a:pt x="936" y="190"/>
                    </a:lnTo>
                    <a:lnTo>
                      <a:pt x="897" y="183"/>
                    </a:lnTo>
                    <a:lnTo>
                      <a:pt x="859" y="175"/>
                    </a:lnTo>
                    <a:lnTo>
                      <a:pt x="822" y="167"/>
                    </a:lnTo>
                    <a:lnTo>
                      <a:pt x="786" y="161"/>
                    </a:lnTo>
                    <a:lnTo>
                      <a:pt x="751" y="154"/>
                    </a:lnTo>
                    <a:lnTo>
                      <a:pt x="715" y="147"/>
                    </a:lnTo>
                    <a:lnTo>
                      <a:pt x="681" y="141"/>
                    </a:lnTo>
                    <a:lnTo>
                      <a:pt x="645" y="135"/>
                    </a:lnTo>
                    <a:lnTo>
                      <a:pt x="611" y="128"/>
                    </a:lnTo>
                    <a:lnTo>
                      <a:pt x="575" y="122"/>
                    </a:lnTo>
                    <a:lnTo>
                      <a:pt x="541" y="116"/>
                    </a:lnTo>
                    <a:lnTo>
                      <a:pt x="505" y="110"/>
                    </a:lnTo>
                    <a:lnTo>
                      <a:pt x="471" y="103"/>
                    </a:lnTo>
                    <a:lnTo>
                      <a:pt x="435" y="98"/>
                    </a:lnTo>
                    <a:lnTo>
                      <a:pt x="400" y="92"/>
                    </a:lnTo>
                    <a:lnTo>
                      <a:pt x="363" y="86"/>
                    </a:lnTo>
                    <a:lnTo>
                      <a:pt x="327" y="80"/>
                    </a:lnTo>
                    <a:lnTo>
                      <a:pt x="291" y="74"/>
                    </a:lnTo>
                    <a:lnTo>
                      <a:pt x="279" y="71"/>
                    </a:lnTo>
                    <a:lnTo>
                      <a:pt x="269" y="69"/>
                    </a:lnTo>
                    <a:lnTo>
                      <a:pt x="257" y="66"/>
                    </a:lnTo>
                    <a:lnTo>
                      <a:pt x="247" y="62"/>
                    </a:lnTo>
                    <a:lnTo>
                      <a:pt x="235" y="60"/>
                    </a:lnTo>
                    <a:lnTo>
                      <a:pt x="225" y="57"/>
                    </a:lnTo>
                    <a:lnTo>
                      <a:pt x="213" y="55"/>
                    </a:lnTo>
                    <a:lnTo>
                      <a:pt x="203" y="52"/>
                    </a:lnTo>
                    <a:lnTo>
                      <a:pt x="192" y="49"/>
                    </a:lnTo>
                    <a:lnTo>
                      <a:pt x="180" y="47"/>
                    </a:lnTo>
                    <a:lnTo>
                      <a:pt x="170" y="44"/>
                    </a:lnTo>
                    <a:lnTo>
                      <a:pt x="158" y="40"/>
                    </a:lnTo>
                    <a:lnTo>
                      <a:pt x="148" y="38"/>
                    </a:lnTo>
                    <a:lnTo>
                      <a:pt x="136" y="35"/>
                    </a:lnTo>
                    <a:lnTo>
                      <a:pt x="126" y="33"/>
                    </a:lnTo>
                    <a:lnTo>
                      <a:pt x="114" y="30"/>
                    </a:lnTo>
                    <a:lnTo>
                      <a:pt x="102" y="26"/>
                    </a:lnTo>
                    <a:lnTo>
                      <a:pt x="89" y="23"/>
                    </a:lnTo>
                    <a:lnTo>
                      <a:pt x="77" y="18"/>
                    </a:lnTo>
                    <a:lnTo>
                      <a:pt x="65" y="14"/>
                    </a:lnTo>
                    <a:lnTo>
                      <a:pt x="52" y="11"/>
                    </a:lnTo>
                    <a:lnTo>
                      <a:pt x="40" y="7"/>
                    </a:lnTo>
                    <a:lnTo>
                      <a:pt x="27" y="4"/>
                    </a:lnTo>
                    <a:lnTo>
                      <a:pt x="15" y="0"/>
                    </a:lnTo>
                    <a:lnTo>
                      <a:pt x="11" y="4"/>
                    </a:lnTo>
                    <a:lnTo>
                      <a:pt x="8" y="9"/>
                    </a:lnTo>
                    <a:lnTo>
                      <a:pt x="4" y="13"/>
                    </a:lnTo>
                    <a:lnTo>
                      <a:pt x="0" y="18"/>
                    </a:lnTo>
                    <a:lnTo>
                      <a:pt x="5" y="21"/>
                    </a:lnTo>
                    <a:lnTo>
                      <a:pt x="11" y="23"/>
                    </a:lnTo>
                    <a:lnTo>
                      <a:pt x="16" y="25"/>
                    </a:lnTo>
                    <a:lnTo>
                      <a:pt x="20" y="27"/>
                    </a:lnTo>
                    <a:lnTo>
                      <a:pt x="25" y="30"/>
                    </a:lnTo>
                    <a:lnTo>
                      <a:pt x="31" y="32"/>
                    </a:lnTo>
                    <a:lnTo>
                      <a:pt x="35" y="34"/>
                    </a:lnTo>
                    <a:lnTo>
                      <a:pt x="40" y="36"/>
                    </a:lnTo>
                    <a:lnTo>
                      <a:pt x="55" y="40"/>
                    </a:lnTo>
                    <a:lnTo>
                      <a:pt x="69" y="44"/>
                    </a:lnTo>
                    <a:lnTo>
                      <a:pt x="84" y="48"/>
                    </a:lnTo>
                    <a:lnTo>
                      <a:pt x="97" y="51"/>
                    </a:lnTo>
                    <a:lnTo>
                      <a:pt x="112" y="55"/>
                    </a:lnTo>
                    <a:lnTo>
                      <a:pt x="127" y="59"/>
                    </a:lnTo>
                    <a:lnTo>
                      <a:pt x="141" y="62"/>
                    </a:lnTo>
                    <a:lnTo>
                      <a:pt x="155" y="67"/>
                    </a:lnTo>
                    <a:lnTo>
                      <a:pt x="170" y="71"/>
                    </a:lnTo>
                    <a:lnTo>
                      <a:pt x="184" y="75"/>
                    </a:lnTo>
                    <a:lnTo>
                      <a:pt x="199" y="78"/>
                    </a:lnTo>
                    <a:lnTo>
                      <a:pt x="212" y="82"/>
                    </a:lnTo>
                    <a:lnTo>
                      <a:pt x="227" y="87"/>
                    </a:lnTo>
                    <a:lnTo>
                      <a:pt x="242" y="91"/>
                    </a:lnTo>
                    <a:lnTo>
                      <a:pt x="255" y="94"/>
                    </a:lnTo>
                    <a:lnTo>
                      <a:pt x="270" y="98"/>
                    </a:lnTo>
                    <a:lnTo>
                      <a:pt x="309" y="103"/>
                    </a:lnTo>
                    <a:lnTo>
                      <a:pt x="346" y="109"/>
                    </a:lnTo>
                    <a:lnTo>
                      <a:pt x="384" y="115"/>
                    </a:lnTo>
                    <a:lnTo>
                      <a:pt x="421" y="120"/>
                    </a:lnTo>
                    <a:lnTo>
                      <a:pt x="457" y="126"/>
                    </a:lnTo>
                    <a:lnTo>
                      <a:pt x="494" y="133"/>
                    </a:lnTo>
                    <a:lnTo>
                      <a:pt x="529" y="139"/>
                    </a:lnTo>
                    <a:lnTo>
                      <a:pt x="566" y="145"/>
                    </a:lnTo>
                    <a:lnTo>
                      <a:pt x="602" y="153"/>
                    </a:lnTo>
                    <a:lnTo>
                      <a:pt x="638" y="159"/>
                    </a:lnTo>
                    <a:lnTo>
                      <a:pt x="675" y="166"/>
                    </a:lnTo>
                    <a:lnTo>
                      <a:pt x="711" y="172"/>
                    </a:lnTo>
                    <a:lnTo>
                      <a:pt x="748" y="180"/>
                    </a:lnTo>
                    <a:lnTo>
                      <a:pt x="785" y="186"/>
                    </a:lnTo>
                    <a:lnTo>
                      <a:pt x="823" y="193"/>
                    </a:lnTo>
                    <a:lnTo>
                      <a:pt x="862" y="200"/>
                    </a:lnTo>
                    <a:lnTo>
                      <a:pt x="899" y="207"/>
                    </a:lnTo>
                    <a:lnTo>
                      <a:pt x="938" y="214"/>
                    </a:lnTo>
                    <a:lnTo>
                      <a:pt x="976" y="222"/>
                    </a:lnTo>
                    <a:lnTo>
                      <a:pt x="1013" y="229"/>
                    </a:lnTo>
                    <a:lnTo>
                      <a:pt x="1052" y="236"/>
                    </a:lnTo>
                    <a:lnTo>
                      <a:pt x="1090" y="244"/>
                    </a:lnTo>
                    <a:lnTo>
                      <a:pt x="1127" y="251"/>
                    </a:lnTo>
                    <a:lnTo>
                      <a:pt x="1166" y="257"/>
                    </a:lnTo>
                    <a:lnTo>
                      <a:pt x="1204" y="265"/>
                    </a:lnTo>
                    <a:lnTo>
                      <a:pt x="1242" y="272"/>
                    </a:lnTo>
                    <a:lnTo>
                      <a:pt x="1280" y="279"/>
                    </a:lnTo>
                    <a:lnTo>
                      <a:pt x="1319" y="287"/>
                    </a:lnTo>
                    <a:lnTo>
                      <a:pt x="1357" y="293"/>
                    </a:lnTo>
                    <a:lnTo>
                      <a:pt x="1395" y="300"/>
                    </a:lnTo>
                    <a:lnTo>
                      <a:pt x="1434" y="307"/>
                    </a:lnTo>
                    <a:lnTo>
                      <a:pt x="1472" y="315"/>
                    </a:lnTo>
                    <a:lnTo>
                      <a:pt x="1473" y="310"/>
                    </a:lnTo>
                    <a:lnTo>
                      <a:pt x="1474" y="304"/>
                    </a:lnTo>
                    <a:lnTo>
                      <a:pt x="1475" y="299"/>
                    </a:lnTo>
                    <a:lnTo>
                      <a:pt x="1477" y="294"/>
                    </a:lnTo>
                    <a:close/>
                  </a:path>
                </a:pathLst>
              </a:custGeom>
              <a:solidFill>
                <a:srgbClr val="C47C00"/>
              </a:solidFill>
              <a:ln>
                <a:noFill/>
              </a:ln>
            </p:spPr>
          </p:sp>
          <p:sp>
            <p:nvSpPr>
              <p:cNvPr id="710" name="Google Shape;710;p6"/>
              <p:cNvSpPr/>
              <p:nvPr/>
            </p:nvSpPr>
            <p:spPr>
              <a:xfrm>
                <a:off x="7306920" y="5688360"/>
                <a:ext cx="466920" cy="98280"/>
              </a:xfrm>
              <a:custGeom>
                <a:rect b="b" l="l" r="r" t="t"/>
                <a:pathLst>
                  <a:path extrusionOk="0" h="313" w="1480">
                    <a:moveTo>
                      <a:pt x="1474" y="293"/>
                    </a:moveTo>
                    <a:lnTo>
                      <a:pt x="1476" y="289"/>
                    </a:lnTo>
                    <a:lnTo>
                      <a:pt x="1477" y="286"/>
                    </a:lnTo>
                    <a:lnTo>
                      <a:pt x="1479" y="282"/>
                    </a:lnTo>
                    <a:lnTo>
                      <a:pt x="1480" y="278"/>
                    </a:lnTo>
                    <a:lnTo>
                      <a:pt x="1440" y="273"/>
                    </a:lnTo>
                    <a:lnTo>
                      <a:pt x="1400" y="269"/>
                    </a:lnTo>
                    <a:lnTo>
                      <a:pt x="1362" y="264"/>
                    </a:lnTo>
                    <a:lnTo>
                      <a:pt x="1322" y="257"/>
                    </a:lnTo>
                    <a:lnTo>
                      <a:pt x="1283" y="252"/>
                    </a:lnTo>
                    <a:lnTo>
                      <a:pt x="1244" y="247"/>
                    </a:lnTo>
                    <a:lnTo>
                      <a:pt x="1206" y="241"/>
                    </a:lnTo>
                    <a:lnTo>
                      <a:pt x="1167" y="234"/>
                    </a:lnTo>
                    <a:lnTo>
                      <a:pt x="1127" y="228"/>
                    </a:lnTo>
                    <a:lnTo>
                      <a:pt x="1090" y="221"/>
                    </a:lnTo>
                    <a:lnTo>
                      <a:pt x="1051" y="214"/>
                    </a:lnTo>
                    <a:lnTo>
                      <a:pt x="1012" y="207"/>
                    </a:lnTo>
                    <a:lnTo>
                      <a:pt x="974" y="200"/>
                    </a:lnTo>
                    <a:lnTo>
                      <a:pt x="934" y="191"/>
                    </a:lnTo>
                    <a:lnTo>
                      <a:pt x="895" y="184"/>
                    </a:lnTo>
                    <a:lnTo>
                      <a:pt x="857" y="176"/>
                    </a:lnTo>
                    <a:lnTo>
                      <a:pt x="820" y="168"/>
                    </a:lnTo>
                    <a:lnTo>
                      <a:pt x="784" y="162"/>
                    </a:lnTo>
                    <a:lnTo>
                      <a:pt x="749" y="156"/>
                    </a:lnTo>
                    <a:lnTo>
                      <a:pt x="713" y="148"/>
                    </a:lnTo>
                    <a:lnTo>
                      <a:pt x="679" y="142"/>
                    </a:lnTo>
                    <a:lnTo>
                      <a:pt x="643" y="136"/>
                    </a:lnTo>
                    <a:lnTo>
                      <a:pt x="609" y="130"/>
                    </a:lnTo>
                    <a:lnTo>
                      <a:pt x="573" y="123"/>
                    </a:lnTo>
                    <a:lnTo>
                      <a:pt x="539" y="117"/>
                    </a:lnTo>
                    <a:lnTo>
                      <a:pt x="504" y="111"/>
                    </a:lnTo>
                    <a:lnTo>
                      <a:pt x="469" y="104"/>
                    </a:lnTo>
                    <a:lnTo>
                      <a:pt x="433" y="98"/>
                    </a:lnTo>
                    <a:lnTo>
                      <a:pt x="399" y="92"/>
                    </a:lnTo>
                    <a:lnTo>
                      <a:pt x="362" y="86"/>
                    </a:lnTo>
                    <a:lnTo>
                      <a:pt x="326" y="80"/>
                    </a:lnTo>
                    <a:lnTo>
                      <a:pt x="290" y="74"/>
                    </a:lnTo>
                    <a:lnTo>
                      <a:pt x="278" y="71"/>
                    </a:lnTo>
                    <a:lnTo>
                      <a:pt x="268" y="69"/>
                    </a:lnTo>
                    <a:lnTo>
                      <a:pt x="256" y="66"/>
                    </a:lnTo>
                    <a:lnTo>
                      <a:pt x="246" y="63"/>
                    </a:lnTo>
                    <a:lnTo>
                      <a:pt x="234" y="60"/>
                    </a:lnTo>
                    <a:lnTo>
                      <a:pt x="224" y="57"/>
                    </a:lnTo>
                    <a:lnTo>
                      <a:pt x="212" y="54"/>
                    </a:lnTo>
                    <a:lnTo>
                      <a:pt x="201" y="51"/>
                    </a:lnTo>
                    <a:lnTo>
                      <a:pt x="191" y="49"/>
                    </a:lnTo>
                    <a:lnTo>
                      <a:pt x="179" y="46"/>
                    </a:lnTo>
                    <a:lnTo>
                      <a:pt x="168" y="43"/>
                    </a:lnTo>
                    <a:lnTo>
                      <a:pt x="157" y="41"/>
                    </a:lnTo>
                    <a:lnTo>
                      <a:pt x="146" y="37"/>
                    </a:lnTo>
                    <a:lnTo>
                      <a:pt x="134" y="34"/>
                    </a:lnTo>
                    <a:lnTo>
                      <a:pt x="124" y="32"/>
                    </a:lnTo>
                    <a:lnTo>
                      <a:pt x="112" y="29"/>
                    </a:lnTo>
                    <a:lnTo>
                      <a:pt x="100" y="26"/>
                    </a:lnTo>
                    <a:lnTo>
                      <a:pt x="88" y="22"/>
                    </a:lnTo>
                    <a:lnTo>
                      <a:pt x="76" y="19"/>
                    </a:lnTo>
                    <a:lnTo>
                      <a:pt x="63" y="14"/>
                    </a:lnTo>
                    <a:lnTo>
                      <a:pt x="50" y="11"/>
                    </a:lnTo>
                    <a:lnTo>
                      <a:pt x="38" y="7"/>
                    </a:lnTo>
                    <a:lnTo>
                      <a:pt x="26" y="4"/>
                    </a:lnTo>
                    <a:lnTo>
                      <a:pt x="14" y="0"/>
                    </a:lnTo>
                    <a:lnTo>
                      <a:pt x="10" y="4"/>
                    </a:lnTo>
                    <a:lnTo>
                      <a:pt x="7" y="9"/>
                    </a:lnTo>
                    <a:lnTo>
                      <a:pt x="3" y="13"/>
                    </a:lnTo>
                    <a:lnTo>
                      <a:pt x="0" y="17"/>
                    </a:lnTo>
                    <a:lnTo>
                      <a:pt x="5" y="20"/>
                    </a:lnTo>
                    <a:lnTo>
                      <a:pt x="11" y="22"/>
                    </a:lnTo>
                    <a:lnTo>
                      <a:pt x="16" y="24"/>
                    </a:lnTo>
                    <a:lnTo>
                      <a:pt x="21" y="25"/>
                    </a:lnTo>
                    <a:lnTo>
                      <a:pt x="25" y="27"/>
                    </a:lnTo>
                    <a:lnTo>
                      <a:pt x="31" y="29"/>
                    </a:lnTo>
                    <a:lnTo>
                      <a:pt x="36" y="31"/>
                    </a:lnTo>
                    <a:lnTo>
                      <a:pt x="41" y="33"/>
                    </a:lnTo>
                    <a:lnTo>
                      <a:pt x="56" y="37"/>
                    </a:lnTo>
                    <a:lnTo>
                      <a:pt x="70" y="41"/>
                    </a:lnTo>
                    <a:lnTo>
                      <a:pt x="85" y="45"/>
                    </a:lnTo>
                    <a:lnTo>
                      <a:pt x="100" y="49"/>
                    </a:lnTo>
                    <a:lnTo>
                      <a:pt x="114" y="53"/>
                    </a:lnTo>
                    <a:lnTo>
                      <a:pt x="129" y="56"/>
                    </a:lnTo>
                    <a:lnTo>
                      <a:pt x="143" y="60"/>
                    </a:lnTo>
                    <a:lnTo>
                      <a:pt x="158" y="65"/>
                    </a:lnTo>
                    <a:lnTo>
                      <a:pt x="173" y="69"/>
                    </a:lnTo>
                    <a:lnTo>
                      <a:pt x="187" y="72"/>
                    </a:lnTo>
                    <a:lnTo>
                      <a:pt x="202" y="76"/>
                    </a:lnTo>
                    <a:lnTo>
                      <a:pt x="216" y="80"/>
                    </a:lnTo>
                    <a:lnTo>
                      <a:pt x="230" y="83"/>
                    </a:lnTo>
                    <a:lnTo>
                      <a:pt x="245" y="88"/>
                    </a:lnTo>
                    <a:lnTo>
                      <a:pt x="260" y="91"/>
                    </a:lnTo>
                    <a:lnTo>
                      <a:pt x="274" y="95"/>
                    </a:lnTo>
                    <a:lnTo>
                      <a:pt x="313" y="100"/>
                    </a:lnTo>
                    <a:lnTo>
                      <a:pt x="350" y="106"/>
                    </a:lnTo>
                    <a:lnTo>
                      <a:pt x="387" y="112"/>
                    </a:lnTo>
                    <a:lnTo>
                      <a:pt x="424" y="118"/>
                    </a:lnTo>
                    <a:lnTo>
                      <a:pt x="460" y="124"/>
                    </a:lnTo>
                    <a:lnTo>
                      <a:pt x="496" y="131"/>
                    </a:lnTo>
                    <a:lnTo>
                      <a:pt x="531" y="137"/>
                    </a:lnTo>
                    <a:lnTo>
                      <a:pt x="568" y="143"/>
                    </a:lnTo>
                    <a:lnTo>
                      <a:pt x="604" y="150"/>
                    </a:lnTo>
                    <a:lnTo>
                      <a:pt x="639" y="157"/>
                    </a:lnTo>
                    <a:lnTo>
                      <a:pt x="675" y="164"/>
                    </a:lnTo>
                    <a:lnTo>
                      <a:pt x="711" y="171"/>
                    </a:lnTo>
                    <a:lnTo>
                      <a:pt x="748" y="178"/>
                    </a:lnTo>
                    <a:lnTo>
                      <a:pt x="784" y="185"/>
                    </a:lnTo>
                    <a:lnTo>
                      <a:pt x="822" y="191"/>
                    </a:lnTo>
                    <a:lnTo>
                      <a:pt x="861" y="199"/>
                    </a:lnTo>
                    <a:lnTo>
                      <a:pt x="898" y="206"/>
                    </a:lnTo>
                    <a:lnTo>
                      <a:pt x="937" y="213"/>
                    </a:lnTo>
                    <a:lnTo>
                      <a:pt x="975" y="220"/>
                    </a:lnTo>
                    <a:lnTo>
                      <a:pt x="1012" y="227"/>
                    </a:lnTo>
                    <a:lnTo>
                      <a:pt x="1051" y="234"/>
                    </a:lnTo>
                    <a:lnTo>
                      <a:pt x="1089" y="242"/>
                    </a:lnTo>
                    <a:lnTo>
                      <a:pt x="1126" y="248"/>
                    </a:lnTo>
                    <a:lnTo>
                      <a:pt x="1165" y="255"/>
                    </a:lnTo>
                    <a:lnTo>
                      <a:pt x="1203" y="262"/>
                    </a:lnTo>
                    <a:lnTo>
                      <a:pt x="1241" y="270"/>
                    </a:lnTo>
                    <a:lnTo>
                      <a:pt x="1279" y="277"/>
                    </a:lnTo>
                    <a:lnTo>
                      <a:pt x="1318" y="283"/>
                    </a:lnTo>
                    <a:lnTo>
                      <a:pt x="1356" y="291"/>
                    </a:lnTo>
                    <a:lnTo>
                      <a:pt x="1394" y="298"/>
                    </a:lnTo>
                    <a:lnTo>
                      <a:pt x="1433" y="305"/>
                    </a:lnTo>
                    <a:lnTo>
                      <a:pt x="1471" y="313"/>
                    </a:lnTo>
                    <a:lnTo>
                      <a:pt x="1472" y="308"/>
                    </a:lnTo>
                    <a:lnTo>
                      <a:pt x="1473" y="303"/>
                    </a:lnTo>
                    <a:lnTo>
                      <a:pt x="1473" y="298"/>
                    </a:lnTo>
                    <a:lnTo>
                      <a:pt x="1474" y="293"/>
                    </a:lnTo>
                    <a:close/>
                  </a:path>
                </a:pathLst>
              </a:custGeom>
              <a:solidFill>
                <a:srgbClr val="C67F00"/>
              </a:solidFill>
              <a:ln>
                <a:noFill/>
              </a:ln>
            </p:spPr>
          </p:sp>
          <p:sp>
            <p:nvSpPr>
              <p:cNvPr id="711" name="Google Shape;711;p6"/>
              <p:cNvSpPr/>
              <p:nvPr/>
            </p:nvSpPr>
            <p:spPr>
              <a:xfrm>
                <a:off x="7308000" y="5688360"/>
                <a:ext cx="465840" cy="98280"/>
              </a:xfrm>
              <a:custGeom>
                <a:rect b="b" l="l" r="r" t="t"/>
                <a:pathLst>
                  <a:path extrusionOk="0" h="310" w="1477">
                    <a:moveTo>
                      <a:pt x="1472" y="292"/>
                    </a:moveTo>
                    <a:lnTo>
                      <a:pt x="1473" y="288"/>
                    </a:lnTo>
                    <a:lnTo>
                      <a:pt x="1475" y="285"/>
                    </a:lnTo>
                    <a:lnTo>
                      <a:pt x="1476" y="281"/>
                    </a:lnTo>
                    <a:lnTo>
                      <a:pt x="1477" y="278"/>
                    </a:lnTo>
                    <a:lnTo>
                      <a:pt x="1437" y="273"/>
                    </a:lnTo>
                    <a:lnTo>
                      <a:pt x="1397" y="269"/>
                    </a:lnTo>
                    <a:lnTo>
                      <a:pt x="1358" y="264"/>
                    </a:lnTo>
                    <a:lnTo>
                      <a:pt x="1319" y="257"/>
                    </a:lnTo>
                    <a:lnTo>
                      <a:pt x="1280" y="252"/>
                    </a:lnTo>
                    <a:lnTo>
                      <a:pt x="1241" y="247"/>
                    </a:lnTo>
                    <a:lnTo>
                      <a:pt x="1203" y="241"/>
                    </a:lnTo>
                    <a:lnTo>
                      <a:pt x="1164" y="234"/>
                    </a:lnTo>
                    <a:lnTo>
                      <a:pt x="1125" y="228"/>
                    </a:lnTo>
                    <a:lnTo>
                      <a:pt x="1087" y="221"/>
                    </a:lnTo>
                    <a:lnTo>
                      <a:pt x="1048" y="214"/>
                    </a:lnTo>
                    <a:lnTo>
                      <a:pt x="1009" y="207"/>
                    </a:lnTo>
                    <a:lnTo>
                      <a:pt x="971" y="200"/>
                    </a:lnTo>
                    <a:lnTo>
                      <a:pt x="932" y="191"/>
                    </a:lnTo>
                    <a:lnTo>
                      <a:pt x="892" y="184"/>
                    </a:lnTo>
                    <a:lnTo>
                      <a:pt x="853" y="176"/>
                    </a:lnTo>
                    <a:lnTo>
                      <a:pt x="818" y="169"/>
                    </a:lnTo>
                    <a:lnTo>
                      <a:pt x="781" y="162"/>
                    </a:lnTo>
                    <a:lnTo>
                      <a:pt x="746" y="156"/>
                    </a:lnTo>
                    <a:lnTo>
                      <a:pt x="711" y="150"/>
                    </a:lnTo>
                    <a:lnTo>
                      <a:pt x="676" y="142"/>
                    </a:lnTo>
                    <a:lnTo>
                      <a:pt x="641" y="136"/>
                    </a:lnTo>
                    <a:lnTo>
                      <a:pt x="607" y="130"/>
                    </a:lnTo>
                    <a:lnTo>
                      <a:pt x="572" y="122"/>
                    </a:lnTo>
                    <a:lnTo>
                      <a:pt x="538" y="116"/>
                    </a:lnTo>
                    <a:lnTo>
                      <a:pt x="502" y="110"/>
                    </a:lnTo>
                    <a:lnTo>
                      <a:pt x="468" y="103"/>
                    </a:lnTo>
                    <a:lnTo>
                      <a:pt x="432" y="97"/>
                    </a:lnTo>
                    <a:lnTo>
                      <a:pt x="397" y="91"/>
                    </a:lnTo>
                    <a:lnTo>
                      <a:pt x="361" y="85"/>
                    </a:lnTo>
                    <a:lnTo>
                      <a:pt x="325" y="79"/>
                    </a:lnTo>
                    <a:lnTo>
                      <a:pt x="289" y="73"/>
                    </a:lnTo>
                    <a:lnTo>
                      <a:pt x="277" y="70"/>
                    </a:lnTo>
                    <a:lnTo>
                      <a:pt x="267" y="67"/>
                    </a:lnTo>
                    <a:lnTo>
                      <a:pt x="255" y="65"/>
                    </a:lnTo>
                    <a:lnTo>
                      <a:pt x="244" y="62"/>
                    </a:lnTo>
                    <a:lnTo>
                      <a:pt x="233" y="58"/>
                    </a:lnTo>
                    <a:lnTo>
                      <a:pt x="222" y="55"/>
                    </a:lnTo>
                    <a:lnTo>
                      <a:pt x="210" y="53"/>
                    </a:lnTo>
                    <a:lnTo>
                      <a:pt x="200" y="50"/>
                    </a:lnTo>
                    <a:lnTo>
                      <a:pt x="188" y="47"/>
                    </a:lnTo>
                    <a:lnTo>
                      <a:pt x="177" y="45"/>
                    </a:lnTo>
                    <a:lnTo>
                      <a:pt x="165" y="42"/>
                    </a:lnTo>
                    <a:lnTo>
                      <a:pt x="155" y="39"/>
                    </a:lnTo>
                    <a:lnTo>
                      <a:pt x="144" y="35"/>
                    </a:lnTo>
                    <a:lnTo>
                      <a:pt x="132" y="33"/>
                    </a:lnTo>
                    <a:lnTo>
                      <a:pt x="122" y="30"/>
                    </a:lnTo>
                    <a:lnTo>
                      <a:pt x="110" y="27"/>
                    </a:lnTo>
                    <a:lnTo>
                      <a:pt x="98" y="24"/>
                    </a:lnTo>
                    <a:lnTo>
                      <a:pt x="86" y="20"/>
                    </a:lnTo>
                    <a:lnTo>
                      <a:pt x="73" y="17"/>
                    </a:lnTo>
                    <a:lnTo>
                      <a:pt x="61" y="13"/>
                    </a:lnTo>
                    <a:lnTo>
                      <a:pt x="49" y="9"/>
                    </a:lnTo>
                    <a:lnTo>
                      <a:pt x="37" y="6"/>
                    </a:lnTo>
                    <a:lnTo>
                      <a:pt x="24" y="3"/>
                    </a:lnTo>
                    <a:lnTo>
                      <a:pt x="12" y="0"/>
                    </a:lnTo>
                    <a:lnTo>
                      <a:pt x="9" y="4"/>
                    </a:lnTo>
                    <a:lnTo>
                      <a:pt x="7" y="7"/>
                    </a:lnTo>
                    <a:lnTo>
                      <a:pt x="3" y="11"/>
                    </a:lnTo>
                    <a:lnTo>
                      <a:pt x="0" y="15"/>
                    </a:lnTo>
                    <a:lnTo>
                      <a:pt x="6" y="18"/>
                    </a:lnTo>
                    <a:lnTo>
                      <a:pt x="11" y="20"/>
                    </a:lnTo>
                    <a:lnTo>
                      <a:pt x="16" y="21"/>
                    </a:lnTo>
                    <a:lnTo>
                      <a:pt x="21" y="23"/>
                    </a:lnTo>
                    <a:lnTo>
                      <a:pt x="26" y="24"/>
                    </a:lnTo>
                    <a:lnTo>
                      <a:pt x="32" y="26"/>
                    </a:lnTo>
                    <a:lnTo>
                      <a:pt x="37" y="27"/>
                    </a:lnTo>
                    <a:lnTo>
                      <a:pt x="42" y="29"/>
                    </a:lnTo>
                    <a:lnTo>
                      <a:pt x="57" y="33"/>
                    </a:lnTo>
                    <a:lnTo>
                      <a:pt x="71" y="36"/>
                    </a:lnTo>
                    <a:lnTo>
                      <a:pt x="87" y="41"/>
                    </a:lnTo>
                    <a:lnTo>
                      <a:pt x="102" y="45"/>
                    </a:lnTo>
                    <a:lnTo>
                      <a:pt x="116" y="49"/>
                    </a:lnTo>
                    <a:lnTo>
                      <a:pt x="131" y="52"/>
                    </a:lnTo>
                    <a:lnTo>
                      <a:pt x="146" y="56"/>
                    </a:lnTo>
                    <a:lnTo>
                      <a:pt x="160" y="61"/>
                    </a:lnTo>
                    <a:lnTo>
                      <a:pt x="175" y="65"/>
                    </a:lnTo>
                    <a:lnTo>
                      <a:pt x="191" y="68"/>
                    </a:lnTo>
                    <a:lnTo>
                      <a:pt x="205" y="72"/>
                    </a:lnTo>
                    <a:lnTo>
                      <a:pt x="220" y="76"/>
                    </a:lnTo>
                    <a:lnTo>
                      <a:pt x="234" y="80"/>
                    </a:lnTo>
                    <a:lnTo>
                      <a:pt x="249" y="84"/>
                    </a:lnTo>
                    <a:lnTo>
                      <a:pt x="264" y="88"/>
                    </a:lnTo>
                    <a:lnTo>
                      <a:pt x="278" y="92"/>
                    </a:lnTo>
                    <a:lnTo>
                      <a:pt x="317" y="97"/>
                    </a:lnTo>
                    <a:lnTo>
                      <a:pt x="354" y="103"/>
                    </a:lnTo>
                    <a:lnTo>
                      <a:pt x="390" y="109"/>
                    </a:lnTo>
                    <a:lnTo>
                      <a:pt x="427" y="115"/>
                    </a:lnTo>
                    <a:lnTo>
                      <a:pt x="462" y="121"/>
                    </a:lnTo>
                    <a:lnTo>
                      <a:pt x="498" y="128"/>
                    </a:lnTo>
                    <a:lnTo>
                      <a:pt x="534" y="135"/>
                    </a:lnTo>
                    <a:lnTo>
                      <a:pt x="569" y="141"/>
                    </a:lnTo>
                    <a:lnTo>
                      <a:pt x="604" y="148"/>
                    </a:lnTo>
                    <a:lnTo>
                      <a:pt x="639" y="155"/>
                    </a:lnTo>
                    <a:lnTo>
                      <a:pt x="675" y="162"/>
                    </a:lnTo>
                    <a:lnTo>
                      <a:pt x="710" y="168"/>
                    </a:lnTo>
                    <a:lnTo>
                      <a:pt x="747" y="176"/>
                    </a:lnTo>
                    <a:lnTo>
                      <a:pt x="783" y="183"/>
                    </a:lnTo>
                    <a:lnTo>
                      <a:pt x="821" y="189"/>
                    </a:lnTo>
                    <a:lnTo>
                      <a:pt x="860" y="197"/>
                    </a:lnTo>
                    <a:lnTo>
                      <a:pt x="897" y="203"/>
                    </a:lnTo>
                    <a:lnTo>
                      <a:pt x="936" y="210"/>
                    </a:lnTo>
                    <a:lnTo>
                      <a:pt x="974" y="217"/>
                    </a:lnTo>
                    <a:lnTo>
                      <a:pt x="1011" y="224"/>
                    </a:lnTo>
                    <a:lnTo>
                      <a:pt x="1050" y="230"/>
                    </a:lnTo>
                    <a:lnTo>
                      <a:pt x="1088" y="237"/>
                    </a:lnTo>
                    <a:lnTo>
                      <a:pt x="1125" y="245"/>
                    </a:lnTo>
                    <a:lnTo>
                      <a:pt x="1164" y="251"/>
                    </a:lnTo>
                    <a:lnTo>
                      <a:pt x="1202" y="258"/>
                    </a:lnTo>
                    <a:lnTo>
                      <a:pt x="1240" y="266"/>
                    </a:lnTo>
                    <a:lnTo>
                      <a:pt x="1278" y="273"/>
                    </a:lnTo>
                    <a:lnTo>
                      <a:pt x="1317" y="280"/>
                    </a:lnTo>
                    <a:lnTo>
                      <a:pt x="1355" y="288"/>
                    </a:lnTo>
                    <a:lnTo>
                      <a:pt x="1393" y="295"/>
                    </a:lnTo>
                    <a:lnTo>
                      <a:pt x="1432" y="302"/>
                    </a:lnTo>
                    <a:lnTo>
                      <a:pt x="1470" y="310"/>
                    </a:lnTo>
                    <a:lnTo>
                      <a:pt x="1470" y="306"/>
                    </a:lnTo>
                    <a:lnTo>
                      <a:pt x="1471" y="300"/>
                    </a:lnTo>
                    <a:lnTo>
                      <a:pt x="1471" y="296"/>
                    </a:lnTo>
                    <a:lnTo>
                      <a:pt x="1472" y="292"/>
                    </a:lnTo>
                    <a:close/>
                  </a:path>
                </a:pathLst>
              </a:custGeom>
              <a:solidFill>
                <a:srgbClr val="C98400"/>
              </a:solidFill>
              <a:ln>
                <a:noFill/>
              </a:ln>
            </p:spPr>
          </p:sp>
          <p:sp>
            <p:nvSpPr>
              <p:cNvPr id="712" name="Google Shape;712;p6"/>
              <p:cNvSpPr/>
              <p:nvPr/>
            </p:nvSpPr>
            <p:spPr>
              <a:xfrm>
                <a:off x="7308000" y="5688360"/>
                <a:ext cx="464400" cy="97200"/>
              </a:xfrm>
              <a:custGeom>
                <a:rect b="b" l="l" r="r" t="t"/>
                <a:pathLst>
                  <a:path extrusionOk="0" h="308" w="1475">
                    <a:moveTo>
                      <a:pt x="1471" y="291"/>
                    </a:moveTo>
                    <a:lnTo>
                      <a:pt x="1472" y="288"/>
                    </a:lnTo>
                    <a:lnTo>
                      <a:pt x="1473" y="285"/>
                    </a:lnTo>
                    <a:lnTo>
                      <a:pt x="1473" y="281"/>
                    </a:lnTo>
                    <a:lnTo>
                      <a:pt x="1475" y="279"/>
                    </a:lnTo>
                    <a:lnTo>
                      <a:pt x="1435" y="274"/>
                    </a:lnTo>
                    <a:lnTo>
                      <a:pt x="1395" y="270"/>
                    </a:lnTo>
                    <a:lnTo>
                      <a:pt x="1356" y="265"/>
                    </a:lnTo>
                    <a:lnTo>
                      <a:pt x="1318" y="258"/>
                    </a:lnTo>
                    <a:lnTo>
                      <a:pt x="1278" y="253"/>
                    </a:lnTo>
                    <a:lnTo>
                      <a:pt x="1239" y="248"/>
                    </a:lnTo>
                    <a:lnTo>
                      <a:pt x="1201" y="242"/>
                    </a:lnTo>
                    <a:lnTo>
                      <a:pt x="1162" y="235"/>
                    </a:lnTo>
                    <a:lnTo>
                      <a:pt x="1123" y="229"/>
                    </a:lnTo>
                    <a:lnTo>
                      <a:pt x="1086" y="222"/>
                    </a:lnTo>
                    <a:lnTo>
                      <a:pt x="1047" y="216"/>
                    </a:lnTo>
                    <a:lnTo>
                      <a:pt x="1008" y="208"/>
                    </a:lnTo>
                    <a:lnTo>
                      <a:pt x="970" y="201"/>
                    </a:lnTo>
                    <a:lnTo>
                      <a:pt x="931" y="192"/>
                    </a:lnTo>
                    <a:lnTo>
                      <a:pt x="891" y="185"/>
                    </a:lnTo>
                    <a:lnTo>
                      <a:pt x="852" y="177"/>
                    </a:lnTo>
                    <a:lnTo>
                      <a:pt x="817" y="171"/>
                    </a:lnTo>
                    <a:lnTo>
                      <a:pt x="780" y="163"/>
                    </a:lnTo>
                    <a:lnTo>
                      <a:pt x="746" y="157"/>
                    </a:lnTo>
                    <a:lnTo>
                      <a:pt x="710" y="151"/>
                    </a:lnTo>
                    <a:lnTo>
                      <a:pt x="676" y="143"/>
                    </a:lnTo>
                    <a:lnTo>
                      <a:pt x="640" y="137"/>
                    </a:lnTo>
                    <a:lnTo>
                      <a:pt x="606" y="131"/>
                    </a:lnTo>
                    <a:lnTo>
                      <a:pt x="571" y="123"/>
                    </a:lnTo>
                    <a:lnTo>
                      <a:pt x="537" y="117"/>
                    </a:lnTo>
                    <a:lnTo>
                      <a:pt x="502" y="111"/>
                    </a:lnTo>
                    <a:lnTo>
                      <a:pt x="468" y="105"/>
                    </a:lnTo>
                    <a:lnTo>
                      <a:pt x="432" y="98"/>
                    </a:lnTo>
                    <a:lnTo>
                      <a:pt x="397" y="92"/>
                    </a:lnTo>
                    <a:lnTo>
                      <a:pt x="361" y="86"/>
                    </a:lnTo>
                    <a:lnTo>
                      <a:pt x="325" y="79"/>
                    </a:lnTo>
                    <a:lnTo>
                      <a:pt x="289" y="73"/>
                    </a:lnTo>
                    <a:lnTo>
                      <a:pt x="277" y="70"/>
                    </a:lnTo>
                    <a:lnTo>
                      <a:pt x="267" y="67"/>
                    </a:lnTo>
                    <a:lnTo>
                      <a:pt x="255" y="65"/>
                    </a:lnTo>
                    <a:lnTo>
                      <a:pt x="244" y="62"/>
                    </a:lnTo>
                    <a:lnTo>
                      <a:pt x="233" y="58"/>
                    </a:lnTo>
                    <a:lnTo>
                      <a:pt x="222" y="55"/>
                    </a:lnTo>
                    <a:lnTo>
                      <a:pt x="210" y="52"/>
                    </a:lnTo>
                    <a:lnTo>
                      <a:pt x="200" y="50"/>
                    </a:lnTo>
                    <a:lnTo>
                      <a:pt x="188" y="47"/>
                    </a:lnTo>
                    <a:lnTo>
                      <a:pt x="177" y="44"/>
                    </a:lnTo>
                    <a:lnTo>
                      <a:pt x="165" y="41"/>
                    </a:lnTo>
                    <a:lnTo>
                      <a:pt x="155" y="39"/>
                    </a:lnTo>
                    <a:lnTo>
                      <a:pt x="144" y="35"/>
                    </a:lnTo>
                    <a:lnTo>
                      <a:pt x="132" y="32"/>
                    </a:lnTo>
                    <a:lnTo>
                      <a:pt x="122" y="30"/>
                    </a:lnTo>
                    <a:lnTo>
                      <a:pt x="110" y="27"/>
                    </a:lnTo>
                    <a:lnTo>
                      <a:pt x="98" y="24"/>
                    </a:lnTo>
                    <a:lnTo>
                      <a:pt x="85" y="20"/>
                    </a:lnTo>
                    <a:lnTo>
                      <a:pt x="72" y="17"/>
                    </a:lnTo>
                    <a:lnTo>
                      <a:pt x="61" y="13"/>
                    </a:lnTo>
                    <a:lnTo>
                      <a:pt x="48" y="9"/>
                    </a:lnTo>
                    <a:lnTo>
                      <a:pt x="36" y="6"/>
                    </a:lnTo>
                    <a:lnTo>
                      <a:pt x="24" y="3"/>
                    </a:lnTo>
                    <a:lnTo>
                      <a:pt x="12" y="0"/>
                    </a:lnTo>
                    <a:lnTo>
                      <a:pt x="9" y="4"/>
                    </a:lnTo>
                    <a:lnTo>
                      <a:pt x="7" y="7"/>
                    </a:lnTo>
                    <a:lnTo>
                      <a:pt x="3" y="11"/>
                    </a:lnTo>
                    <a:lnTo>
                      <a:pt x="0" y="14"/>
                    </a:lnTo>
                    <a:lnTo>
                      <a:pt x="6" y="16"/>
                    </a:lnTo>
                    <a:lnTo>
                      <a:pt x="12" y="18"/>
                    </a:lnTo>
                    <a:lnTo>
                      <a:pt x="17" y="19"/>
                    </a:lnTo>
                    <a:lnTo>
                      <a:pt x="22" y="21"/>
                    </a:lnTo>
                    <a:lnTo>
                      <a:pt x="27" y="22"/>
                    </a:lnTo>
                    <a:lnTo>
                      <a:pt x="34" y="24"/>
                    </a:lnTo>
                    <a:lnTo>
                      <a:pt x="39" y="25"/>
                    </a:lnTo>
                    <a:lnTo>
                      <a:pt x="44" y="27"/>
                    </a:lnTo>
                    <a:lnTo>
                      <a:pt x="59" y="31"/>
                    </a:lnTo>
                    <a:lnTo>
                      <a:pt x="75" y="34"/>
                    </a:lnTo>
                    <a:lnTo>
                      <a:pt x="89" y="39"/>
                    </a:lnTo>
                    <a:lnTo>
                      <a:pt x="104" y="43"/>
                    </a:lnTo>
                    <a:lnTo>
                      <a:pt x="118" y="47"/>
                    </a:lnTo>
                    <a:lnTo>
                      <a:pt x="134" y="50"/>
                    </a:lnTo>
                    <a:lnTo>
                      <a:pt x="149" y="54"/>
                    </a:lnTo>
                    <a:lnTo>
                      <a:pt x="164" y="58"/>
                    </a:lnTo>
                    <a:lnTo>
                      <a:pt x="179" y="63"/>
                    </a:lnTo>
                    <a:lnTo>
                      <a:pt x="194" y="66"/>
                    </a:lnTo>
                    <a:lnTo>
                      <a:pt x="209" y="70"/>
                    </a:lnTo>
                    <a:lnTo>
                      <a:pt x="224" y="74"/>
                    </a:lnTo>
                    <a:lnTo>
                      <a:pt x="239" y="78"/>
                    </a:lnTo>
                    <a:lnTo>
                      <a:pt x="253" y="82"/>
                    </a:lnTo>
                    <a:lnTo>
                      <a:pt x="269" y="86"/>
                    </a:lnTo>
                    <a:lnTo>
                      <a:pt x="284" y="90"/>
                    </a:lnTo>
                    <a:lnTo>
                      <a:pt x="321" y="95"/>
                    </a:lnTo>
                    <a:lnTo>
                      <a:pt x="359" y="101"/>
                    </a:lnTo>
                    <a:lnTo>
                      <a:pt x="395" y="107"/>
                    </a:lnTo>
                    <a:lnTo>
                      <a:pt x="431" y="113"/>
                    </a:lnTo>
                    <a:lnTo>
                      <a:pt x="467" y="119"/>
                    </a:lnTo>
                    <a:lnTo>
                      <a:pt x="502" y="125"/>
                    </a:lnTo>
                    <a:lnTo>
                      <a:pt x="537" y="133"/>
                    </a:lnTo>
                    <a:lnTo>
                      <a:pt x="571" y="139"/>
                    </a:lnTo>
                    <a:lnTo>
                      <a:pt x="606" y="146"/>
                    </a:lnTo>
                    <a:lnTo>
                      <a:pt x="641" y="153"/>
                    </a:lnTo>
                    <a:lnTo>
                      <a:pt x="676" y="160"/>
                    </a:lnTo>
                    <a:lnTo>
                      <a:pt x="711" y="166"/>
                    </a:lnTo>
                    <a:lnTo>
                      <a:pt x="748" y="174"/>
                    </a:lnTo>
                    <a:lnTo>
                      <a:pt x="784" y="181"/>
                    </a:lnTo>
                    <a:lnTo>
                      <a:pt x="821" y="187"/>
                    </a:lnTo>
                    <a:lnTo>
                      <a:pt x="860" y="195"/>
                    </a:lnTo>
                    <a:lnTo>
                      <a:pt x="897" y="201"/>
                    </a:lnTo>
                    <a:lnTo>
                      <a:pt x="936" y="208"/>
                    </a:lnTo>
                    <a:lnTo>
                      <a:pt x="974" y="214"/>
                    </a:lnTo>
                    <a:lnTo>
                      <a:pt x="1011" y="221"/>
                    </a:lnTo>
                    <a:lnTo>
                      <a:pt x="1050" y="228"/>
                    </a:lnTo>
                    <a:lnTo>
                      <a:pt x="1088" y="235"/>
                    </a:lnTo>
                    <a:lnTo>
                      <a:pt x="1125" y="242"/>
                    </a:lnTo>
                    <a:lnTo>
                      <a:pt x="1164" y="249"/>
                    </a:lnTo>
                    <a:lnTo>
                      <a:pt x="1202" y="256"/>
                    </a:lnTo>
                    <a:lnTo>
                      <a:pt x="1240" y="264"/>
                    </a:lnTo>
                    <a:lnTo>
                      <a:pt x="1278" y="271"/>
                    </a:lnTo>
                    <a:lnTo>
                      <a:pt x="1317" y="278"/>
                    </a:lnTo>
                    <a:lnTo>
                      <a:pt x="1355" y="286"/>
                    </a:lnTo>
                    <a:lnTo>
                      <a:pt x="1393" y="293"/>
                    </a:lnTo>
                    <a:lnTo>
                      <a:pt x="1432" y="300"/>
                    </a:lnTo>
                    <a:lnTo>
                      <a:pt x="1470" y="308"/>
                    </a:lnTo>
                    <a:lnTo>
                      <a:pt x="1470" y="303"/>
                    </a:lnTo>
                    <a:lnTo>
                      <a:pt x="1471" y="299"/>
                    </a:lnTo>
                    <a:lnTo>
                      <a:pt x="1471" y="295"/>
                    </a:lnTo>
                    <a:lnTo>
                      <a:pt x="1471" y="291"/>
                    </a:lnTo>
                    <a:close/>
                  </a:path>
                </a:pathLst>
              </a:custGeom>
              <a:solidFill>
                <a:srgbClr val="CC8700"/>
              </a:solidFill>
              <a:ln>
                <a:noFill/>
              </a:ln>
            </p:spPr>
          </p:sp>
          <p:sp>
            <p:nvSpPr>
              <p:cNvPr id="713" name="Google Shape;713;p6"/>
              <p:cNvSpPr/>
              <p:nvPr/>
            </p:nvSpPr>
            <p:spPr>
              <a:xfrm>
                <a:off x="7308000" y="5689800"/>
                <a:ext cx="464400" cy="95760"/>
              </a:xfrm>
              <a:custGeom>
                <a:rect b="b" l="l" r="r" t="t"/>
                <a:pathLst>
                  <a:path extrusionOk="0" h="305" w="1471">
                    <a:moveTo>
                      <a:pt x="1469" y="290"/>
                    </a:moveTo>
                    <a:lnTo>
                      <a:pt x="1470" y="288"/>
                    </a:lnTo>
                    <a:lnTo>
                      <a:pt x="1470" y="285"/>
                    </a:lnTo>
                    <a:lnTo>
                      <a:pt x="1470" y="283"/>
                    </a:lnTo>
                    <a:lnTo>
                      <a:pt x="1471" y="280"/>
                    </a:lnTo>
                    <a:lnTo>
                      <a:pt x="1432" y="275"/>
                    </a:lnTo>
                    <a:lnTo>
                      <a:pt x="1392" y="271"/>
                    </a:lnTo>
                    <a:lnTo>
                      <a:pt x="1353" y="266"/>
                    </a:lnTo>
                    <a:lnTo>
                      <a:pt x="1315" y="260"/>
                    </a:lnTo>
                    <a:lnTo>
                      <a:pt x="1275" y="254"/>
                    </a:lnTo>
                    <a:lnTo>
                      <a:pt x="1236" y="249"/>
                    </a:lnTo>
                    <a:lnTo>
                      <a:pt x="1197" y="243"/>
                    </a:lnTo>
                    <a:lnTo>
                      <a:pt x="1160" y="237"/>
                    </a:lnTo>
                    <a:lnTo>
                      <a:pt x="1121" y="230"/>
                    </a:lnTo>
                    <a:lnTo>
                      <a:pt x="1082" y="223"/>
                    </a:lnTo>
                    <a:lnTo>
                      <a:pt x="1044" y="217"/>
                    </a:lnTo>
                    <a:lnTo>
                      <a:pt x="1005" y="209"/>
                    </a:lnTo>
                    <a:lnTo>
                      <a:pt x="966" y="202"/>
                    </a:lnTo>
                    <a:lnTo>
                      <a:pt x="928" y="194"/>
                    </a:lnTo>
                    <a:lnTo>
                      <a:pt x="889" y="186"/>
                    </a:lnTo>
                    <a:lnTo>
                      <a:pt x="850" y="178"/>
                    </a:lnTo>
                    <a:lnTo>
                      <a:pt x="815" y="172"/>
                    </a:lnTo>
                    <a:lnTo>
                      <a:pt x="778" y="164"/>
                    </a:lnTo>
                    <a:lnTo>
                      <a:pt x="744" y="158"/>
                    </a:lnTo>
                    <a:lnTo>
                      <a:pt x="708" y="152"/>
                    </a:lnTo>
                    <a:lnTo>
                      <a:pt x="674" y="144"/>
                    </a:lnTo>
                    <a:lnTo>
                      <a:pt x="639" y="138"/>
                    </a:lnTo>
                    <a:lnTo>
                      <a:pt x="605" y="132"/>
                    </a:lnTo>
                    <a:lnTo>
                      <a:pt x="570" y="124"/>
                    </a:lnTo>
                    <a:lnTo>
                      <a:pt x="536" y="118"/>
                    </a:lnTo>
                    <a:lnTo>
                      <a:pt x="501" y="112"/>
                    </a:lnTo>
                    <a:lnTo>
                      <a:pt x="466" y="105"/>
                    </a:lnTo>
                    <a:lnTo>
                      <a:pt x="431" y="98"/>
                    </a:lnTo>
                    <a:lnTo>
                      <a:pt x="396" y="92"/>
                    </a:lnTo>
                    <a:lnTo>
                      <a:pt x="360" y="86"/>
                    </a:lnTo>
                    <a:lnTo>
                      <a:pt x="324" y="79"/>
                    </a:lnTo>
                    <a:lnTo>
                      <a:pt x="288" y="73"/>
                    </a:lnTo>
                    <a:lnTo>
                      <a:pt x="276" y="70"/>
                    </a:lnTo>
                    <a:lnTo>
                      <a:pt x="266" y="67"/>
                    </a:lnTo>
                    <a:lnTo>
                      <a:pt x="254" y="65"/>
                    </a:lnTo>
                    <a:lnTo>
                      <a:pt x="243" y="62"/>
                    </a:lnTo>
                    <a:lnTo>
                      <a:pt x="231" y="59"/>
                    </a:lnTo>
                    <a:lnTo>
                      <a:pt x="221" y="55"/>
                    </a:lnTo>
                    <a:lnTo>
                      <a:pt x="209" y="52"/>
                    </a:lnTo>
                    <a:lnTo>
                      <a:pt x="198" y="49"/>
                    </a:lnTo>
                    <a:lnTo>
                      <a:pt x="186" y="47"/>
                    </a:lnTo>
                    <a:lnTo>
                      <a:pt x="175" y="44"/>
                    </a:lnTo>
                    <a:lnTo>
                      <a:pt x="164" y="41"/>
                    </a:lnTo>
                    <a:lnTo>
                      <a:pt x="153" y="38"/>
                    </a:lnTo>
                    <a:lnTo>
                      <a:pt x="141" y="34"/>
                    </a:lnTo>
                    <a:lnTo>
                      <a:pt x="130" y="32"/>
                    </a:lnTo>
                    <a:lnTo>
                      <a:pt x="120" y="29"/>
                    </a:lnTo>
                    <a:lnTo>
                      <a:pt x="108" y="26"/>
                    </a:lnTo>
                    <a:lnTo>
                      <a:pt x="95" y="23"/>
                    </a:lnTo>
                    <a:lnTo>
                      <a:pt x="84" y="20"/>
                    </a:lnTo>
                    <a:lnTo>
                      <a:pt x="71" y="17"/>
                    </a:lnTo>
                    <a:lnTo>
                      <a:pt x="60" y="12"/>
                    </a:lnTo>
                    <a:lnTo>
                      <a:pt x="47" y="9"/>
                    </a:lnTo>
                    <a:lnTo>
                      <a:pt x="35" y="6"/>
                    </a:lnTo>
                    <a:lnTo>
                      <a:pt x="23" y="3"/>
                    </a:lnTo>
                    <a:lnTo>
                      <a:pt x="11" y="0"/>
                    </a:lnTo>
                    <a:lnTo>
                      <a:pt x="8" y="3"/>
                    </a:lnTo>
                    <a:lnTo>
                      <a:pt x="6" y="6"/>
                    </a:lnTo>
                    <a:lnTo>
                      <a:pt x="2" y="10"/>
                    </a:lnTo>
                    <a:lnTo>
                      <a:pt x="0" y="13"/>
                    </a:lnTo>
                    <a:lnTo>
                      <a:pt x="7" y="15"/>
                    </a:lnTo>
                    <a:lnTo>
                      <a:pt x="12" y="17"/>
                    </a:lnTo>
                    <a:lnTo>
                      <a:pt x="18" y="18"/>
                    </a:lnTo>
                    <a:lnTo>
                      <a:pt x="23" y="19"/>
                    </a:lnTo>
                    <a:lnTo>
                      <a:pt x="29" y="21"/>
                    </a:lnTo>
                    <a:lnTo>
                      <a:pt x="34" y="22"/>
                    </a:lnTo>
                    <a:lnTo>
                      <a:pt x="40" y="23"/>
                    </a:lnTo>
                    <a:lnTo>
                      <a:pt x="45" y="24"/>
                    </a:lnTo>
                    <a:lnTo>
                      <a:pt x="60" y="28"/>
                    </a:lnTo>
                    <a:lnTo>
                      <a:pt x="76" y="32"/>
                    </a:lnTo>
                    <a:lnTo>
                      <a:pt x="90" y="35"/>
                    </a:lnTo>
                    <a:lnTo>
                      <a:pt x="106" y="40"/>
                    </a:lnTo>
                    <a:lnTo>
                      <a:pt x="121" y="44"/>
                    </a:lnTo>
                    <a:lnTo>
                      <a:pt x="136" y="48"/>
                    </a:lnTo>
                    <a:lnTo>
                      <a:pt x="151" y="52"/>
                    </a:lnTo>
                    <a:lnTo>
                      <a:pt x="167" y="55"/>
                    </a:lnTo>
                    <a:lnTo>
                      <a:pt x="181" y="60"/>
                    </a:lnTo>
                    <a:lnTo>
                      <a:pt x="197" y="64"/>
                    </a:lnTo>
                    <a:lnTo>
                      <a:pt x="212" y="68"/>
                    </a:lnTo>
                    <a:lnTo>
                      <a:pt x="227" y="72"/>
                    </a:lnTo>
                    <a:lnTo>
                      <a:pt x="242" y="76"/>
                    </a:lnTo>
                    <a:lnTo>
                      <a:pt x="258" y="79"/>
                    </a:lnTo>
                    <a:lnTo>
                      <a:pt x="272" y="84"/>
                    </a:lnTo>
                    <a:lnTo>
                      <a:pt x="288" y="88"/>
                    </a:lnTo>
                    <a:lnTo>
                      <a:pt x="325" y="93"/>
                    </a:lnTo>
                    <a:lnTo>
                      <a:pt x="363" y="98"/>
                    </a:lnTo>
                    <a:lnTo>
                      <a:pt x="400" y="105"/>
                    </a:lnTo>
                    <a:lnTo>
                      <a:pt x="435" y="111"/>
                    </a:lnTo>
                    <a:lnTo>
                      <a:pt x="470" y="117"/>
                    </a:lnTo>
                    <a:lnTo>
                      <a:pt x="504" y="123"/>
                    </a:lnTo>
                    <a:lnTo>
                      <a:pt x="539" y="131"/>
                    </a:lnTo>
                    <a:lnTo>
                      <a:pt x="573" y="137"/>
                    </a:lnTo>
                    <a:lnTo>
                      <a:pt x="607" y="144"/>
                    </a:lnTo>
                    <a:lnTo>
                      <a:pt x="641" y="152"/>
                    </a:lnTo>
                    <a:lnTo>
                      <a:pt x="676" y="158"/>
                    </a:lnTo>
                    <a:lnTo>
                      <a:pt x="711" y="165"/>
                    </a:lnTo>
                    <a:lnTo>
                      <a:pt x="747" y="173"/>
                    </a:lnTo>
                    <a:lnTo>
                      <a:pt x="783" y="180"/>
                    </a:lnTo>
                    <a:lnTo>
                      <a:pt x="820" y="186"/>
                    </a:lnTo>
                    <a:lnTo>
                      <a:pt x="859" y="194"/>
                    </a:lnTo>
                    <a:lnTo>
                      <a:pt x="896" y="200"/>
                    </a:lnTo>
                    <a:lnTo>
                      <a:pt x="935" y="206"/>
                    </a:lnTo>
                    <a:lnTo>
                      <a:pt x="973" y="212"/>
                    </a:lnTo>
                    <a:lnTo>
                      <a:pt x="1010" y="219"/>
                    </a:lnTo>
                    <a:lnTo>
                      <a:pt x="1049" y="226"/>
                    </a:lnTo>
                    <a:lnTo>
                      <a:pt x="1087" y="232"/>
                    </a:lnTo>
                    <a:lnTo>
                      <a:pt x="1124" y="240"/>
                    </a:lnTo>
                    <a:lnTo>
                      <a:pt x="1163" y="247"/>
                    </a:lnTo>
                    <a:lnTo>
                      <a:pt x="1201" y="254"/>
                    </a:lnTo>
                    <a:lnTo>
                      <a:pt x="1239" y="261"/>
                    </a:lnTo>
                    <a:lnTo>
                      <a:pt x="1277" y="268"/>
                    </a:lnTo>
                    <a:lnTo>
                      <a:pt x="1316" y="275"/>
                    </a:lnTo>
                    <a:lnTo>
                      <a:pt x="1354" y="283"/>
                    </a:lnTo>
                    <a:lnTo>
                      <a:pt x="1392" y="290"/>
                    </a:lnTo>
                    <a:lnTo>
                      <a:pt x="1431" y="297"/>
                    </a:lnTo>
                    <a:lnTo>
                      <a:pt x="1469" y="305"/>
                    </a:lnTo>
                    <a:lnTo>
                      <a:pt x="1469" y="301"/>
                    </a:lnTo>
                    <a:lnTo>
                      <a:pt x="1469" y="297"/>
                    </a:lnTo>
                    <a:lnTo>
                      <a:pt x="1469" y="294"/>
                    </a:lnTo>
                    <a:lnTo>
                      <a:pt x="1469" y="290"/>
                    </a:lnTo>
                    <a:close/>
                  </a:path>
                </a:pathLst>
              </a:custGeom>
              <a:solidFill>
                <a:srgbClr val="CE8C00"/>
              </a:solidFill>
              <a:ln>
                <a:noFill/>
              </a:ln>
            </p:spPr>
          </p:sp>
          <p:sp>
            <p:nvSpPr>
              <p:cNvPr id="714" name="Google Shape;714;p6"/>
              <p:cNvSpPr/>
              <p:nvPr/>
            </p:nvSpPr>
            <p:spPr>
              <a:xfrm>
                <a:off x="7308000" y="5689800"/>
                <a:ext cx="463320" cy="95760"/>
              </a:xfrm>
              <a:custGeom>
                <a:rect b="b" l="l" r="r" t="t"/>
                <a:pathLst>
                  <a:path extrusionOk="0" h="303" w="1468">
                    <a:moveTo>
                      <a:pt x="1468" y="290"/>
                    </a:moveTo>
                    <a:lnTo>
                      <a:pt x="1468" y="282"/>
                    </a:lnTo>
                    <a:lnTo>
                      <a:pt x="1429" y="276"/>
                    </a:lnTo>
                    <a:lnTo>
                      <a:pt x="1389" y="272"/>
                    </a:lnTo>
                    <a:lnTo>
                      <a:pt x="1350" y="267"/>
                    </a:lnTo>
                    <a:lnTo>
                      <a:pt x="1312" y="261"/>
                    </a:lnTo>
                    <a:lnTo>
                      <a:pt x="1273" y="255"/>
                    </a:lnTo>
                    <a:lnTo>
                      <a:pt x="1234" y="250"/>
                    </a:lnTo>
                    <a:lnTo>
                      <a:pt x="1195" y="244"/>
                    </a:lnTo>
                    <a:lnTo>
                      <a:pt x="1157" y="238"/>
                    </a:lnTo>
                    <a:lnTo>
                      <a:pt x="1118" y="231"/>
                    </a:lnTo>
                    <a:lnTo>
                      <a:pt x="1080" y="224"/>
                    </a:lnTo>
                    <a:lnTo>
                      <a:pt x="1042" y="218"/>
                    </a:lnTo>
                    <a:lnTo>
                      <a:pt x="1003" y="210"/>
                    </a:lnTo>
                    <a:lnTo>
                      <a:pt x="964" y="203"/>
                    </a:lnTo>
                    <a:lnTo>
                      <a:pt x="926" y="195"/>
                    </a:lnTo>
                    <a:lnTo>
                      <a:pt x="887" y="187"/>
                    </a:lnTo>
                    <a:lnTo>
                      <a:pt x="848" y="179"/>
                    </a:lnTo>
                    <a:lnTo>
                      <a:pt x="812" y="173"/>
                    </a:lnTo>
                    <a:lnTo>
                      <a:pt x="776" y="165"/>
                    </a:lnTo>
                    <a:lnTo>
                      <a:pt x="741" y="159"/>
                    </a:lnTo>
                    <a:lnTo>
                      <a:pt x="706" y="153"/>
                    </a:lnTo>
                    <a:lnTo>
                      <a:pt x="672" y="145"/>
                    </a:lnTo>
                    <a:lnTo>
                      <a:pt x="637" y="139"/>
                    </a:lnTo>
                    <a:lnTo>
                      <a:pt x="603" y="132"/>
                    </a:lnTo>
                    <a:lnTo>
                      <a:pt x="568" y="126"/>
                    </a:lnTo>
                    <a:lnTo>
                      <a:pt x="534" y="118"/>
                    </a:lnTo>
                    <a:lnTo>
                      <a:pt x="499" y="112"/>
                    </a:lnTo>
                    <a:lnTo>
                      <a:pt x="465" y="105"/>
                    </a:lnTo>
                    <a:lnTo>
                      <a:pt x="430" y="98"/>
                    </a:lnTo>
                    <a:lnTo>
                      <a:pt x="395" y="91"/>
                    </a:lnTo>
                    <a:lnTo>
                      <a:pt x="359" y="85"/>
                    </a:lnTo>
                    <a:lnTo>
                      <a:pt x="323" y="78"/>
                    </a:lnTo>
                    <a:lnTo>
                      <a:pt x="287" y="72"/>
                    </a:lnTo>
                    <a:lnTo>
                      <a:pt x="106" y="26"/>
                    </a:lnTo>
                    <a:lnTo>
                      <a:pt x="9" y="0"/>
                    </a:lnTo>
                    <a:lnTo>
                      <a:pt x="0" y="12"/>
                    </a:lnTo>
                    <a:lnTo>
                      <a:pt x="46" y="22"/>
                    </a:lnTo>
                    <a:lnTo>
                      <a:pt x="291" y="86"/>
                    </a:lnTo>
                    <a:lnTo>
                      <a:pt x="330" y="91"/>
                    </a:lnTo>
                    <a:lnTo>
                      <a:pt x="366" y="96"/>
                    </a:lnTo>
                    <a:lnTo>
                      <a:pt x="403" y="103"/>
                    </a:lnTo>
                    <a:lnTo>
                      <a:pt x="437" y="109"/>
                    </a:lnTo>
                    <a:lnTo>
                      <a:pt x="473" y="115"/>
                    </a:lnTo>
                    <a:lnTo>
                      <a:pt x="506" y="121"/>
                    </a:lnTo>
                    <a:lnTo>
                      <a:pt x="541" y="129"/>
                    </a:lnTo>
                    <a:lnTo>
                      <a:pt x="574" y="135"/>
                    </a:lnTo>
                    <a:lnTo>
                      <a:pt x="608" y="142"/>
                    </a:lnTo>
                    <a:lnTo>
                      <a:pt x="642" y="150"/>
                    </a:lnTo>
                    <a:lnTo>
                      <a:pt x="676" y="157"/>
                    </a:lnTo>
                    <a:lnTo>
                      <a:pt x="711" y="164"/>
                    </a:lnTo>
                    <a:lnTo>
                      <a:pt x="746" y="171"/>
                    </a:lnTo>
                    <a:lnTo>
                      <a:pt x="782" y="178"/>
                    </a:lnTo>
                    <a:lnTo>
                      <a:pt x="819" y="185"/>
                    </a:lnTo>
                    <a:lnTo>
                      <a:pt x="858" y="192"/>
                    </a:lnTo>
                    <a:lnTo>
                      <a:pt x="895" y="198"/>
                    </a:lnTo>
                    <a:lnTo>
                      <a:pt x="934" y="204"/>
                    </a:lnTo>
                    <a:lnTo>
                      <a:pt x="972" y="210"/>
                    </a:lnTo>
                    <a:lnTo>
                      <a:pt x="1009" y="217"/>
                    </a:lnTo>
                    <a:lnTo>
                      <a:pt x="1048" y="223"/>
                    </a:lnTo>
                    <a:lnTo>
                      <a:pt x="1086" y="230"/>
                    </a:lnTo>
                    <a:lnTo>
                      <a:pt x="1123" y="238"/>
                    </a:lnTo>
                    <a:lnTo>
                      <a:pt x="1162" y="244"/>
                    </a:lnTo>
                    <a:lnTo>
                      <a:pt x="1200" y="251"/>
                    </a:lnTo>
                    <a:lnTo>
                      <a:pt x="1238" y="259"/>
                    </a:lnTo>
                    <a:lnTo>
                      <a:pt x="1276" y="266"/>
                    </a:lnTo>
                    <a:lnTo>
                      <a:pt x="1315" y="273"/>
                    </a:lnTo>
                    <a:lnTo>
                      <a:pt x="1353" y="281"/>
                    </a:lnTo>
                    <a:lnTo>
                      <a:pt x="1391" y="288"/>
                    </a:lnTo>
                    <a:lnTo>
                      <a:pt x="1430" y="295"/>
                    </a:lnTo>
                    <a:lnTo>
                      <a:pt x="1468" y="303"/>
                    </a:lnTo>
                    <a:lnTo>
                      <a:pt x="1468" y="290"/>
                    </a:lnTo>
                    <a:close/>
                  </a:path>
                </a:pathLst>
              </a:custGeom>
              <a:solidFill>
                <a:srgbClr val="D18E00"/>
              </a:solidFill>
              <a:ln>
                <a:noFill/>
              </a:ln>
            </p:spPr>
          </p:sp>
          <p:sp>
            <p:nvSpPr>
              <p:cNvPr id="715" name="Google Shape;715;p6"/>
              <p:cNvSpPr/>
              <p:nvPr/>
            </p:nvSpPr>
            <p:spPr>
              <a:xfrm>
                <a:off x="7458480" y="5690880"/>
                <a:ext cx="144720" cy="54000"/>
              </a:xfrm>
              <a:custGeom>
                <a:rect b="b" l="l" r="r" t="t"/>
                <a:pathLst>
                  <a:path extrusionOk="0" h="174" w="461">
                    <a:moveTo>
                      <a:pt x="439" y="174"/>
                    </a:moveTo>
                    <a:lnTo>
                      <a:pt x="450" y="149"/>
                    </a:lnTo>
                    <a:lnTo>
                      <a:pt x="457" y="125"/>
                    </a:lnTo>
                    <a:lnTo>
                      <a:pt x="461" y="99"/>
                    </a:lnTo>
                    <a:lnTo>
                      <a:pt x="461" y="72"/>
                    </a:lnTo>
                    <a:lnTo>
                      <a:pt x="445" y="86"/>
                    </a:lnTo>
                    <a:lnTo>
                      <a:pt x="349" y="81"/>
                    </a:lnTo>
                    <a:lnTo>
                      <a:pt x="198" y="48"/>
                    </a:lnTo>
                    <a:lnTo>
                      <a:pt x="112" y="29"/>
                    </a:lnTo>
                    <a:lnTo>
                      <a:pt x="139" y="0"/>
                    </a:lnTo>
                    <a:lnTo>
                      <a:pt x="117" y="6"/>
                    </a:lnTo>
                    <a:lnTo>
                      <a:pt x="97" y="13"/>
                    </a:lnTo>
                    <a:lnTo>
                      <a:pt x="79" y="22"/>
                    </a:lnTo>
                    <a:lnTo>
                      <a:pt x="63" y="31"/>
                    </a:lnTo>
                    <a:lnTo>
                      <a:pt x="46" y="44"/>
                    </a:lnTo>
                    <a:lnTo>
                      <a:pt x="31" y="57"/>
                    </a:lnTo>
                    <a:lnTo>
                      <a:pt x="16" y="71"/>
                    </a:lnTo>
                    <a:lnTo>
                      <a:pt x="0" y="88"/>
                    </a:lnTo>
                    <a:lnTo>
                      <a:pt x="243" y="138"/>
                    </a:lnTo>
                    <a:lnTo>
                      <a:pt x="439" y="174"/>
                    </a:lnTo>
                    <a:close/>
                  </a:path>
                </a:pathLst>
              </a:custGeom>
              <a:solidFill>
                <a:srgbClr val="8C4400"/>
              </a:solidFill>
              <a:ln>
                <a:noFill/>
              </a:ln>
            </p:spPr>
          </p:sp>
          <p:sp>
            <p:nvSpPr>
              <p:cNvPr id="716" name="Google Shape;716;p6"/>
              <p:cNvSpPr/>
              <p:nvPr/>
            </p:nvSpPr>
            <p:spPr>
              <a:xfrm>
                <a:off x="7516440" y="5708880"/>
                <a:ext cx="36360" cy="9720"/>
              </a:xfrm>
              <a:custGeom>
                <a:rect b="b" l="l" r="r" t="t"/>
                <a:pathLst>
                  <a:path extrusionOk="0" h="29" w="118">
                    <a:moveTo>
                      <a:pt x="61" y="5"/>
                    </a:moveTo>
                    <a:lnTo>
                      <a:pt x="49" y="3"/>
                    </a:lnTo>
                    <a:lnTo>
                      <a:pt x="38" y="1"/>
                    </a:lnTo>
                    <a:lnTo>
                      <a:pt x="27" y="0"/>
                    </a:lnTo>
                    <a:lnTo>
                      <a:pt x="19" y="0"/>
                    </a:lnTo>
                    <a:lnTo>
                      <a:pt x="12" y="0"/>
                    </a:lnTo>
                    <a:lnTo>
                      <a:pt x="5" y="0"/>
                    </a:lnTo>
                    <a:lnTo>
                      <a:pt x="2" y="1"/>
                    </a:lnTo>
                    <a:lnTo>
                      <a:pt x="0" y="3"/>
                    </a:lnTo>
                    <a:lnTo>
                      <a:pt x="1" y="5"/>
                    </a:lnTo>
                    <a:lnTo>
                      <a:pt x="4" y="7"/>
                    </a:lnTo>
                    <a:lnTo>
                      <a:pt x="9" y="9"/>
                    </a:lnTo>
                    <a:lnTo>
                      <a:pt x="17" y="12"/>
                    </a:lnTo>
                    <a:lnTo>
                      <a:pt x="25" y="14"/>
                    </a:lnTo>
                    <a:lnTo>
                      <a:pt x="35" y="18"/>
                    </a:lnTo>
                    <a:lnTo>
                      <a:pt x="46" y="21"/>
                    </a:lnTo>
                    <a:lnTo>
                      <a:pt x="58" y="23"/>
                    </a:lnTo>
                    <a:lnTo>
                      <a:pt x="69" y="25"/>
                    </a:lnTo>
                    <a:lnTo>
                      <a:pt x="81" y="27"/>
                    </a:lnTo>
                    <a:lnTo>
                      <a:pt x="91" y="28"/>
                    </a:lnTo>
                    <a:lnTo>
                      <a:pt x="99" y="29"/>
                    </a:lnTo>
                    <a:lnTo>
                      <a:pt x="107" y="29"/>
                    </a:lnTo>
                    <a:lnTo>
                      <a:pt x="113" y="29"/>
                    </a:lnTo>
                    <a:lnTo>
                      <a:pt x="116" y="28"/>
                    </a:lnTo>
                    <a:lnTo>
                      <a:pt x="118" y="26"/>
                    </a:lnTo>
                    <a:lnTo>
                      <a:pt x="117" y="24"/>
                    </a:lnTo>
                    <a:lnTo>
                      <a:pt x="114" y="22"/>
                    </a:lnTo>
                    <a:lnTo>
                      <a:pt x="109" y="19"/>
                    </a:lnTo>
                    <a:lnTo>
                      <a:pt x="103" y="15"/>
                    </a:lnTo>
                    <a:lnTo>
                      <a:pt x="93" y="13"/>
                    </a:lnTo>
                    <a:lnTo>
                      <a:pt x="84" y="10"/>
                    </a:lnTo>
                    <a:lnTo>
                      <a:pt x="72" y="7"/>
                    </a:lnTo>
                    <a:lnTo>
                      <a:pt x="61" y="5"/>
                    </a:lnTo>
                    <a:close/>
                  </a:path>
                </a:pathLst>
              </a:custGeom>
              <a:solidFill>
                <a:srgbClr val="00335B"/>
              </a:solidFill>
              <a:ln>
                <a:noFill/>
              </a:ln>
            </p:spPr>
          </p:sp>
          <p:sp>
            <p:nvSpPr>
              <p:cNvPr id="717" name="Google Shape;717;p6"/>
              <p:cNvSpPr/>
              <p:nvPr/>
            </p:nvSpPr>
            <p:spPr>
              <a:xfrm>
                <a:off x="7489800" y="5704920"/>
                <a:ext cx="26280" cy="6120"/>
              </a:xfrm>
              <a:custGeom>
                <a:rect b="b" l="l" r="r" t="t"/>
                <a:pathLst>
                  <a:path extrusionOk="0" h="21" w="82">
                    <a:moveTo>
                      <a:pt x="42" y="4"/>
                    </a:moveTo>
                    <a:lnTo>
                      <a:pt x="34" y="3"/>
                    </a:lnTo>
                    <a:lnTo>
                      <a:pt x="26" y="2"/>
                    </a:lnTo>
                    <a:lnTo>
                      <a:pt x="19" y="1"/>
                    </a:lnTo>
                    <a:lnTo>
                      <a:pt x="13" y="0"/>
                    </a:lnTo>
                    <a:lnTo>
                      <a:pt x="8" y="0"/>
                    </a:lnTo>
                    <a:lnTo>
                      <a:pt x="4" y="0"/>
                    </a:lnTo>
                    <a:lnTo>
                      <a:pt x="2" y="1"/>
                    </a:lnTo>
                    <a:lnTo>
                      <a:pt x="0" y="2"/>
                    </a:lnTo>
                    <a:lnTo>
                      <a:pt x="0" y="4"/>
                    </a:lnTo>
                    <a:lnTo>
                      <a:pt x="3" y="5"/>
                    </a:lnTo>
                    <a:lnTo>
                      <a:pt x="7" y="7"/>
                    </a:lnTo>
                    <a:lnTo>
                      <a:pt x="11" y="9"/>
                    </a:lnTo>
                    <a:lnTo>
                      <a:pt x="17" y="12"/>
                    </a:lnTo>
                    <a:lnTo>
                      <a:pt x="23" y="14"/>
                    </a:lnTo>
                    <a:lnTo>
                      <a:pt x="31" y="15"/>
                    </a:lnTo>
                    <a:lnTo>
                      <a:pt x="39" y="17"/>
                    </a:lnTo>
                    <a:lnTo>
                      <a:pt x="48" y="18"/>
                    </a:lnTo>
                    <a:lnTo>
                      <a:pt x="56" y="19"/>
                    </a:lnTo>
                    <a:lnTo>
                      <a:pt x="62" y="20"/>
                    </a:lnTo>
                    <a:lnTo>
                      <a:pt x="68" y="21"/>
                    </a:lnTo>
                    <a:lnTo>
                      <a:pt x="74" y="21"/>
                    </a:lnTo>
                    <a:lnTo>
                      <a:pt x="78" y="21"/>
                    </a:lnTo>
                    <a:lnTo>
                      <a:pt x="81" y="20"/>
                    </a:lnTo>
                    <a:lnTo>
                      <a:pt x="82" y="19"/>
                    </a:lnTo>
                    <a:lnTo>
                      <a:pt x="81" y="17"/>
                    </a:lnTo>
                    <a:lnTo>
                      <a:pt x="79" y="16"/>
                    </a:lnTo>
                    <a:lnTo>
                      <a:pt x="76" y="14"/>
                    </a:lnTo>
                    <a:lnTo>
                      <a:pt x="71" y="12"/>
                    </a:lnTo>
                    <a:lnTo>
                      <a:pt x="64" y="9"/>
                    </a:lnTo>
                    <a:lnTo>
                      <a:pt x="58" y="7"/>
                    </a:lnTo>
                    <a:lnTo>
                      <a:pt x="51" y="6"/>
                    </a:lnTo>
                    <a:lnTo>
                      <a:pt x="42" y="4"/>
                    </a:lnTo>
                    <a:close/>
                  </a:path>
                </a:pathLst>
              </a:custGeom>
              <a:solidFill>
                <a:srgbClr val="00335B"/>
              </a:solidFill>
              <a:ln>
                <a:noFill/>
              </a:ln>
            </p:spPr>
          </p:sp>
          <p:sp>
            <p:nvSpPr>
              <p:cNvPr id="718" name="Google Shape;718;p6"/>
              <p:cNvSpPr/>
              <p:nvPr/>
            </p:nvSpPr>
            <p:spPr>
              <a:xfrm>
                <a:off x="7563240" y="5717520"/>
                <a:ext cx="24840" cy="6120"/>
              </a:xfrm>
              <a:custGeom>
                <a:rect b="b" l="l" r="r" t="t"/>
                <a:pathLst>
                  <a:path extrusionOk="0" h="21" w="81">
                    <a:moveTo>
                      <a:pt x="41" y="4"/>
                    </a:moveTo>
                    <a:lnTo>
                      <a:pt x="33" y="3"/>
                    </a:lnTo>
                    <a:lnTo>
                      <a:pt x="26" y="2"/>
                    </a:lnTo>
                    <a:lnTo>
                      <a:pt x="18" y="1"/>
                    </a:lnTo>
                    <a:lnTo>
                      <a:pt x="13" y="0"/>
                    </a:lnTo>
                    <a:lnTo>
                      <a:pt x="8" y="1"/>
                    </a:lnTo>
                    <a:lnTo>
                      <a:pt x="4" y="1"/>
                    </a:lnTo>
                    <a:lnTo>
                      <a:pt x="1" y="2"/>
                    </a:lnTo>
                    <a:lnTo>
                      <a:pt x="0" y="3"/>
                    </a:lnTo>
                    <a:lnTo>
                      <a:pt x="1" y="4"/>
                    </a:lnTo>
                    <a:lnTo>
                      <a:pt x="3" y="6"/>
                    </a:lnTo>
                    <a:lnTo>
                      <a:pt x="6" y="7"/>
                    </a:lnTo>
                    <a:lnTo>
                      <a:pt x="11" y="9"/>
                    </a:lnTo>
                    <a:lnTo>
                      <a:pt x="17" y="11"/>
                    </a:lnTo>
                    <a:lnTo>
                      <a:pt x="24" y="13"/>
                    </a:lnTo>
                    <a:lnTo>
                      <a:pt x="31" y="16"/>
                    </a:lnTo>
                    <a:lnTo>
                      <a:pt x="39" y="18"/>
                    </a:lnTo>
                    <a:lnTo>
                      <a:pt x="48" y="19"/>
                    </a:lnTo>
                    <a:lnTo>
                      <a:pt x="56" y="20"/>
                    </a:lnTo>
                    <a:lnTo>
                      <a:pt x="62" y="21"/>
                    </a:lnTo>
                    <a:lnTo>
                      <a:pt x="69" y="21"/>
                    </a:lnTo>
                    <a:lnTo>
                      <a:pt x="74" y="21"/>
                    </a:lnTo>
                    <a:lnTo>
                      <a:pt x="78" y="21"/>
                    </a:lnTo>
                    <a:lnTo>
                      <a:pt x="80" y="20"/>
                    </a:lnTo>
                    <a:lnTo>
                      <a:pt x="81" y="19"/>
                    </a:lnTo>
                    <a:lnTo>
                      <a:pt x="81" y="18"/>
                    </a:lnTo>
                    <a:lnTo>
                      <a:pt x="79" y="16"/>
                    </a:lnTo>
                    <a:lnTo>
                      <a:pt x="75" y="14"/>
                    </a:lnTo>
                    <a:lnTo>
                      <a:pt x="71" y="12"/>
                    </a:lnTo>
                    <a:lnTo>
                      <a:pt x="64" y="10"/>
                    </a:lnTo>
                    <a:lnTo>
                      <a:pt x="57" y="8"/>
                    </a:lnTo>
                    <a:lnTo>
                      <a:pt x="50" y="6"/>
                    </a:lnTo>
                    <a:lnTo>
                      <a:pt x="41" y="4"/>
                    </a:lnTo>
                    <a:close/>
                  </a:path>
                </a:pathLst>
              </a:custGeom>
              <a:solidFill>
                <a:srgbClr val="00335B"/>
              </a:solidFill>
              <a:ln>
                <a:noFill/>
              </a:ln>
            </p:spPr>
          </p:sp>
          <p:sp>
            <p:nvSpPr>
              <p:cNvPr id="719" name="Google Shape;719;p6"/>
              <p:cNvSpPr/>
              <p:nvPr/>
            </p:nvSpPr>
            <p:spPr>
              <a:xfrm>
                <a:off x="7569360" y="5730120"/>
                <a:ext cx="7200" cy="6120"/>
              </a:xfrm>
              <a:custGeom>
                <a:rect b="b" l="l" r="r" t="t"/>
                <a:pathLst>
                  <a:path extrusionOk="0" h="20" w="21">
                    <a:moveTo>
                      <a:pt x="8" y="0"/>
                    </a:moveTo>
                    <a:lnTo>
                      <a:pt x="4" y="1"/>
                    </a:lnTo>
                    <a:lnTo>
                      <a:pt x="2" y="3"/>
                    </a:lnTo>
                    <a:lnTo>
                      <a:pt x="0" y="7"/>
                    </a:lnTo>
                    <a:lnTo>
                      <a:pt x="1" y="11"/>
                    </a:lnTo>
                    <a:lnTo>
                      <a:pt x="3" y="14"/>
                    </a:lnTo>
                    <a:lnTo>
                      <a:pt x="6" y="17"/>
                    </a:lnTo>
                    <a:lnTo>
                      <a:pt x="9" y="19"/>
                    </a:lnTo>
                    <a:lnTo>
                      <a:pt x="13" y="20"/>
                    </a:lnTo>
                    <a:lnTo>
                      <a:pt x="17" y="19"/>
                    </a:lnTo>
                    <a:lnTo>
                      <a:pt x="20" y="15"/>
                    </a:lnTo>
                    <a:lnTo>
                      <a:pt x="21" y="12"/>
                    </a:lnTo>
                    <a:lnTo>
                      <a:pt x="20" y="8"/>
                    </a:lnTo>
                    <a:lnTo>
                      <a:pt x="18" y="4"/>
                    </a:lnTo>
                    <a:lnTo>
                      <a:pt x="16" y="2"/>
                    </a:lnTo>
                    <a:lnTo>
                      <a:pt x="12" y="0"/>
                    </a:lnTo>
                    <a:lnTo>
                      <a:pt x="8" y="0"/>
                    </a:lnTo>
                    <a:close/>
                  </a:path>
                </a:pathLst>
              </a:custGeom>
              <a:solidFill>
                <a:srgbClr val="00335B"/>
              </a:solidFill>
              <a:ln>
                <a:noFill/>
              </a:ln>
            </p:spPr>
          </p:sp>
          <p:sp>
            <p:nvSpPr>
              <p:cNvPr id="720" name="Google Shape;720;p6"/>
              <p:cNvSpPr/>
              <p:nvPr/>
            </p:nvSpPr>
            <p:spPr>
              <a:xfrm>
                <a:off x="7549200" y="5724000"/>
                <a:ext cx="11160" cy="9720"/>
              </a:xfrm>
              <a:custGeom>
                <a:rect b="b" l="l" r="r" t="t"/>
                <a:pathLst>
                  <a:path extrusionOk="0" h="33" w="35">
                    <a:moveTo>
                      <a:pt x="13" y="0"/>
                    </a:moveTo>
                    <a:lnTo>
                      <a:pt x="7" y="2"/>
                    </a:lnTo>
                    <a:lnTo>
                      <a:pt x="3" y="6"/>
                    </a:lnTo>
                    <a:lnTo>
                      <a:pt x="0" y="12"/>
                    </a:lnTo>
                    <a:lnTo>
                      <a:pt x="1" y="19"/>
                    </a:lnTo>
                    <a:lnTo>
                      <a:pt x="4" y="25"/>
                    </a:lnTo>
                    <a:lnTo>
                      <a:pt x="9" y="30"/>
                    </a:lnTo>
                    <a:lnTo>
                      <a:pt x="15" y="32"/>
                    </a:lnTo>
                    <a:lnTo>
                      <a:pt x="23" y="33"/>
                    </a:lnTo>
                    <a:lnTo>
                      <a:pt x="29" y="31"/>
                    </a:lnTo>
                    <a:lnTo>
                      <a:pt x="33" y="26"/>
                    </a:lnTo>
                    <a:lnTo>
                      <a:pt x="35" y="21"/>
                    </a:lnTo>
                    <a:lnTo>
                      <a:pt x="35" y="13"/>
                    </a:lnTo>
                    <a:lnTo>
                      <a:pt x="32" y="7"/>
                    </a:lnTo>
                    <a:lnTo>
                      <a:pt x="27" y="3"/>
                    </a:lnTo>
                    <a:lnTo>
                      <a:pt x="21" y="0"/>
                    </a:lnTo>
                    <a:lnTo>
                      <a:pt x="13" y="0"/>
                    </a:lnTo>
                    <a:close/>
                  </a:path>
                </a:pathLst>
              </a:custGeom>
              <a:solidFill>
                <a:srgbClr val="00335B"/>
              </a:solidFill>
              <a:ln>
                <a:noFill/>
              </a:ln>
            </p:spPr>
          </p:sp>
          <p:sp>
            <p:nvSpPr>
              <p:cNvPr id="721" name="Google Shape;721;p6"/>
              <p:cNvSpPr/>
              <p:nvPr/>
            </p:nvSpPr>
            <p:spPr>
              <a:xfrm>
                <a:off x="7543080" y="5751720"/>
                <a:ext cx="11160" cy="11160"/>
              </a:xfrm>
              <a:custGeom>
                <a:rect b="b" l="l" r="r" t="t"/>
                <a:pathLst>
                  <a:path extrusionOk="0" h="33" w="35">
                    <a:moveTo>
                      <a:pt x="12" y="0"/>
                    </a:moveTo>
                    <a:lnTo>
                      <a:pt x="6" y="2"/>
                    </a:lnTo>
                    <a:lnTo>
                      <a:pt x="2" y="6"/>
                    </a:lnTo>
                    <a:lnTo>
                      <a:pt x="0" y="12"/>
                    </a:lnTo>
                    <a:lnTo>
                      <a:pt x="1" y="19"/>
                    </a:lnTo>
                    <a:lnTo>
                      <a:pt x="4" y="25"/>
                    </a:lnTo>
                    <a:lnTo>
                      <a:pt x="9" y="30"/>
                    </a:lnTo>
                    <a:lnTo>
                      <a:pt x="15" y="32"/>
                    </a:lnTo>
                    <a:lnTo>
                      <a:pt x="23" y="33"/>
                    </a:lnTo>
                    <a:lnTo>
                      <a:pt x="29" y="31"/>
                    </a:lnTo>
                    <a:lnTo>
                      <a:pt x="33" y="27"/>
                    </a:lnTo>
                    <a:lnTo>
                      <a:pt x="35" y="21"/>
                    </a:lnTo>
                    <a:lnTo>
                      <a:pt x="35" y="14"/>
                    </a:lnTo>
                    <a:lnTo>
                      <a:pt x="32" y="8"/>
                    </a:lnTo>
                    <a:lnTo>
                      <a:pt x="26" y="3"/>
                    </a:lnTo>
                    <a:lnTo>
                      <a:pt x="20" y="0"/>
                    </a:lnTo>
                    <a:lnTo>
                      <a:pt x="12" y="0"/>
                    </a:lnTo>
                    <a:close/>
                  </a:path>
                </a:pathLst>
              </a:custGeom>
              <a:solidFill>
                <a:srgbClr val="00335B"/>
              </a:solidFill>
              <a:ln>
                <a:noFill/>
              </a:ln>
            </p:spPr>
          </p:sp>
          <p:sp>
            <p:nvSpPr>
              <p:cNvPr id="722" name="Google Shape;722;p6"/>
              <p:cNvSpPr/>
              <p:nvPr/>
            </p:nvSpPr>
            <p:spPr>
              <a:xfrm>
                <a:off x="7479720" y="5741640"/>
                <a:ext cx="11160" cy="9720"/>
              </a:xfrm>
              <a:custGeom>
                <a:rect b="b" l="l" r="r" t="t"/>
                <a:pathLst>
                  <a:path extrusionOk="0" h="34" w="36">
                    <a:moveTo>
                      <a:pt x="14" y="0"/>
                    </a:moveTo>
                    <a:lnTo>
                      <a:pt x="7" y="2"/>
                    </a:lnTo>
                    <a:lnTo>
                      <a:pt x="3" y="7"/>
                    </a:lnTo>
                    <a:lnTo>
                      <a:pt x="0" y="13"/>
                    </a:lnTo>
                    <a:lnTo>
                      <a:pt x="1" y="19"/>
                    </a:lnTo>
                    <a:lnTo>
                      <a:pt x="4" y="25"/>
                    </a:lnTo>
                    <a:lnTo>
                      <a:pt x="9" y="31"/>
                    </a:lnTo>
                    <a:lnTo>
                      <a:pt x="16" y="33"/>
                    </a:lnTo>
                    <a:lnTo>
                      <a:pt x="23" y="34"/>
                    </a:lnTo>
                    <a:lnTo>
                      <a:pt x="29" y="31"/>
                    </a:lnTo>
                    <a:lnTo>
                      <a:pt x="33" y="26"/>
                    </a:lnTo>
                    <a:lnTo>
                      <a:pt x="36" y="20"/>
                    </a:lnTo>
                    <a:lnTo>
                      <a:pt x="36" y="14"/>
                    </a:lnTo>
                    <a:lnTo>
                      <a:pt x="32" y="8"/>
                    </a:lnTo>
                    <a:lnTo>
                      <a:pt x="27" y="2"/>
                    </a:lnTo>
                    <a:lnTo>
                      <a:pt x="21" y="0"/>
                    </a:lnTo>
                    <a:lnTo>
                      <a:pt x="14" y="0"/>
                    </a:lnTo>
                    <a:close/>
                  </a:path>
                </a:pathLst>
              </a:custGeom>
              <a:solidFill>
                <a:srgbClr val="00335B"/>
              </a:solidFill>
              <a:ln>
                <a:noFill/>
              </a:ln>
            </p:spPr>
          </p:sp>
          <p:sp>
            <p:nvSpPr>
              <p:cNvPr id="723" name="Google Shape;723;p6"/>
              <p:cNvSpPr/>
              <p:nvPr/>
            </p:nvSpPr>
            <p:spPr>
              <a:xfrm>
                <a:off x="7477200" y="5711400"/>
                <a:ext cx="11160" cy="11160"/>
              </a:xfrm>
              <a:custGeom>
                <a:rect b="b" l="l" r="r" t="t"/>
                <a:pathLst>
                  <a:path extrusionOk="0" h="34" w="35">
                    <a:moveTo>
                      <a:pt x="12" y="0"/>
                    </a:moveTo>
                    <a:lnTo>
                      <a:pt x="6" y="2"/>
                    </a:lnTo>
                    <a:lnTo>
                      <a:pt x="2" y="6"/>
                    </a:lnTo>
                    <a:lnTo>
                      <a:pt x="0" y="13"/>
                    </a:lnTo>
                    <a:lnTo>
                      <a:pt x="0" y="19"/>
                    </a:lnTo>
                    <a:lnTo>
                      <a:pt x="3" y="25"/>
                    </a:lnTo>
                    <a:lnTo>
                      <a:pt x="9" y="30"/>
                    </a:lnTo>
                    <a:lnTo>
                      <a:pt x="15" y="32"/>
                    </a:lnTo>
                    <a:lnTo>
                      <a:pt x="23" y="34"/>
                    </a:lnTo>
                    <a:lnTo>
                      <a:pt x="29" y="31"/>
                    </a:lnTo>
                    <a:lnTo>
                      <a:pt x="33" y="26"/>
                    </a:lnTo>
                    <a:lnTo>
                      <a:pt x="35" y="21"/>
                    </a:lnTo>
                    <a:lnTo>
                      <a:pt x="34" y="14"/>
                    </a:lnTo>
                    <a:lnTo>
                      <a:pt x="31" y="7"/>
                    </a:lnTo>
                    <a:lnTo>
                      <a:pt x="26" y="3"/>
                    </a:lnTo>
                    <a:lnTo>
                      <a:pt x="20" y="0"/>
                    </a:lnTo>
                    <a:lnTo>
                      <a:pt x="12" y="0"/>
                    </a:lnTo>
                    <a:close/>
                  </a:path>
                </a:pathLst>
              </a:custGeom>
              <a:solidFill>
                <a:srgbClr val="00335B"/>
              </a:solidFill>
              <a:ln>
                <a:noFill/>
              </a:ln>
            </p:spPr>
          </p:sp>
          <p:sp>
            <p:nvSpPr>
              <p:cNvPr id="724" name="Google Shape;724;p6"/>
              <p:cNvSpPr/>
              <p:nvPr/>
            </p:nvSpPr>
            <p:spPr>
              <a:xfrm>
                <a:off x="7518960" y="5709960"/>
                <a:ext cx="29880" cy="7200"/>
              </a:xfrm>
              <a:custGeom>
                <a:rect b="b" l="l" r="r" t="t"/>
                <a:pathLst>
                  <a:path extrusionOk="0" h="24" w="99">
                    <a:moveTo>
                      <a:pt x="51" y="5"/>
                    </a:moveTo>
                    <a:lnTo>
                      <a:pt x="41" y="3"/>
                    </a:lnTo>
                    <a:lnTo>
                      <a:pt x="32" y="2"/>
                    </a:lnTo>
                    <a:lnTo>
                      <a:pt x="23" y="1"/>
                    </a:lnTo>
                    <a:lnTo>
                      <a:pt x="16" y="0"/>
                    </a:lnTo>
                    <a:lnTo>
                      <a:pt x="10" y="0"/>
                    </a:lnTo>
                    <a:lnTo>
                      <a:pt x="5" y="0"/>
                    </a:lnTo>
                    <a:lnTo>
                      <a:pt x="1" y="1"/>
                    </a:lnTo>
                    <a:lnTo>
                      <a:pt x="0" y="2"/>
                    </a:lnTo>
                    <a:lnTo>
                      <a:pt x="1" y="4"/>
                    </a:lnTo>
                    <a:lnTo>
                      <a:pt x="4" y="5"/>
                    </a:lnTo>
                    <a:lnTo>
                      <a:pt x="8" y="8"/>
                    </a:lnTo>
                    <a:lnTo>
                      <a:pt x="14" y="10"/>
                    </a:lnTo>
                    <a:lnTo>
                      <a:pt x="21" y="12"/>
                    </a:lnTo>
                    <a:lnTo>
                      <a:pt x="30" y="14"/>
                    </a:lnTo>
                    <a:lnTo>
                      <a:pt x="39" y="17"/>
                    </a:lnTo>
                    <a:lnTo>
                      <a:pt x="49" y="19"/>
                    </a:lnTo>
                    <a:lnTo>
                      <a:pt x="59" y="21"/>
                    </a:lnTo>
                    <a:lnTo>
                      <a:pt x="67" y="22"/>
                    </a:lnTo>
                    <a:lnTo>
                      <a:pt x="77" y="23"/>
                    </a:lnTo>
                    <a:lnTo>
                      <a:pt x="84" y="24"/>
                    </a:lnTo>
                    <a:lnTo>
                      <a:pt x="90" y="24"/>
                    </a:lnTo>
                    <a:lnTo>
                      <a:pt x="95" y="24"/>
                    </a:lnTo>
                    <a:lnTo>
                      <a:pt x="98" y="23"/>
                    </a:lnTo>
                    <a:lnTo>
                      <a:pt x="99" y="22"/>
                    </a:lnTo>
                    <a:lnTo>
                      <a:pt x="98" y="20"/>
                    </a:lnTo>
                    <a:lnTo>
                      <a:pt x="96" y="19"/>
                    </a:lnTo>
                    <a:lnTo>
                      <a:pt x="91" y="15"/>
                    </a:lnTo>
                    <a:lnTo>
                      <a:pt x="85" y="13"/>
                    </a:lnTo>
                    <a:lnTo>
                      <a:pt x="78" y="11"/>
                    </a:lnTo>
                    <a:lnTo>
                      <a:pt x="69" y="9"/>
                    </a:lnTo>
                    <a:lnTo>
                      <a:pt x="60" y="7"/>
                    </a:lnTo>
                    <a:lnTo>
                      <a:pt x="51" y="5"/>
                    </a:lnTo>
                    <a:close/>
                  </a:path>
                </a:pathLst>
              </a:custGeom>
              <a:solidFill>
                <a:srgbClr val="8C4400"/>
              </a:solidFill>
              <a:ln>
                <a:noFill/>
              </a:ln>
            </p:spPr>
          </p:sp>
          <p:sp>
            <p:nvSpPr>
              <p:cNvPr id="725" name="Google Shape;725;p6"/>
              <p:cNvSpPr/>
              <p:nvPr/>
            </p:nvSpPr>
            <p:spPr>
              <a:xfrm>
                <a:off x="7491240" y="5704920"/>
                <a:ext cx="21240" cy="4680"/>
              </a:xfrm>
              <a:custGeom>
                <a:rect b="b" l="l" r="r" t="t"/>
                <a:pathLst>
                  <a:path extrusionOk="0" h="17" w="68">
                    <a:moveTo>
                      <a:pt x="34" y="4"/>
                    </a:moveTo>
                    <a:lnTo>
                      <a:pt x="27" y="3"/>
                    </a:lnTo>
                    <a:lnTo>
                      <a:pt x="21" y="2"/>
                    </a:lnTo>
                    <a:lnTo>
                      <a:pt x="15" y="1"/>
                    </a:lnTo>
                    <a:lnTo>
                      <a:pt x="10" y="0"/>
                    </a:lnTo>
                    <a:lnTo>
                      <a:pt x="6" y="0"/>
                    </a:lnTo>
                    <a:lnTo>
                      <a:pt x="3" y="0"/>
                    </a:lnTo>
                    <a:lnTo>
                      <a:pt x="1" y="1"/>
                    </a:lnTo>
                    <a:lnTo>
                      <a:pt x="0" y="2"/>
                    </a:lnTo>
                    <a:lnTo>
                      <a:pt x="0" y="3"/>
                    </a:lnTo>
                    <a:lnTo>
                      <a:pt x="2" y="4"/>
                    </a:lnTo>
                    <a:lnTo>
                      <a:pt x="5" y="5"/>
                    </a:lnTo>
                    <a:lnTo>
                      <a:pt x="9" y="7"/>
                    </a:lnTo>
                    <a:lnTo>
                      <a:pt x="14" y="8"/>
                    </a:lnTo>
                    <a:lnTo>
                      <a:pt x="20" y="11"/>
                    </a:lnTo>
                    <a:lnTo>
                      <a:pt x="26" y="12"/>
                    </a:lnTo>
                    <a:lnTo>
                      <a:pt x="33" y="14"/>
                    </a:lnTo>
                    <a:lnTo>
                      <a:pt x="40" y="15"/>
                    </a:lnTo>
                    <a:lnTo>
                      <a:pt x="47" y="16"/>
                    </a:lnTo>
                    <a:lnTo>
                      <a:pt x="52" y="16"/>
                    </a:lnTo>
                    <a:lnTo>
                      <a:pt x="57" y="17"/>
                    </a:lnTo>
                    <a:lnTo>
                      <a:pt x="61" y="17"/>
                    </a:lnTo>
                    <a:lnTo>
                      <a:pt x="65" y="17"/>
                    </a:lnTo>
                    <a:lnTo>
                      <a:pt x="67" y="17"/>
                    </a:lnTo>
                    <a:lnTo>
                      <a:pt x="68" y="16"/>
                    </a:lnTo>
                    <a:lnTo>
                      <a:pt x="68" y="15"/>
                    </a:lnTo>
                    <a:lnTo>
                      <a:pt x="66" y="13"/>
                    </a:lnTo>
                    <a:lnTo>
                      <a:pt x="62" y="12"/>
                    </a:lnTo>
                    <a:lnTo>
                      <a:pt x="58" y="10"/>
                    </a:lnTo>
                    <a:lnTo>
                      <a:pt x="53" y="8"/>
                    </a:lnTo>
                    <a:lnTo>
                      <a:pt x="48" y="7"/>
                    </a:lnTo>
                    <a:lnTo>
                      <a:pt x="42" y="5"/>
                    </a:lnTo>
                    <a:lnTo>
                      <a:pt x="34" y="4"/>
                    </a:lnTo>
                    <a:close/>
                  </a:path>
                </a:pathLst>
              </a:custGeom>
              <a:solidFill>
                <a:srgbClr val="8C4400"/>
              </a:solidFill>
              <a:ln>
                <a:noFill/>
              </a:ln>
            </p:spPr>
          </p:sp>
          <p:sp>
            <p:nvSpPr>
              <p:cNvPr id="726" name="Google Shape;726;p6"/>
              <p:cNvSpPr/>
              <p:nvPr/>
            </p:nvSpPr>
            <p:spPr>
              <a:xfrm>
                <a:off x="7564320" y="5717520"/>
                <a:ext cx="21240" cy="4680"/>
              </a:xfrm>
              <a:custGeom>
                <a:rect b="b" l="l" r="r" t="t"/>
                <a:pathLst>
                  <a:path extrusionOk="0" h="17" w="69">
                    <a:moveTo>
                      <a:pt x="35" y="3"/>
                    </a:moveTo>
                    <a:lnTo>
                      <a:pt x="28" y="2"/>
                    </a:lnTo>
                    <a:lnTo>
                      <a:pt x="22" y="1"/>
                    </a:lnTo>
                    <a:lnTo>
                      <a:pt x="17" y="1"/>
                    </a:lnTo>
                    <a:lnTo>
                      <a:pt x="11" y="0"/>
                    </a:lnTo>
                    <a:lnTo>
                      <a:pt x="6" y="0"/>
                    </a:lnTo>
                    <a:lnTo>
                      <a:pt x="3" y="0"/>
                    </a:lnTo>
                    <a:lnTo>
                      <a:pt x="1" y="0"/>
                    </a:lnTo>
                    <a:lnTo>
                      <a:pt x="0" y="1"/>
                    </a:lnTo>
                    <a:lnTo>
                      <a:pt x="1" y="2"/>
                    </a:lnTo>
                    <a:lnTo>
                      <a:pt x="2" y="4"/>
                    </a:lnTo>
                    <a:lnTo>
                      <a:pt x="5" y="5"/>
                    </a:lnTo>
                    <a:lnTo>
                      <a:pt x="9" y="6"/>
                    </a:lnTo>
                    <a:lnTo>
                      <a:pt x="14" y="8"/>
                    </a:lnTo>
                    <a:lnTo>
                      <a:pt x="20" y="9"/>
                    </a:lnTo>
                    <a:lnTo>
                      <a:pt x="26" y="11"/>
                    </a:lnTo>
                    <a:lnTo>
                      <a:pt x="33" y="12"/>
                    </a:lnTo>
                    <a:lnTo>
                      <a:pt x="41" y="14"/>
                    </a:lnTo>
                    <a:lnTo>
                      <a:pt x="47" y="15"/>
                    </a:lnTo>
                    <a:lnTo>
                      <a:pt x="53" y="16"/>
                    </a:lnTo>
                    <a:lnTo>
                      <a:pt x="58" y="17"/>
                    </a:lnTo>
                    <a:lnTo>
                      <a:pt x="63" y="17"/>
                    </a:lnTo>
                    <a:lnTo>
                      <a:pt x="66" y="17"/>
                    </a:lnTo>
                    <a:lnTo>
                      <a:pt x="68" y="16"/>
                    </a:lnTo>
                    <a:lnTo>
                      <a:pt x="69" y="15"/>
                    </a:lnTo>
                    <a:lnTo>
                      <a:pt x="68" y="14"/>
                    </a:lnTo>
                    <a:lnTo>
                      <a:pt x="67" y="12"/>
                    </a:lnTo>
                    <a:lnTo>
                      <a:pt x="64" y="11"/>
                    </a:lnTo>
                    <a:lnTo>
                      <a:pt x="59" y="9"/>
                    </a:lnTo>
                    <a:lnTo>
                      <a:pt x="54" y="8"/>
                    </a:lnTo>
                    <a:lnTo>
                      <a:pt x="49" y="6"/>
                    </a:lnTo>
                    <a:lnTo>
                      <a:pt x="43" y="5"/>
                    </a:lnTo>
                    <a:lnTo>
                      <a:pt x="35" y="3"/>
                    </a:lnTo>
                    <a:close/>
                  </a:path>
                </a:pathLst>
              </a:custGeom>
              <a:solidFill>
                <a:srgbClr val="8C4400"/>
              </a:solidFill>
              <a:ln>
                <a:noFill/>
              </a:ln>
            </p:spPr>
          </p:sp>
          <p:sp>
            <p:nvSpPr>
              <p:cNvPr id="727" name="Google Shape;727;p6"/>
              <p:cNvSpPr/>
              <p:nvPr/>
            </p:nvSpPr>
            <p:spPr>
              <a:xfrm>
                <a:off x="7570800" y="5730120"/>
                <a:ext cx="4680" cy="4680"/>
              </a:xfrm>
              <a:custGeom>
                <a:rect b="b" l="l" r="r" t="t"/>
                <a:pathLst>
                  <a:path extrusionOk="0" h="15" w="16">
                    <a:moveTo>
                      <a:pt x="6" y="0"/>
                    </a:moveTo>
                    <a:lnTo>
                      <a:pt x="3" y="1"/>
                    </a:lnTo>
                    <a:lnTo>
                      <a:pt x="1" y="3"/>
                    </a:lnTo>
                    <a:lnTo>
                      <a:pt x="0" y="6"/>
                    </a:lnTo>
                    <a:lnTo>
                      <a:pt x="0" y="9"/>
                    </a:lnTo>
                    <a:lnTo>
                      <a:pt x="1" y="12"/>
                    </a:lnTo>
                    <a:lnTo>
                      <a:pt x="4" y="13"/>
                    </a:lnTo>
                    <a:lnTo>
                      <a:pt x="7" y="15"/>
                    </a:lnTo>
                    <a:lnTo>
                      <a:pt x="10" y="15"/>
                    </a:lnTo>
                    <a:lnTo>
                      <a:pt x="13" y="14"/>
                    </a:lnTo>
                    <a:lnTo>
                      <a:pt x="15" y="12"/>
                    </a:lnTo>
                    <a:lnTo>
                      <a:pt x="16" y="9"/>
                    </a:lnTo>
                    <a:lnTo>
                      <a:pt x="16" y="6"/>
                    </a:lnTo>
                    <a:lnTo>
                      <a:pt x="15" y="3"/>
                    </a:lnTo>
                    <a:lnTo>
                      <a:pt x="12" y="1"/>
                    </a:lnTo>
                    <a:lnTo>
                      <a:pt x="9" y="0"/>
                    </a:lnTo>
                    <a:lnTo>
                      <a:pt x="6" y="0"/>
                    </a:lnTo>
                    <a:close/>
                  </a:path>
                </a:pathLst>
              </a:custGeom>
              <a:solidFill>
                <a:srgbClr val="8C4400"/>
              </a:solidFill>
              <a:ln>
                <a:noFill/>
              </a:ln>
            </p:spPr>
          </p:sp>
          <p:sp>
            <p:nvSpPr>
              <p:cNvPr id="728" name="Google Shape;728;p6"/>
              <p:cNvSpPr/>
              <p:nvPr/>
            </p:nvSpPr>
            <p:spPr>
              <a:xfrm>
                <a:off x="7550640" y="5724000"/>
                <a:ext cx="8640" cy="8640"/>
              </a:xfrm>
              <a:custGeom>
                <a:rect b="b" l="l" r="r" t="t"/>
                <a:pathLst>
                  <a:path extrusionOk="0" h="25" w="28">
                    <a:moveTo>
                      <a:pt x="10" y="0"/>
                    </a:moveTo>
                    <a:lnTo>
                      <a:pt x="5" y="2"/>
                    </a:lnTo>
                    <a:lnTo>
                      <a:pt x="1" y="5"/>
                    </a:lnTo>
                    <a:lnTo>
                      <a:pt x="0" y="9"/>
                    </a:lnTo>
                    <a:lnTo>
                      <a:pt x="0" y="15"/>
                    </a:lnTo>
                    <a:lnTo>
                      <a:pt x="2" y="19"/>
                    </a:lnTo>
                    <a:lnTo>
                      <a:pt x="6" y="23"/>
                    </a:lnTo>
                    <a:lnTo>
                      <a:pt x="11" y="25"/>
                    </a:lnTo>
                    <a:lnTo>
                      <a:pt x="18" y="25"/>
                    </a:lnTo>
                    <a:lnTo>
                      <a:pt x="23" y="23"/>
                    </a:lnTo>
                    <a:lnTo>
                      <a:pt x="27" y="20"/>
                    </a:lnTo>
                    <a:lnTo>
                      <a:pt x="28" y="16"/>
                    </a:lnTo>
                    <a:lnTo>
                      <a:pt x="28" y="10"/>
                    </a:lnTo>
                    <a:lnTo>
                      <a:pt x="26" y="5"/>
                    </a:lnTo>
                    <a:lnTo>
                      <a:pt x="22" y="2"/>
                    </a:lnTo>
                    <a:lnTo>
                      <a:pt x="16" y="0"/>
                    </a:lnTo>
                    <a:lnTo>
                      <a:pt x="10" y="0"/>
                    </a:lnTo>
                    <a:close/>
                  </a:path>
                </a:pathLst>
              </a:custGeom>
              <a:solidFill>
                <a:srgbClr val="8C4400"/>
              </a:solidFill>
              <a:ln>
                <a:noFill/>
              </a:ln>
            </p:spPr>
          </p:sp>
          <p:sp>
            <p:nvSpPr>
              <p:cNvPr id="729" name="Google Shape;729;p6"/>
              <p:cNvSpPr/>
              <p:nvPr/>
            </p:nvSpPr>
            <p:spPr>
              <a:xfrm>
                <a:off x="7544160" y="5753160"/>
                <a:ext cx="8640" cy="8640"/>
              </a:xfrm>
              <a:custGeom>
                <a:rect b="b" l="l" r="r" t="t"/>
                <a:pathLst>
                  <a:path extrusionOk="0" h="25" w="28">
                    <a:moveTo>
                      <a:pt x="10" y="0"/>
                    </a:moveTo>
                    <a:lnTo>
                      <a:pt x="5" y="2"/>
                    </a:lnTo>
                    <a:lnTo>
                      <a:pt x="1" y="5"/>
                    </a:lnTo>
                    <a:lnTo>
                      <a:pt x="0" y="9"/>
                    </a:lnTo>
                    <a:lnTo>
                      <a:pt x="0" y="15"/>
                    </a:lnTo>
                    <a:lnTo>
                      <a:pt x="2" y="19"/>
                    </a:lnTo>
                    <a:lnTo>
                      <a:pt x="6" y="23"/>
                    </a:lnTo>
                    <a:lnTo>
                      <a:pt x="11" y="25"/>
                    </a:lnTo>
                    <a:lnTo>
                      <a:pt x="18" y="25"/>
                    </a:lnTo>
                    <a:lnTo>
                      <a:pt x="23" y="23"/>
                    </a:lnTo>
                    <a:lnTo>
                      <a:pt x="26" y="20"/>
                    </a:lnTo>
                    <a:lnTo>
                      <a:pt x="28" y="16"/>
                    </a:lnTo>
                    <a:lnTo>
                      <a:pt x="28" y="10"/>
                    </a:lnTo>
                    <a:lnTo>
                      <a:pt x="25" y="5"/>
                    </a:lnTo>
                    <a:lnTo>
                      <a:pt x="21" y="2"/>
                    </a:lnTo>
                    <a:lnTo>
                      <a:pt x="16" y="0"/>
                    </a:lnTo>
                    <a:lnTo>
                      <a:pt x="10" y="0"/>
                    </a:lnTo>
                    <a:close/>
                  </a:path>
                </a:pathLst>
              </a:custGeom>
              <a:solidFill>
                <a:srgbClr val="8C4400"/>
              </a:solidFill>
              <a:ln>
                <a:noFill/>
              </a:ln>
            </p:spPr>
          </p:sp>
          <p:sp>
            <p:nvSpPr>
              <p:cNvPr id="730" name="Google Shape;730;p6"/>
              <p:cNvSpPr/>
              <p:nvPr/>
            </p:nvSpPr>
            <p:spPr>
              <a:xfrm>
                <a:off x="7481160" y="5743080"/>
                <a:ext cx="8640" cy="7200"/>
              </a:xfrm>
              <a:custGeom>
                <a:rect b="b" l="l" r="r" t="t"/>
                <a:pathLst>
                  <a:path extrusionOk="0" h="27" w="28">
                    <a:moveTo>
                      <a:pt x="11" y="0"/>
                    </a:moveTo>
                    <a:lnTo>
                      <a:pt x="5" y="3"/>
                    </a:lnTo>
                    <a:lnTo>
                      <a:pt x="1" y="6"/>
                    </a:lnTo>
                    <a:lnTo>
                      <a:pt x="0" y="10"/>
                    </a:lnTo>
                    <a:lnTo>
                      <a:pt x="0" y="15"/>
                    </a:lnTo>
                    <a:lnTo>
                      <a:pt x="2" y="20"/>
                    </a:lnTo>
                    <a:lnTo>
                      <a:pt x="6" y="23"/>
                    </a:lnTo>
                    <a:lnTo>
                      <a:pt x="12" y="27"/>
                    </a:lnTo>
                    <a:lnTo>
                      <a:pt x="18" y="27"/>
                    </a:lnTo>
                    <a:lnTo>
                      <a:pt x="23" y="24"/>
                    </a:lnTo>
                    <a:lnTo>
                      <a:pt x="27" y="21"/>
                    </a:lnTo>
                    <a:lnTo>
                      <a:pt x="28" y="17"/>
                    </a:lnTo>
                    <a:lnTo>
                      <a:pt x="28" y="12"/>
                    </a:lnTo>
                    <a:lnTo>
                      <a:pt x="26" y="7"/>
                    </a:lnTo>
                    <a:lnTo>
                      <a:pt x="22" y="3"/>
                    </a:lnTo>
                    <a:lnTo>
                      <a:pt x="17" y="0"/>
                    </a:lnTo>
                    <a:lnTo>
                      <a:pt x="11" y="0"/>
                    </a:lnTo>
                    <a:close/>
                  </a:path>
                </a:pathLst>
              </a:custGeom>
              <a:solidFill>
                <a:srgbClr val="8C4400"/>
              </a:solidFill>
              <a:ln>
                <a:noFill/>
              </a:ln>
            </p:spPr>
          </p:sp>
          <p:sp>
            <p:nvSpPr>
              <p:cNvPr id="731" name="Google Shape;731;p6"/>
              <p:cNvSpPr/>
              <p:nvPr/>
            </p:nvSpPr>
            <p:spPr>
              <a:xfrm>
                <a:off x="7478640" y="5712480"/>
                <a:ext cx="8640" cy="7200"/>
              </a:xfrm>
              <a:custGeom>
                <a:rect b="b" l="l" r="r" t="t"/>
                <a:pathLst>
                  <a:path extrusionOk="0" h="25" w="29">
                    <a:moveTo>
                      <a:pt x="10" y="0"/>
                    </a:moveTo>
                    <a:lnTo>
                      <a:pt x="5" y="2"/>
                    </a:lnTo>
                    <a:lnTo>
                      <a:pt x="2" y="5"/>
                    </a:lnTo>
                    <a:lnTo>
                      <a:pt x="0" y="10"/>
                    </a:lnTo>
                    <a:lnTo>
                      <a:pt x="0" y="15"/>
                    </a:lnTo>
                    <a:lnTo>
                      <a:pt x="3" y="19"/>
                    </a:lnTo>
                    <a:lnTo>
                      <a:pt x="7" y="23"/>
                    </a:lnTo>
                    <a:lnTo>
                      <a:pt x="12" y="25"/>
                    </a:lnTo>
                    <a:lnTo>
                      <a:pt x="19" y="25"/>
                    </a:lnTo>
                    <a:lnTo>
                      <a:pt x="24" y="23"/>
                    </a:lnTo>
                    <a:lnTo>
                      <a:pt x="27" y="20"/>
                    </a:lnTo>
                    <a:lnTo>
                      <a:pt x="29" y="16"/>
                    </a:lnTo>
                    <a:lnTo>
                      <a:pt x="29" y="11"/>
                    </a:lnTo>
                    <a:lnTo>
                      <a:pt x="26" y="5"/>
                    </a:lnTo>
                    <a:lnTo>
                      <a:pt x="22" y="2"/>
                    </a:lnTo>
                    <a:lnTo>
                      <a:pt x="17" y="0"/>
                    </a:lnTo>
                    <a:lnTo>
                      <a:pt x="10" y="0"/>
                    </a:lnTo>
                    <a:close/>
                  </a:path>
                </a:pathLst>
              </a:custGeom>
              <a:solidFill>
                <a:srgbClr val="8C4400"/>
              </a:solidFill>
              <a:ln>
                <a:noFill/>
              </a:ln>
            </p:spPr>
          </p:sp>
          <p:sp>
            <p:nvSpPr>
              <p:cNvPr id="732" name="Google Shape;732;p6"/>
              <p:cNvSpPr/>
              <p:nvPr/>
            </p:nvSpPr>
            <p:spPr>
              <a:xfrm>
                <a:off x="7524000" y="5709960"/>
                <a:ext cx="22320" cy="6120"/>
              </a:xfrm>
              <a:custGeom>
                <a:rect b="b" l="l" r="r" t="t"/>
                <a:pathLst>
                  <a:path extrusionOk="0" h="18" w="73">
                    <a:moveTo>
                      <a:pt x="38" y="4"/>
                    </a:moveTo>
                    <a:lnTo>
                      <a:pt x="30" y="3"/>
                    </a:lnTo>
                    <a:lnTo>
                      <a:pt x="23" y="2"/>
                    </a:lnTo>
                    <a:lnTo>
                      <a:pt x="17" y="1"/>
                    </a:lnTo>
                    <a:lnTo>
                      <a:pt x="12" y="0"/>
                    </a:lnTo>
                    <a:lnTo>
                      <a:pt x="6" y="0"/>
                    </a:lnTo>
                    <a:lnTo>
                      <a:pt x="3" y="0"/>
                    </a:lnTo>
                    <a:lnTo>
                      <a:pt x="1" y="1"/>
                    </a:lnTo>
                    <a:lnTo>
                      <a:pt x="0" y="2"/>
                    </a:lnTo>
                    <a:lnTo>
                      <a:pt x="0" y="3"/>
                    </a:lnTo>
                    <a:lnTo>
                      <a:pt x="2" y="4"/>
                    </a:lnTo>
                    <a:lnTo>
                      <a:pt x="5" y="6"/>
                    </a:lnTo>
                    <a:lnTo>
                      <a:pt x="11" y="7"/>
                    </a:lnTo>
                    <a:lnTo>
                      <a:pt x="16" y="9"/>
                    </a:lnTo>
                    <a:lnTo>
                      <a:pt x="22" y="11"/>
                    </a:lnTo>
                    <a:lnTo>
                      <a:pt x="28" y="12"/>
                    </a:lnTo>
                    <a:lnTo>
                      <a:pt x="36" y="15"/>
                    </a:lnTo>
                    <a:lnTo>
                      <a:pt x="43" y="16"/>
                    </a:lnTo>
                    <a:lnTo>
                      <a:pt x="50" y="17"/>
                    </a:lnTo>
                    <a:lnTo>
                      <a:pt x="57" y="17"/>
                    </a:lnTo>
                    <a:lnTo>
                      <a:pt x="62" y="18"/>
                    </a:lnTo>
                    <a:lnTo>
                      <a:pt x="67" y="18"/>
                    </a:lnTo>
                    <a:lnTo>
                      <a:pt x="70" y="18"/>
                    </a:lnTo>
                    <a:lnTo>
                      <a:pt x="72" y="18"/>
                    </a:lnTo>
                    <a:lnTo>
                      <a:pt x="73" y="17"/>
                    </a:lnTo>
                    <a:lnTo>
                      <a:pt x="73" y="16"/>
                    </a:lnTo>
                    <a:lnTo>
                      <a:pt x="71" y="13"/>
                    </a:lnTo>
                    <a:lnTo>
                      <a:pt x="68" y="12"/>
                    </a:lnTo>
                    <a:lnTo>
                      <a:pt x="64" y="10"/>
                    </a:lnTo>
                    <a:lnTo>
                      <a:pt x="58" y="9"/>
                    </a:lnTo>
                    <a:lnTo>
                      <a:pt x="51" y="7"/>
                    </a:lnTo>
                    <a:lnTo>
                      <a:pt x="45" y="6"/>
                    </a:lnTo>
                    <a:lnTo>
                      <a:pt x="38" y="4"/>
                    </a:lnTo>
                    <a:close/>
                  </a:path>
                </a:pathLst>
              </a:custGeom>
              <a:solidFill>
                <a:srgbClr val="B76B05"/>
              </a:solidFill>
              <a:ln>
                <a:noFill/>
              </a:ln>
            </p:spPr>
          </p:sp>
          <p:sp>
            <p:nvSpPr>
              <p:cNvPr id="733" name="Google Shape;733;p6"/>
              <p:cNvSpPr/>
              <p:nvPr/>
            </p:nvSpPr>
            <p:spPr>
              <a:xfrm>
                <a:off x="7494840" y="5706360"/>
                <a:ext cx="16200" cy="2160"/>
              </a:xfrm>
              <a:custGeom>
                <a:rect b="b" l="l" r="r" t="t"/>
                <a:pathLst>
                  <a:path extrusionOk="0" h="12" w="51">
                    <a:moveTo>
                      <a:pt x="26" y="2"/>
                    </a:moveTo>
                    <a:lnTo>
                      <a:pt x="16" y="0"/>
                    </a:lnTo>
                    <a:lnTo>
                      <a:pt x="8" y="0"/>
                    </a:lnTo>
                    <a:lnTo>
                      <a:pt x="2" y="0"/>
                    </a:lnTo>
                    <a:lnTo>
                      <a:pt x="0" y="1"/>
                    </a:lnTo>
                    <a:lnTo>
                      <a:pt x="1" y="3"/>
                    </a:lnTo>
                    <a:lnTo>
                      <a:pt x="6" y="5"/>
                    </a:lnTo>
                    <a:lnTo>
                      <a:pt x="15" y="8"/>
                    </a:lnTo>
                    <a:lnTo>
                      <a:pt x="24" y="10"/>
                    </a:lnTo>
                    <a:lnTo>
                      <a:pt x="35" y="12"/>
                    </a:lnTo>
                    <a:lnTo>
                      <a:pt x="43" y="12"/>
                    </a:lnTo>
                    <a:lnTo>
                      <a:pt x="48" y="12"/>
                    </a:lnTo>
                    <a:lnTo>
                      <a:pt x="51" y="11"/>
                    </a:lnTo>
                    <a:lnTo>
                      <a:pt x="49" y="9"/>
                    </a:lnTo>
                    <a:lnTo>
                      <a:pt x="44" y="6"/>
                    </a:lnTo>
                    <a:lnTo>
                      <a:pt x="36" y="4"/>
                    </a:lnTo>
                    <a:lnTo>
                      <a:pt x="26" y="2"/>
                    </a:lnTo>
                    <a:close/>
                  </a:path>
                </a:pathLst>
              </a:custGeom>
              <a:solidFill>
                <a:srgbClr val="B76B05"/>
              </a:solidFill>
              <a:ln>
                <a:noFill/>
              </a:ln>
            </p:spPr>
          </p:sp>
          <p:sp>
            <p:nvSpPr>
              <p:cNvPr id="734" name="Google Shape;734;p6"/>
              <p:cNvSpPr/>
              <p:nvPr/>
            </p:nvSpPr>
            <p:spPr>
              <a:xfrm>
                <a:off x="7568280" y="5717520"/>
                <a:ext cx="16200" cy="4680"/>
              </a:xfrm>
              <a:custGeom>
                <a:rect b="b" l="l" r="r" t="t"/>
                <a:pathLst>
                  <a:path extrusionOk="0" h="13" w="52">
                    <a:moveTo>
                      <a:pt x="26" y="3"/>
                    </a:moveTo>
                    <a:lnTo>
                      <a:pt x="17" y="1"/>
                    </a:lnTo>
                    <a:lnTo>
                      <a:pt x="9" y="0"/>
                    </a:lnTo>
                    <a:lnTo>
                      <a:pt x="3" y="0"/>
                    </a:lnTo>
                    <a:lnTo>
                      <a:pt x="0" y="1"/>
                    </a:lnTo>
                    <a:lnTo>
                      <a:pt x="2" y="3"/>
                    </a:lnTo>
                    <a:lnTo>
                      <a:pt x="9" y="5"/>
                    </a:lnTo>
                    <a:lnTo>
                      <a:pt x="16" y="7"/>
                    </a:lnTo>
                    <a:lnTo>
                      <a:pt x="25" y="9"/>
                    </a:lnTo>
                    <a:lnTo>
                      <a:pt x="36" y="11"/>
                    </a:lnTo>
                    <a:lnTo>
                      <a:pt x="44" y="13"/>
                    </a:lnTo>
                    <a:lnTo>
                      <a:pt x="49" y="13"/>
                    </a:lnTo>
                    <a:lnTo>
                      <a:pt x="52" y="11"/>
                    </a:lnTo>
                    <a:lnTo>
                      <a:pt x="50" y="9"/>
                    </a:lnTo>
                    <a:lnTo>
                      <a:pt x="45" y="7"/>
                    </a:lnTo>
                    <a:lnTo>
                      <a:pt x="37" y="5"/>
                    </a:lnTo>
                    <a:lnTo>
                      <a:pt x="26" y="3"/>
                    </a:lnTo>
                    <a:close/>
                  </a:path>
                </a:pathLst>
              </a:custGeom>
              <a:solidFill>
                <a:srgbClr val="B76B05"/>
              </a:solidFill>
              <a:ln>
                <a:noFill/>
              </a:ln>
            </p:spPr>
          </p:sp>
          <p:sp>
            <p:nvSpPr>
              <p:cNvPr id="735" name="Google Shape;735;p6"/>
              <p:cNvSpPr/>
              <p:nvPr/>
            </p:nvSpPr>
            <p:spPr>
              <a:xfrm>
                <a:off x="7570800" y="5730120"/>
                <a:ext cx="4680" cy="3600"/>
              </a:xfrm>
              <a:custGeom>
                <a:rect b="b" l="l" r="r" t="t"/>
                <a:pathLst>
                  <a:path extrusionOk="0" h="11" w="12">
                    <a:moveTo>
                      <a:pt x="5" y="0"/>
                    </a:moveTo>
                    <a:lnTo>
                      <a:pt x="3" y="1"/>
                    </a:lnTo>
                    <a:lnTo>
                      <a:pt x="1" y="3"/>
                    </a:lnTo>
                    <a:lnTo>
                      <a:pt x="0" y="4"/>
                    </a:lnTo>
                    <a:lnTo>
                      <a:pt x="0" y="6"/>
                    </a:lnTo>
                    <a:lnTo>
                      <a:pt x="2" y="8"/>
                    </a:lnTo>
                    <a:lnTo>
                      <a:pt x="3" y="10"/>
                    </a:lnTo>
                    <a:lnTo>
                      <a:pt x="5" y="11"/>
                    </a:lnTo>
                    <a:lnTo>
                      <a:pt x="8" y="11"/>
                    </a:lnTo>
                    <a:lnTo>
                      <a:pt x="10" y="10"/>
                    </a:lnTo>
                    <a:lnTo>
                      <a:pt x="12" y="9"/>
                    </a:lnTo>
                    <a:lnTo>
                      <a:pt x="12" y="7"/>
                    </a:lnTo>
                    <a:lnTo>
                      <a:pt x="12" y="5"/>
                    </a:lnTo>
                    <a:lnTo>
                      <a:pt x="11" y="3"/>
                    </a:lnTo>
                    <a:lnTo>
                      <a:pt x="9" y="1"/>
                    </a:lnTo>
                    <a:lnTo>
                      <a:pt x="7" y="0"/>
                    </a:lnTo>
                    <a:lnTo>
                      <a:pt x="5" y="0"/>
                    </a:lnTo>
                    <a:close/>
                  </a:path>
                </a:pathLst>
              </a:custGeom>
              <a:solidFill>
                <a:srgbClr val="B76B05"/>
              </a:solidFill>
              <a:ln>
                <a:noFill/>
              </a:ln>
            </p:spPr>
          </p:sp>
          <p:sp>
            <p:nvSpPr>
              <p:cNvPr id="736" name="Google Shape;736;p6"/>
              <p:cNvSpPr/>
              <p:nvPr/>
            </p:nvSpPr>
            <p:spPr>
              <a:xfrm>
                <a:off x="7550640" y="5724000"/>
                <a:ext cx="7200" cy="6120"/>
              </a:xfrm>
              <a:custGeom>
                <a:rect b="b" l="l" r="r" t="t"/>
                <a:pathLst>
                  <a:path extrusionOk="0" h="19" w="22">
                    <a:moveTo>
                      <a:pt x="8" y="0"/>
                    </a:moveTo>
                    <a:lnTo>
                      <a:pt x="4" y="1"/>
                    </a:lnTo>
                    <a:lnTo>
                      <a:pt x="1" y="4"/>
                    </a:lnTo>
                    <a:lnTo>
                      <a:pt x="0" y="7"/>
                    </a:lnTo>
                    <a:lnTo>
                      <a:pt x="0" y="11"/>
                    </a:lnTo>
                    <a:lnTo>
                      <a:pt x="2" y="14"/>
                    </a:lnTo>
                    <a:lnTo>
                      <a:pt x="5" y="18"/>
                    </a:lnTo>
                    <a:lnTo>
                      <a:pt x="9" y="19"/>
                    </a:lnTo>
                    <a:lnTo>
                      <a:pt x="13" y="19"/>
                    </a:lnTo>
                    <a:lnTo>
                      <a:pt x="18" y="18"/>
                    </a:lnTo>
                    <a:lnTo>
                      <a:pt x="21" y="16"/>
                    </a:lnTo>
                    <a:lnTo>
                      <a:pt x="22" y="12"/>
                    </a:lnTo>
                    <a:lnTo>
                      <a:pt x="22" y="8"/>
                    </a:lnTo>
                    <a:lnTo>
                      <a:pt x="20" y="5"/>
                    </a:lnTo>
                    <a:lnTo>
                      <a:pt x="17" y="2"/>
                    </a:lnTo>
                    <a:lnTo>
                      <a:pt x="12" y="1"/>
                    </a:lnTo>
                    <a:lnTo>
                      <a:pt x="8" y="0"/>
                    </a:lnTo>
                    <a:close/>
                  </a:path>
                </a:pathLst>
              </a:custGeom>
              <a:solidFill>
                <a:srgbClr val="B76B05"/>
              </a:solidFill>
              <a:ln>
                <a:noFill/>
              </a:ln>
            </p:spPr>
          </p:sp>
          <p:sp>
            <p:nvSpPr>
              <p:cNvPr id="737" name="Google Shape;737;p6"/>
              <p:cNvSpPr/>
              <p:nvPr/>
            </p:nvSpPr>
            <p:spPr>
              <a:xfrm>
                <a:off x="7545600" y="5753160"/>
                <a:ext cx="6120" cy="6120"/>
              </a:xfrm>
              <a:custGeom>
                <a:rect b="b" l="l" r="r" t="t"/>
                <a:pathLst>
                  <a:path extrusionOk="0" h="19" w="22">
                    <a:moveTo>
                      <a:pt x="8" y="0"/>
                    </a:moveTo>
                    <a:lnTo>
                      <a:pt x="4" y="1"/>
                    </a:lnTo>
                    <a:lnTo>
                      <a:pt x="1" y="3"/>
                    </a:lnTo>
                    <a:lnTo>
                      <a:pt x="0" y="6"/>
                    </a:lnTo>
                    <a:lnTo>
                      <a:pt x="0" y="10"/>
                    </a:lnTo>
                    <a:lnTo>
                      <a:pt x="2" y="14"/>
                    </a:lnTo>
                    <a:lnTo>
                      <a:pt x="5" y="17"/>
                    </a:lnTo>
                    <a:lnTo>
                      <a:pt x="9" y="18"/>
                    </a:lnTo>
                    <a:lnTo>
                      <a:pt x="14" y="19"/>
                    </a:lnTo>
                    <a:lnTo>
                      <a:pt x="18" y="18"/>
                    </a:lnTo>
                    <a:lnTo>
                      <a:pt x="21" y="15"/>
                    </a:lnTo>
                    <a:lnTo>
                      <a:pt x="22" y="11"/>
                    </a:lnTo>
                    <a:lnTo>
                      <a:pt x="22" y="7"/>
                    </a:lnTo>
                    <a:lnTo>
                      <a:pt x="20" y="4"/>
                    </a:lnTo>
                    <a:lnTo>
                      <a:pt x="17" y="1"/>
                    </a:lnTo>
                    <a:lnTo>
                      <a:pt x="13" y="0"/>
                    </a:lnTo>
                    <a:lnTo>
                      <a:pt x="8" y="0"/>
                    </a:lnTo>
                    <a:close/>
                  </a:path>
                </a:pathLst>
              </a:custGeom>
              <a:solidFill>
                <a:srgbClr val="B76B05"/>
              </a:solidFill>
              <a:ln>
                <a:noFill/>
              </a:ln>
            </p:spPr>
          </p:sp>
          <p:sp>
            <p:nvSpPr>
              <p:cNvPr id="738" name="Google Shape;738;p6"/>
              <p:cNvSpPr/>
              <p:nvPr/>
            </p:nvSpPr>
            <p:spPr>
              <a:xfrm>
                <a:off x="7481160" y="5743080"/>
                <a:ext cx="7200" cy="4680"/>
              </a:xfrm>
              <a:custGeom>
                <a:rect b="b" l="l" r="r" t="t"/>
                <a:pathLst>
                  <a:path extrusionOk="0" h="19" w="22">
                    <a:moveTo>
                      <a:pt x="9" y="0"/>
                    </a:moveTo>
                    <a:lnTo>
                      <a:pt x="4" y="1"/>
                    </a:lnTo>
                    <a:lnTo>
                      <a:pt x="1" y="5"/>
                    </a:lnTo>
                    <a:lnTo>
                      <a:pt x="0" y="8"/>
                    </a:lnTo>
                    <a:lnTo>
                      <a:pt x="0" y="12"/>
                    </a:lnTo>
                    <a:lnTo>
                      <a:pt x="2" y="15"/>
                    </a:lnTo>
                    <a:lnTo>
                      <a:pt x="6" y="18"/>
                    </a:lnTo>
                    <a:lnTo>
                      <a:pt x="10" y="19"/>
                    </a:lnTo>
                    <a:lnTo>
                      <a:pt x="14" y="19"/>
                    </a:lnTo>
                    <a:lnTo>
                      <a:pt x="18" y="18"/>
                    </a:lnTo>
                    <a:lnTo>
                      <a:pt x="21" y="16"/>
                    </a:lnTo>
                    <a:lnTo>
                      <a:pt x="22" y="13"/>
                    </a:lnTo>
                    <a:lnTo>
                      <a:pt x="22" y="9"/>
                    </a:lnTo>
                    <a:lnTo>
                      <a:pt x="20" y="5"/>
                    </a:lnTo>
                    <a:lnTo>
                      <a:pt x="17" y="3"/>
                    </a:lnTo>
                    <a:lnTo>
                      <a:pt x="13" y="0"/>
                    </a:lnTo>
                    <a:lnTo>
                      <a:pt x="9" y="0"/>
                    </a:lnTo>
                    <a:close/>
                  </a:path>
                </a:pathLst>
              </a:custGeom>
              <a:solidFill>
                <a:srgbClr val="B76B05"/>
              </a:solidFill>
              <a:ln>
                <a:noFill/>
              </a:ln>
            </p:spPr>
          </p:sp>
          <p:sp>
            <p:nvSpPr>
              <p:cNvPr id="739" name="Google Shape;739;p6"/>
              <p:cNvSpPr/>
              <p:nvPr/>
            </p:nvSpPr>
            <p:spPr>
              <a:xfrm>
                <a:off x="7479720" y="5712480"/>
                <a:ext cx="6120" cy="4680"/>
              </a:xfrm>
              <a:custGeom>
                <a:rect b="b" l="l" r="r" t="t"/>
                <a:pathLst>
                  <a:path extrusionOk="0" h="19" w="21">
                    <a:moveTo>
                      <a:pt x="7" y="0"/>
                    </a:moveTo>
                    <a:lnTo>
                      <a:pt x="4" y="1"/>
                    </a:lnTo>
                    <a:lnTo>
                      <a:pt x="1" y="4"/>
                    </a:lnTo>
                    <a:lnTo>
                      <a:pt x="0" y="7"/>
                    </a:lnTo>
                    <a:lnTo>
                      <a:pt x="0" y="12"/>
                    </a:lnTo>
                    <a:lnTo>
                      <a:pt x="2" y="15"/>
                    </a:lnTo>
                    <a:lnTo>
                      <a:pt x="5" y="18"/>
                    </a:lnTo>
                    <a:lnTo>
                      <a:pt x="9" y="19"/>
                    </a:lnTo>
                    <a:lnTo>
                      <a:pt x="14" y="19"/>
                    </a:lnTo>
                    <a:lnTo>
                      <a:pt x="17" y="18"/>
                    </a:lnTo>
                    <a:lnTo>
                      <a:pt x="20" y="16"/>
                    </a:lnTo>
                    <a:lnTo>
                      <a:pt x="21" y="13"/>
                    </a:lnTo>
                    <a:lnTo>
                      <a:pt x="21" y="9"/>
                    </a:lnTo>
                    <a:lnTo>
                      <a:pt x="19" y="5"/>
                    </a:lnTo>
                    <a:lnTo>
                      <a:pt x="16" y="2"/>
                    </a:lnTo>
                    <a:lnTo>
                      <a:pt x="12" y="1"/>
                    </a:lnTo>
                    <a:lnTo>
                      <a:pt x="7" y="0"/>
                    </a:lnTo>
                    <a:close/>
                  </a:path>
                </a:pathLst>
              </a:custGeom>
              <a:solidFill>
                <a:srgbClr val="B76B05"/>
              </a:solidFill>
              <a:ln>
                <a:noFill/>
              </a:ln>
            </p:spPr>
          </p:sp>
          <p:sp>
            <p:nvSpPr>
              <p:cNvPr id="740" name="Google Shape;740;p6"/>
              <p:cNvSpPr/>
              <p:nvPr/>
            </p:nvSpPr>
            <p:spPr>
              <a:xfrm>
                <a:off x="7526520" y="5709960"/>
                <a:ext cx="18720" cy="4680"/>
              </a:xfrm>
              <a:custGeom>
                <a:rect b="b" l="l" r="r" t="t"/>
                <a:pathLst>
                  <a:path extrusionOk="0" h="15" w="60">
                    <a:moveTo>
                      <a:pt x="31" y="3"/>
                    </a:moveTo>
                    <a:lnTo>
                      <a:pt x="25" y="2"/>
                    </a:lnTo>
                    <a:lnTo>
                      <a:pt x="19" y="1"/>
                    </a:lnTo>
                    <a:lnTo>
                      <a:pt x="14" y="1"/>
                    </a:lnTo>
                    <a:lnTo>
                      <a:pt x="9" y="0"/>
                    </a:lnTo>
                    <a:lnTo>
                      <a:pt x="6" y="0"/>
                    </a:lnTo>
                    <a:lnTo>
                      <a:pt x="3" y="0"/>
                    </a:lnTo>
                    <a:lnTo>
                      <a:pt x="1" y="0"/>
                    </a:lnTo>
                    <a:lnTo>
                      <a:pt x="0" y="1"/>
                    </a:lnTo>
                    <a:lnTo>
                      <a:pt x="2" y="3"/>
                    </a:lnTo>
                    <a:lnTo>
                      <a:pt x="8" y="6"/>
                    </a:lnTo>
                    <a:lnTo>
                      <a:pt x="17" y="9"/>
                    </a:lnTo>
                    <a:lnTo>
                      <a:pt x="29" y="11"/>
                    </a:lnTo>
                    <a:lnTo>
                      <a:pt x="35" y="12"/>
                    </a:lnTo>
                    <a:lnTo>
                      <a:pt x="40" y="14"/>
                    </a:lnTo>
                    <a:lnTo>
                      <a:pt x="46" y="14"/>
                    </a:lnTo>
                    <a:lnTo>
                      <a:pt x="51" y="15"/>
                    </a:lnTo>
                    <a:lnTo>
                      <a:pt x="54" y="15"/>
                    </a:lnTo>
                    <a:lnTo>
                      <a:pt x="57" y="15"/>
                    </a:lnTo>
                    <a:lnTo>
                      <a:pt x="59" y="15"/>
                    </a:lnTo>
                    <a:lnTo>
                      <a:pt x="60" y="14"/>
                    </a:lnTo>
                    <a:lnTo>
                      <a:pt x="58" y="11"/>
                    </a:lnTo>
                    <a:lnTo>
                      <a:pt x="52" y="8"/>
                    </a:lnTo>
                    <a:lnTo>
                      <a:pt x="42" y="6"/>
                    </a:lnTo>
                    <a:lnTo>
                      <a:pt x="31" y="3"/>
                    </a:lnTo>
                    <a:close/>
                  </a:path>
                </a:pathLst>
              </a:custGeom>
              <a:solidFill>
                <a:srgbClr val="D18E00"/>
              </a:solidFill>
              <a:ln>
                <a:noFill/>
              </a:ln>
            </p:spPr>
          </p:sp>
          <p:sp>
            <p:nvSpPr>
              <p:cNvPr id="741" name="Google Shape;741;p6"/>
              <p:cNvSpPr/>
              <p:nvPr/>
            </p:nvSpPr>
            <p:spPr>
              <a:xfrm>
                <a:off x="7497360" y="5706360"/>
                <a:ext cx="12240" cy="2160"/>
              </a:xfrm>
              <a:custGeom>
                <a:rect b="b" l="l" r="r" t="t"/>
                <a:pathLst>
                  <a:path extrusionOk="0" h="11" w="41">
                    <a:moveTo>
                      <a:pt x="21" y="2"/>
                    </a:moveTo>
                    <a:lnTo>
                      <a:pt x="13" y="1"/>
                    </a:lnTo>
                    <a:lnTo>
                      <a:pt x="7" y="0"/>
                    </a:lnTo>
                    <a:lnTo>
                      <a:pt x="3" y="0"/>
                    </a:lnTo>
                    <a:lnTo>
                      <a:pt x="0" y="1"/>
                    </a:lnTo>
                    <a:lnTo>
                      <a:pt x="2" y="3"/>
                    </a:lnTo>
                    <a:lnTo>
                      <a:pt x="6" y="4"/>
                    </a:lnTo>
                    <a:lnTo>
                      <a:pt x="12" y="6"/>
                    </a:lnTo>
                    <a:lnTo>
                      <a:pt x="20" y="9"/>
                    </a:lnTo>
                    <a:lnTo>
                      <a:pt x="29" y="10"/>
                    </a:lnTo>
                    <a:lnTo>
                      <a:pt x="35" y="11"/>
                    </a:lnTo>
                    <a:lnTo>
                      <a:pt x="39" y="11"/>
                    </a:lnTo>
                    <a:lnTo>
                      <a:pt x="41" y="10"/>
                    </a:lnTo>
                    <a:lnTo>
                      <a:pt x="40" y="9"/>
                    </a:lnTo>
                    <a:lnTo>
                      <a:pt x="36" y="6"/>
                    </a:lnTo>
                    <a:lnTo>
                      <a:pt x="30" y="4"/>
                    </a:lnTo>
                    <a:lnTo>
                      <a:pt x="21" y="2"/>
                    </a:lnTo>
                    <a:close/>
                  </a:path>
                </a:pathLst>
              </a:custGeom>
              <a:solidFill>
                <a:srgbClr val="D18E00"/>
              </a:solidFill>
              <a:ln>
                <a:noFill/>
              </a:ln>
            </p:spPr>
          </p:sp>
          <p:sp>
            <p:nvSpPr>
              <p:cNvPr id="742" name="Google Shape;742;p6"/>
              <p:cNvSpPr/>
              <p:nvPr/>
            </p:nvSpPr>
            <p:spPr>
              <a:xfrm>
                <a:off x="7570800" y="5718960"/>
                <a:ext cx="12240" cy="2160"/>
              </a:xfrm>
              <a:custGeom>
                <a:rect b="b" l="l" r="r" t="t"/>
                <a:pathLst>
                  <a:path extrusionOk="0" h="10" w="41">
                    <a:moveTo>
                      <a:pt x="22" y="2"/>
                    </a:moveTo>
                    <a:lnTo>
                      <a:pt x="13" y="1"/>
                    </a:lnTo>
                    <a:lnTo>
                      <a:pt x="7" y="0"/>
                    </a:lnTo>
                    <a:lnTo>
                      <a:pt x="2" y="0"/>
                    </a:lnTo>
                    <a:lnTo>
                      <a:pt x="0" y="1"/>
                    </a:lnTo>
                    <a:lnTo>
                      <a:pt x="2" y="2"/>
                    </a:lnTo>
                    <a:lnTo>
                      <a:pt x="6" y="4"/>
                    </a:lnTo>
                    <a:lnTo>
                      <a:pt x="12" y="5"/>
                    </a:lnTo>
                    <a:lnTo>
                      <a:pt x="20" y="7"/>
                    </a:lnTo>
                    <a:lnTo>
                      <a:pt x="29" y="9"/>
                    </a:lnTo>
                    <a:lnTo>
                      <a:pt x="35" y="9"/>
                    </a:lnTo>
                    <a:lnTo>
                      <a:pt x="39" y="10"/>
                    </a:lnTo>
                    <a:lnTo>
                      <a:pt x="41" y="9"/>
                    </a:lnTo>
                    <a:lnTo>
                      <a:pt x="40" y="7"/>
                    </a:lnTo>
                    <a:lnTo>
                      <a:pt x="36" y="5"/>
                    </a:lnTo>
                    <a:lnTo>
                      <a:pt x="30" y="4"/>
                    </a:lnTo>
                    <a:lnTo>
                      <a:pt x="22" y="2"/>
                    </a:lnTo>
                    <a:close/>
                  </a:path>
                </a:pathLst>
              </a:custGeom>
              <a:solidFill>
                <a:srgbClr val="D18E00"/>
              </a:solidFill>
              <a:ln>
                <a:noFill/>
              </a:ln>
            </p:spPr>
          </p:sp>
          <p:sp>
            <p:nvSpPr>
              <p:cNvPr id="743" name="Google Shape;743;p6"/>
              <p:cNvSpPr/>
              <p:nvPr/>
            </p:nvSpPr>
            <p:spPr>
              <a:xfrm>
                <a:off x="7571880" y="5730120"/>
                <a:ext cx="2160" cy="3600"/>
              </a:xfrm>
              <a:custGeom>
                <a:rect b="b" l="l" r="r" t="t"/>
                <a:pathLst>
                  <a:path extrusionOk="0" h="9" w="9">
                    <a:moveTo>
                      <a:pt x="3" y="0"/>
                    </a:moveTo>
                    <a:lnTo>
                      <a:pt x="2" y="1"/>
                    </a:lnTo>
                    <a:lnTo>
                      <a:pt x="1" y="2"/>
                    </a:lnTo>
                    <a:lnTo>
                      <a:pt x="0" y="4"/>
                    </a:lnTo>
                    <a:lnTo>
                      <a:pt x="0" y="5"/>
                    </a:lnTo>
                    <a:lnTo>
                      <a:pt x="1" y="7"/>
                    </a:lnTo>
                    <a:lnTo>
                      <a:pt x="2" y="8"/>
                    </a:lnTo>
                    <a:lnTo>
                      <a:pt x="4" y="9"/>
                    </a:lnTo>
                    <a:lnTo>
                      <a:pt x="5" y="9"/>
                    </a:lnTo>
                    <a:lnTo>
                      <a:pt x="7" y="8"/>
                    </a:lnTo>
                    <a:lnTo>
                      <a:pt x="9" y="7"/>
                    </a:lnTo>
                    <a:lnTo>
                      <a:pt x="9" y="6"/>
                    </a:lnTo>
                    <a:lnTo>
                      <a:pt x="9" y="4"/>
                    </a:lnTo>
                    <a:lnTo>
                      <a:pt x="8" y="3"/>
                    </a:lnTo>
                    <a:lnTo>
                      <a:pt x="7" y="1"/>
                    </a:lnTo>
                    <a:lnTo>
                      <a:pt x="5" y="0"/>
                    </a:lnTo>
                    <a:lnTo>
                      <a:pt x="3" y="0"/>
                    </a:lnTo>
                    <a:close/>
                  </a:path>
                </a:pathLst>
              </a:custGeom>
              <a:solidFill>
                <a:srgbClr val="D18E00"/>
              </a:solidFill>
              <a:ln>
                <a:noFill/>
              </a:ln>
            </p:spPr>
          </p:sp>
          <p:sp>
            <p:nvSpPr>
              <p:cNvPr id="744" name="Google Shape;744;p6"/>
              <p:cNvSpPr/>
              <p:nvPr/>
            </p:nvSpPr>
            <p:spPr>
              <a:xfrm>
                <a:off x="7551720" y="5724000"/>
                <a:ext cx="4680" cy="4680"/>
              </a:xfrm>
              <a:custGeom>
                <a:rect b="b" l="l" r="r" t="t"/>
                <a:pathLst>
                  <a:path extrusionOk="0" h="16" w="18">
                    <a:moveTo>
                      <a:pt x="7" y="0"/>
                    </a:moveTo>
                    <a:lnTo>
                      <a:pt x="4" y="1"/>
                    </a:lnTo>
                    <a:lnTo>
                      <a:pt x="1" y="3"/>
                    </a:lnTo>
                    <a:lnTo>
                      <a:pt x="0" y="6"/>
                    </a:lnTo>
                    <a:lnTo>
                      <a:pt x="0" y="9"/>
                    </a:lnTo>
                    <a:lnTo>
                      <a:pt x="2" y="12"/>
                    </a:lnTo>
                    <a:lnTo>
                      <a:pt x="4" y="14"/>
                    </a:lnTo>
                    <a:lnTo>
                      <a:pt x="7" y="16"/>
                    </a:lnTo>
                    <a:lnTo>
                      <a:pt x="11" y="16"/>
                    </a:lnTo>
                    <a:lnTo>
                      <a:pt x="15" y="14"/>
                    </a:lnTo>
                    <a:lnTo>
                      <a:pt x="17" y="12"/>
                    </a:lnTo>
                    <a:lnTo>
                      <a:pt x="18" y="10"/>
                    </a:lnTo>
                    <a:lnTo>
                      <a:pt x="18" y="7"/>
                    </a:lnTo>
                    <a:lnTo>
                      <a:pt x="17" y="4"/>
                    </a:lnTo>
                    <a:lnTo>
                      <a:pt x="14" y="2"/>
                    </a:lnTo>
                    <a:lnTo>
                      <a:pt x="10" y="0"/>
                    </a:lnTo>
                    <a:lnTo>
                      <a:pt x="7" y="0"/>
                    </a:lnTo>
                    <a:close/>
                  </a:path>
                </a:pathLst>
              </a:custGeom>
              <a:solidFill>
                <a:srgbClr val="D18E00"/>
              </a:solidFill>
              <a:ln>
                <a:noFill/>
              </a:ln>
            </p:spPr>
          </p:sp>
          <p:sp>
            <p:nvSpPr>
              <p:cNvPr id="745" name="Google Shape;745;p6"/>
              <p:cNvSpPr/>
              <p:nvPr/>
            </p:nvSpPr>
            <p:spPr>
              <a:xfrm>
                <a:off x="7545600" y="5753160"/>
                <a:ext cx="4680" cy="4680"/>
              </a:xfrm>
              <a:custGeom>
                <a:rect b="b" l="l" r="r" t="t"/>
                <a:pathLst>
                  <a:path extrusionOk="0" h="16" w="18">
                    <a:moveTo>
                      <a:pt x="6" y="0"/>
                    </a:moveTo>
                    <a:lnTo>
                      <a:pt x="3" y="1"/>
                    </a:lnTo>
                    <a:lnTo>
                      <a:pt x="1" y="3"/>
                    </a:lnTo>
                    <a:lnTo>
                      <a:pt x="0" y="6"/>
                    </a:lnTo>
                    <a:lnTo>
                      <a:pt x="0" y="9"/>
                    </a:lnTo>
                    <a:lnTo>
                      <a:pt x="1" y="12"/>
                    </a:lnTo>
                    <a:lnTo>
                      <a:pt x="4" y="15"/>
                    </a:lnTo>
                    <a:lnTo>
                      <a:pt x="7" y="16"/>
                    </a:lnTo>
                    <a:lnTo>
                      <a:pt x="12" y="16"/>
                    </a:lnTo>
                    <a:lnTo>
                      <a:pt x="15" y="15"/>
                    </a:lnTo>
                    <a:lnTo>
                      <a:pt x="17" y="12"/>
                    </a:lnTo>
                    <a:lnTo>
                      <a:pt x="18" y="10"/>
                    </a:lnTo>
                    <a:lnTo>
                      <a:pt x="18" y="7"/>
                    </a:lnTo>
                    <a:lnTo>
                      <a:pt x="17" y="4"/>
                    </a:lnTo>
                    <a:lnTo>
                      <a:pt x="14" y="2"/>
                    </a:lnTo>
                    <a:lnTo>
                      <a:pt x="11" y="1"/>
                    </a:lnTo>
                    <a:lnTo>
                      <a:pt x="6" y="0"/>
                    </a:lnTo>
                    <a:close/>
                  </a:path>
                </a:pathLst>
              </a:custGeom>
              <a:solidFill>
                <a:srgbClr val="D18E00"/>
              </a:solidFill>
              <a:ln>
                <a:noFill/>
              </a:ln>
            </p:spPr>
          </p:sp>
          <p:sp>
            <p:nvSpPr>
              <p:cNvPr id="746" name="Google Shape;746;p6"/>
              <p:cNvSpPr/>
              <p:nvPr/>
            </p:nvSpPr>
            <p:spPr>
              <a:xfrm>
                <a:off x="7482240" y="5743080"/>
                <a:ext cx="4680" cy="4680"/>
              </a:xfrm>
              <a:custGeom>
                <a:rect b="b" l="l" r="r" t="t"/>
                <a:pathLst>
                  <a:path extrusionOk="0" h="16" w="18">
                    <a:moveTo>
                      <a:pt x="8" y="0"/>
                    </a:moveTo>
                    <a:lnTo>
                      <a:pt x="5" y="1"/>
                    </a:lnTo>
                    <a:lnTo>
                      <a:pt x="1" y="4"/>
                    </a:lnTo>
                    <a:lnTo>
                      <a:pt x="0" y="7"/>
                    </a:lnTo>
                    <a:lnTo>
                      <a:pt x="0" y="10"/>
                    </a:lnTo>
                    <a:lnTo>
                      <a:pt x="2" y="13"/>
                    </a:lnTo>
                    <a:lnTo>
                      <a:pt x="5" y="14"/>
                    </a:lnTo>
                    <a:lnTo>
                      <a:pt x="8" y="16"/>
                    </a:lnTo>
                    <a:lnTo>
                      <a:pt x="12" y="16"/>
                    </a:lnTo>
                    <a:lnTo>
                      <a:pt x="15" y="15"/>
                    </a:lnTo>
                    <a:lnTo>
                      <a:pt x="17" y="13"/>
                    </a:lnTo>
                    <a:lnTo>
                      <a:pt x="18" y="10"/>
                    </a:lnTo>
                    <a:lnTo>
                      <a:pt x="18" y="7"/>
                    </a:lnTo>
                    <a:lnTo>
                      <a:pt x="17" y="4"/>
                    </a:lnTo>
                    <a:lnTo>
                      <a:pt x="14" y="1"/>
                    </a:lnTo>
                    <a:lnTo>
                      <a:pt x="11" y="0"/>
                    </a:lnTo>
                    <a:lnTo>
                      <a:pt x="8" y="0"/>
                    </a:lnTo>
                    <a:close/>
                  </a:path>
                </a:pathLst>
              </a:custGeom>
              <a:solidFill>
                <a:srgbClr val="D18E00"/>
              </a:solidFill>
              <a:ln>
                <a:noFill/>
              </a:ln>
            </p:spPr>
          </p:sp>
          <p:sp>
            <p:nvSpPr>
              <p:cNvPr id="747" name="Google Shape;747;p6"/>
              <p:cNvSpPr/>
              <p:nvPr/>
            </p:nvSpPr>
            <p:spPr>
              <a:xfrm>
                <a:off x="7481160" y="5712480"/>
                <a:ext cx="4680" cy="4680"/>
              </a:xfrm>
              <a:custGeom>
                <a:rect b="b" l="l" r="r" t="t"/>
                <a:pathLst>
                  <a:path extrusionOk="0" h="16" w="18">
                    <a:moveTo>
                      <a:pt x="6" y="0"/>
                    </a:moveTo>
                    <a:lnTo>
                      <a:pt x="3" y="1"/>
                    </a:lnTo>
                    <a:lnTo>
                      <a:pt x="1" y="3"/>
                    </a:lnTo>
                    <a:lnTo>
                      <a:pt x="0" y="6"/>
                    </a:lnTo>
                    <a:lnTo>
                      <a:pt x="0" y="10"/>
                    </a:lnTo>
                    <a:lnTo>
                      <a:pt x="1" y="13"/>
                    </a:lnTo>
                    <a:lnTo>
                      <a:pt x="4" y="15"/>
                    </a:lnTo>
                    <a:lnTo>
                      <a:pt x="7" y="16"/>
                    </a:lnTo>
                    <a:lnTo>
                      <a:pt x="11" y="16"/>
                    </a:lnTo>
                    <a:lnTo>
                      <a:pt x="14" y="15"/>
                    </a:lnTo>
                    <a:lnTo>
                      <a:pt x="17" y="13"/>
                    </a:lnTo>
                    <a:lnTo>
                      <a:pt x="18" y="11"/>
                    </a:lnTo>
                    <a:lnTo>
                      <a:pt x="17" y="7"/>
                    </a:lnTo>
                    <a:lnTo>
                      <a:pt x="16" y="4"/>
                    </a:lnTo>
                    <a:lnTo>
                      <a:pt x="14" y="2"/>
                    </a:lnTo>
                    <a:lnTo>
                      <a:pt x="11" y="0"/>
                    </a:lnTo>
                    <a:lnTo>
                      <a:pt x="6" y="0"/>
                    </a:lnTo>
                    <a:close/>
                  </a:path>
                </a:pathLst>
              </a:custGeom>
              <a:solidFill>
                <a:srgbClr val="D18E00"/>
              </a:solidFill>
              <a:ln>
                <a:noFill/>
              </a:ln>
            </p:spPr>
          </p:sp>
          <p:sp>
            <p:nvSpPr>
              <p:cNvPr id="748" name="Google Shape;748;p6"/>
              <p:cNvSpPr/>
              <p:nvPr/>
            </p:nvSpPr>
            <p:spPr>
              <a:xfrm>
                <a:off x="7526520" y="5709960"/>
                <a:ext cx="18720" cy="3600"/>
              </a:xfrm>
              <a:custGeom>
                <a:rect b="b" l="l" r="r" t="t"/>
                <a:pathLst>
                  <a:path extrusionOk="0" h="12" w="59">
                    <a:moveTo>
                      <a:pt x="30" y="4"/>
                    </a:moveTo>
                    <a:lnTo>
                      <a:pt x="18" y="2"/>
                    </a:lnTo>
                    <a:lnTo>
                      <a:pt x="9" y="1"/>
                    </a:lnTo>
                    <a:lnTo>
                      <a:pt x="2" y="0"/>
                    </a:lnTo>
                    <a:lnTo>
                      <a:pt x="0" y="1"/>
                    </a:lnTo>
                    <a:lnTo>
                      <a:pt x="2" y="2"/>
                    </a:lnTo>
                    <a:lnTo>
                      <a:pt x="8" y="4"/>
                    </a:lnTo>
                    <a:lnTo>
                      <a:pt x="17" y="7"/>
                    </a:lnTo>
                    <a:lnTo>
                      <a:pt x="29" y="9"/>
                    </a:lnTo>
                    <a:lnTo>
                      <a:pt x="40" y="11"/>
                    </a:lnTo>
                    <a:lnTo>
                      <a:pt x="51" y="12"/>
                    </a:lnTo>
                    <a:lnTo>
                      <a:pt x="57" y="12"/>
                    </a:lnTo>
                    <a:lnTo>
                      <a:pt x="59" y="12"/>
                    </a:lnTo>
                    <a:lnTo>
                      <a:pt x="57" y="11"/>
                    </a:lnTo>
                    <a:lnTo>
                      <a:pt x="51" y="9"/>
                    </a:lnTo>
                    <a:lnTo>
                      <a:pt x="41" y="6"/>
                    </a:lnTo>
                    <a:lnTo>
                      <a:pt x="30" y="4"/>
                    </a:lnTo>
                    <a:close/>
                  </a:path>
                </a:pathLst>
              </a:custGeom>
              <a:solidFill>
                <a:srgbClr val="FFC900"/>
              </a:solidFill>
              <a:ln>
                <a:noFill/>
              </a:ln>
            </p:spPr>
          </p:sp>
          <p:sp>
            <p:nvSpPr>
              <p:cNvPr id="749" name="Google Shape;749;p6"/>
              <p:cNvSpPr/>
              <p:nvPr/>
            </p:nvSpPr>
            <p:spPr>
              <a:xfrm>
                <a:off x="7497360" y="5706360"/>
                <a:ext cx="12240" cy="2160"/>
              </a:xfrm>
              <a:custGeom>
                <a:rect b="b" l="l" r="r" t="t"/>
                <a:pathLst>
                  <a:path extrusionOk="0" h="9" w="42">
                    <a:moveTo>
                      <a:pt x="21" y="2"/>
                    </a:moveTo>
                    <a:lnTo>
                      <a:pt x="13" y="1"/>
                    </a:lnTo>
                    <a:lnTo>
                      <a:pt x="7" y="0"/>
                    </a:lnTo>
                    <a:lnTo>
                      <a:pt x="3" y="0"/>
                    </a:lnTo>
                    <a:lnTo>
                      <a:pt x="0" y="0"/>
                    </a:lnTo>
                    <a:lnTo>
                      <a:pt x="3" y="1"/>
                    </a:lnTo>
                    <a:lnTo>
                      <a:pt x="7" y="2"/>
                    </a:lnTo>
                    <a:lnTo>
                      <a:pt x="13" y="4"/>
                    </a:lnTo>
                    <a:lnTo>
                      <a:pt x="21" y="6"/>
                    </a:lnTo>
                    <a:lnTo>
                      <a:pt x="29" y="8"/>
                    </a:lnTo>
                    <a:lnTo>
                      <a:pt x="35" y="9"/>
                    </a:lnTo>
                    <a:lnTo>
                      <a:pt x="40" y="9"/>
                    </a:lnTo>
                    <a:lnTo>
                      <a:pt x="42" y="9"/>
                    </a:lnTo>
                    <a:lnTo>
                      <a:pt x="40" y="8"/>
                    </a:lnTo>
                    <a:lnTo>
                      <a:pt x="36" y="6"/>
                    </a:lnTo>
                    <a:lnTo>
                      <a:pt x="30" y="4"/>
                    </a:lnTo>
                    <a:lnTo>
                      <a:pt x="21" y="2"/>
                    </a:lnTo>
                    <a:close/>
                  </a:path>
                </a:pathLst>
              </a:custGeom>
              <a:solidFill>
                <a:srgbClr val="FFC900"/>
              </a:solidFill>
              <a:ln>
                <a:noFill/>
              </a:ln>
            </p:spPr>
          </p:sp>
          <p:sp>
            <p:nvSpPr>
              <p:cNvPr id="750" name="Google Shape;750;p6"/>
              <p:cNvSpPr/>
              <p:nvPr/>
            </p:nvSpPr>
            <p:spPr>
              <a:xfrm>
                <a:off x="7570800" y="5718960"/>
                <a:ext cx="12240" cy="2160"/>
              </a:xfrm>
              <a:custGeom>
                <a:rect b="b" l="l" r="r" t="t"/>
                <a:pathLst>
                  <a:path extrusionOk="0" h="7" w="40">
                    <a:moveTo>
                      <a:pt x="21" y="2"/>
                    </a:moveTo>
                    <a:lnTo>
                      <a:pt x="12" y="1"/>
                    </a:lnTo>
                    <a:lnTo>
                      <a:pt x="6" y="0"/>
                    </a:lnTo>
                    <a:lnTo>
                      <a:pt x="2" y="0"/>
                    </a:lnTo>
                    <a:lnTo>
                      <a:pt x="0" y="0"/>
                    </a:lnTo>
                    <a:lnTo>
                      <a:pt x="1" y="1"/>
                    </a:lnTo>
                    <a:lnTo>
                      <a:pt x="5" y="2"/>
                    </a:lnTo>
                    <a:lnTo>
                      <a:pt x="11" y="4"/>
                    </a:lnTo>
                    <a:lnTo>
                      <a:pt x="19" y="5"/>
                    </a:lnTo>
                    <a:lnTo>
                      <a:pt x="28" y="6"/>
                    </a:lnTo>
                    <a:lnTo>
                      <a:pt x="34" y="7"/>
                    </a:lnTo>
                    <a:lnTo>
                      <a:pt x="38" y="7"/>
                    </a:lnTo>
                    <a:lnTo>
                      <a:pt x="40" y="7"/>
                    </a:lnTo>
                    <a:lnTo>
                      <a:pt x="39" y="6"/>
                    </a:lnTo>
                    <a:lnTo>
                      <a:pt x="35" y="5"/>
                    </a:lnTo>
                    <a:lnTo>
                      <a:pt x="29" y="4"/>
                    </a:lnTo>
                    <a:lnTo>
                      <a:pt x="21" y="2"/>
                    </a:lnTo>
                    <a:close/>
                  </a:path>
                </a:pathLst>
              </a:custGeom>
              <a:solidFill>
                <a:srgbClr val="FFC900"/>
              </a:solidFill>
              <a:ln>
                <a:noFill/>
              </a:ln>
            </p:spPr>
          </p:sp>
          <p:sp>
            <p:nvSpPr>
              <p:cNvPr id="751" name="Google Shape;751;p6"/>
              <p:cNvSpPr/>
              <p:nvPr/>
            </p:nvSpPr>
            <p:spPr>
              <a:xfrm>
                <a:off x="7571880" y="5730120"/>
                <a:ext cx="2160" cy="1080"/>
              </a:xfrm>
              <a:custGeom>
                <a:rect b="b" l="l" r="r" t="t"/>
                <a:pathLst>
                  <a:path extrusionOk="0" h="5" w="10">
                    <a:moveTo>
                      <a:pt x="4" y="0"/>
                    </a:moveTo>
                    <a:lnTo>
                      <a:pt x="2" y="1"/>
                    </a:lnTo>
                    <a:lnTo>
                      <a:pt x="1" y="1"/>
                    </a:lnTo>
                    <a:lnTo>
                      <a:pt x="0" y="2"/>
                    </a:lnTo>
                    <a:lnTo>
                      <a:pt x="1" y="3"/>
                    </a:lnTo>
                    <a:lnTo>
                      <a:pt x="1" y="4"/>
                    </a:lnTo>
                    <a:lnTo>
                      <a:pt x="2" y="5"/>
                    </a:lnTo>
                    <a:lnTo>
                      <a:pt x="4" y="5"/>
                    </a:lnTo>
                    <a:lnTo>
                      <a:pt x="5" y="5"/>
                    </a:lnTo>
                    <a:lnTo>
                      <a:pt x="7" y="5"/>
                    </a:lnTo>
                    <a:lnTo>
                      <a:pt x="9" y="4"/>
                    </a:lnTo>
                    <a:lnTo>
                      <a:pt x="10" y="3"/>
                    </a:lnTo>
                    <a:lnTo>
                      <a:pt x="10" y="2"/>
                    </a:lnTo>
                    <a:lnTo>
                      <a:pt x="9" y="1"/>
                    </a:lnTo>
                    <a:lnTo>
                      <a:pt x="8" y="1"/>
                    </a:lnTo>
                    <a:lnTo>
                      <a:pt x="6" y="0"/>
                    </a:lnTo>
                    <a:lnTo>
                      <a:pt x="4" y="0"/>
                    </a:lnTo>
                    <a:close/>
                  </a:path>
                </a:pathLst>
              </a:custGeom>
              <a:solidFill>
                <a:srgbClr val="FFC900"/>
              </a:solidFill>
              <a:ln>
                <a:noFill/>
              </a:ln>
            </p:spPr>
          </p:sp>
          <p:sp>
            <p:nvSpPr>
              <p:cNvPr id="752" name="Google Shape;752;p6"/>
              <p:cNvSpPr/>
              <p:nvPr/>
            </p:nvSpPr>
            <p:spPr>
              <a:xfrm>
                <a:off x="7551720" y="5724000"/>
                <a:ext cx="4680" cy="3600"/>
              </a:xfrm>
              <a:custGeom>
                <a:rect b="b" l="l" r="r" t="t"/>
                <a:pathLst>
                  <a:path extrusionOk="0" h="9" w="18">
                    <a:moveTo>
                      <a:pt x="8" y="0"/>
                    </a:moveTo>
                    <a:lnTo>
                      <a:pt x="5" y="1"/>
                    </a:lnTo>
                    <a:lnTo>
                      <a:pt x="2" y="2"/>
                    </a:lnTo>
                    <a:lnTo>
                      <a:pt x="1" y="4"/>
                    </a:lnTo>
                    <a:lnTo>
                      <a:pt x="0" y="6"/>
                    </a:lnTo>
                    <a:lnTo>
                      <a:pt x="1" y="7"/>
                    </a:lnTo>
                    <a:lnTo>
                      <a:pt x="4" y="9"/>
                    </a:lnTo>
                    <a:lnTo>
                      <a:pt x="6" y="9"/>
                    </a:lnTo>
                    <a:lnTo>
                      <a:pt x="10" y="9"/>
                    </a:lnTo>
                    <a:lnTo>
                      <a:pt x="14" y="8"/>
                    </a:lnTo>
                    <a:lnTo>
                      <a:pt x="17" y="7"/>
                    </a:lnTo>
                    <a:lnTo>
                      <a:pt x="18" y="5"/>
                    </a:lnTo>
                    <a:lnTo>
                      <a:pt x="18" y="3"/>
                    </a:lnTo>
                    <a:lnTo>
                      <a:pt x="17" y="2"/>
                    </a:lnTo>
                    <a:lnTo>
                      <a:pt x="15" y="1"/>
                    </a:lnTo>
                    <a:lnTo>
                      <a:pt x="11" y="0"/>
                    </a:lnTo>
                    <a:lnTo>
                      <a:pt x="8" y="0"/>
                    </a:lnTo>
                    <a:close/>
                  </a:path>
                </a:pathLst>
              </a:custGeom>
              <a:solidFill>
                <a:srgbClr val="FFC900"/>
              </a:solidFill>
              <a:ln>
                <a:noFill/>
              </a:ln>
            </p:spPr>
          </p:sp>
          <p:sp>
            <p:nvSpPr>
              <p:cNvPr id="753" name="Google Shape;753;p6"/>
              <p:cNvSpPr/>
              <p:nvPr/>
            </p:nvSpPr>
            <p:spPr>
              <a:xfrm>
                <a:off x="7545600" y="5753160"/>
                <a:ext cx="4680" cy="2160"/>
              </a:xfrm>
              <a:custGeom>
                <a:rect b="b" l="l" r="r" t="t"/>
                <a:pathLst>
                  <a:path extrusionOk="0" h="9" w="18">
                    <a:moveTo>
                      <a:pt x="7" y="0"/>
                    </a:moveTo>
                    <a:lnTo>
                      <a:pt x="4" y="1"/>
                    </a:lnTo>
                    <a:lnTo>
                      <a:pt x="2" y="3"/>
                    </a:lnTo>
                    <a:lnTo>
                      <a:pt x="1" y="4"/>
                    </a:lnTo>
                    <a:lnTo>
                      <a:pt x="0" y="6"/>
                    </a:lnTo>
                    <a:lnTo>
                      <a:pt x="1" y="7"/>
                    </a:lnTo>
                    <a:lnTo>
                      <a:pt x="4" y="9"/>
                    </a:lnTo>
                    <a:lnTo>
                      <a:pt x="6" y="9"/>
                    </a:lnTo>
                    <a:lnTo>
                      <a:pt x="11" y="9"/>
                    </a:lnTo>
                    <a:lnTo>
                      <a:pt x="14" y="8"/>
                    </a:lnTo>
                    <a:lnTo>
                      <a:pt x="16" y="7"/>
                    </a:lnTo>
                    <a:lnTo>
                      <a:pt x="18" y="5"/>
                    </a:lnTo>
                    <a:lnTo>
                      <a:pt x="18" y="4"/>
                    </a:lnTo>
                    <a:lnTo>
                      <a:pt x="17" y="2"/>
                    </a:lnTo>
                    <a:lnTo>
                      <a:pt x="15" y="1"/>
                    </a:lnTo>
                    <a:lnTo>
                      <a:pt x="12" y="0"/>
                    </a:lnTo>
                    <a:lnTo>
                      <a:pt x="7" y="0"/>
                    </a:lnTo>
                    <a:close/>
                  </a:path>
                </a:pathLst>
              </a:custGeom>
              <a:solidFill>
                <a:srgbClr val="FFC900"/>
              </a:solidFill>
              <a:ln>
                <a:noFill/>
              </a:ln>
            </p:spPr>
          </p:sp>
          <p:sp>
            <p:nvSpPr>
              <p:cNvPr id="754" name="Google Shape;754;p6"/>
              <p:cNvSpPr/>
              <p:nvPr/>
            </p:nvSpPr>
            <p:spPr>
              <a:xfrm>
                <a:off x="7482240" y="5743080"/>
                <a:ext cx="4680" cy="2160"/>
              </a:xfrm>
              <a:custGeom>
                <a:rect b="b" l="l" r="r" t="t"/>
                <a:pathLst>
                  <a:path extrusionOk="0" h="10" w="18">
                    <a:moveTo>
                      <a:pt x="9" y="0"/>
                    </a:moveTo>
                    <a:lnTo>
                      <a:pt x="6" y="1"/>
                    </a:lnTo>
                    <a:lnTo>
                      <a:pt x="2" y="3"/>
                    </a:lnTo>
                    <a:lnTo>
                      <a:pt x="1" y="5"/>
                    </a:lnTo>
                    <a:lnTo>
                      <a:pt x="0" y="7"/>
                    </a:lnTo>
                    <a:lnTo>
                      <a:pt x="1" y="8"/>
                    </a:lnTo>
                    <a:lnTo>
                      <a:pt x="5" y="9"/>
                    </a:lnTo>
                    <a:lnTo>
                      <a:pt x="7" y="10"/>
                    </a:lnTo>
                    <a:lnTo>
                      <a:pt x="11" y="10"/>
                    </a:lnTo>
                    <a:lnTo>
                      <a:pt x="14" y="9"/>
                    </a:lnTo>
                    <a:lnTo>
                      <a:pt x="17" y="8"/>
                    </a:lnTo>
                    <a:lnTo>
                      <a:pt x="18" y="6"/>
                    </a:lnTo>
                    <a:lnTo>
                      <a:pt x="18" y="4"/>
                    </a:lnTo>
                    <a:lnTo>
                      <a:pt x="17" y="3"/>
                    </a:lnTo>
                    <a:lnTo>
                      <a:pt x="15" y="1"/>
                    </a:lnTo>
                    <a:lnTo>
                      <a:pt x="12" y="0"/>
                    </a:lnTo>
                    <a:lnTo>
                      <a:pt x="9" y="0"/>
                    </a:lnTo>
                    <a:close/>
                  </a:path>
                </a:pathLst>
              </a:custGeom>
              <a:solidFill>
                <a:srgbClr val="FFC900"/>
              </a:solidFill>
              <a:ln>
                <a:noFill/>
              </a:ln>
            </p:spPr>
          </p:sp>
          <p:sp>
            <p:nvSpPr>
              <p:cNvPr id="755" name="Google Shape;755;p6"/>
              <p:cNvSpPr/>
              <p:nvPr/>
            </p:nvSpPr>
            <p:spPr>
              <a:xfrm>
                <a:off x="7479720" y="5712480"/>
                <a:ext cx="6120" cy="2160"/>
              </a:xfrm>
              <a:custGeom>
                <a:rect b="b" l="l" r="r" t="t"/>
                <a:pathLst>
                  <a:path extrusionOk="0" h="10" w="18">
                    <a:moveTo>
                      <a:pt x="7" y="0"/>
                    </a:moveTo>
                    <a:lnTo>
                      <a:pt x="4" y="1"/>
                    </a:lnTo>
                    <a:lnTo>
                      <a:pt x="1" y="2"/>
                    </a:lnTo>
                    <a:lnTo>
                      <a:pt x="0" y="4"/>
                    </a:lnTo>
                    <a:lnTo>
                      <a:pt x="0" y="6"/>
                    </a:lnTo>
                    <a:lnTo>
                      <a:pt x="1" y="7"/>
                    </a:lnTo>
                    <a:lnTo>
                      <a:pt x="4" y="10"/>
                    </a:lnTo>
                    <a:lnTo>
                      <a:pt x="6" y="10"/>
                    </a:lnTo>
                    <a:lnTo>
                      <a:pt x="11" y="10"/>
                    </a:lnTo>
                    <a:lnTo>
                      <a:pt x="14" y="9"/>
                    </a:lnTo>
                    <a:lnTo>
                      <a:pt x="16" y="7"/>
                    </a:lnTo>
                    <a:lnTo>
                      <a:pt x="17" y="5"/>
                    </a:lnTo>
                    <a:lnTo>
                      <a:pt x="18" y="3"/>
                    </a:lnTo>
                    <a:lnTo>
                      <a:pt x="17" y="2"/>
                    </a:lnTo>
                    <a:lnTo>
                      <a:pt x="15" y="1"/>
                    </a:lnTo>
                    <a:lnTo>
                      <a:pt x="12" y="0"/>
                    </a:lnTo>
                    <a:lnTo>
                      <a:pt x="7" y="0"/>
                    </a:lnTo>
                    <a:close/>
                  </a:path>
                </a:pathLst>
              </a:custGeom>
              <a:solidFill>
                <a:srgbClr val="FFC900"/>
              </a:solidFill>
              <a:ln>
                <a:noFill/>
              </a:ln>
            </p:spPr>
          </p:sp>
          <p:sp>
            <p:nvSpPr>
              <p:cNvPr id="756" name="Google Shape;756;p6"/>
              <p:cNvSpPr/>
              <p:nvPr/>
            </p:nvSpPr>
            <p:spPr>
              <a:xfrm>
                <a:off x="7522920" y="5690880"/>
                <a:ext cx="78120" cy="22320"/>
              </a:xfrm>
              <a:custGeom>
                <a:rect b="b" l="l" r="r" t="t"/>
                <a:pathLst>
                  <a:path extrusionOk="0" h="72" w="249">
                    <a:moveTo>
                      <a:pt x="242" y="34"/>
                    </a:moveTo>
                    <a:lnTo>
                      <a:pt x="249" y="57"/>
                    </a:lnTo>
                    <a:lnTo>
                      <a:pt x="247" y="72"/>
                    </a:lnTo>
                    <a:lnTo>
                      <a:pt x="169" y="67"/>
                    </a:lnTo>
                    <a:lnTo>
                      <a:pt x="51" y="46"/>
                    </a:lnTo>
                    <a:lnTo>
                      <a:pt x="0" y="36"/>
                    </a:lnTo>
                    <a:lnTo>
                      <a:pt x="25" y="11"/>
                    </a:lnTo>
                    <a:lnTo>
                      <a:pt x="46" y="0"/>
                    </a:lnTo>
                    <a:lnTo>
                      <a:pt x="154" y="20"/>
                    </a:lnTo>
                    <a:lnTo>
                      <a:pt x="242" y="34"/>
                    </a:lnTo>
                    <a:close/>
                  </a:path>
                </a:pathLst>
              </a:custGeom>
              <a:solidFill>
                <a:srgbClr val="8C4400"/>
              </a:solidFill>
              <a:ln>
                <a:noFill/>
              </a:ln>
            </p:spPr>
          </p:sp>
          <p:sp>
            <p:nvSpPr>
              <p:cNvPr id="757" name="Google Shape;757;p6"/>
              <p:cNvSpPr/>
              <p:nvPr/>
            </p:nvSpPr>
            <p:spPr>
              <a:xfrm>
                <a:off x="7499880" y="5685840"/>
                <a:ext cx="31320" cy="16200"/>
              </a:xfrm>
              <a:custGeom>
                <a:rect b="b" l="l" r="r" t="t"/>
                <a:pathLst>
                  <a:path extrusionOk="0" h="52" w="98">
                    <a:moveTo>
                      <a:pt x="98" y="13"/>
                    </a:moveTo>
                    <a:lnTo>
                      <a:pt x="72" y="29"/>
                    </a:lnTo>
                    <a:lnTo>
                      <a:pt x="56" y="52"/>
                    </a:lnTo>
                    <a:lnTo>
                      <a:pt x="0" y="39"/>
                    </a:lnTo>
                    <a:lnTo>
                      <a:pt x="16" y="11"/>
                    </a:lnTo>
                    <a:lnTo>
                      <a:pt x="44" y="0"/>
                    </a:lnTo>
                    <a:lnTo>
                      <a:pt x="98" y="13"/>
                    </a:lnTo>
                    <a:close/>
                  </a:path>
                </a:pathLst>
              </a:custGeom>
              <a:solidFill>
                <a:srgbClr val="8C4400"/>
              </a:solidFill>
              <a:ln>
                <a:noFill/>
              </a:ln>
            </p:spPr>
          </p:sp>
          <p:sp>
            <p:nvSpPr>
              <p:cNvPr id="758" name="Google Shape;758;p6"/>
              <p:cNvSpPr/>
              <p:nvPr/>
            </p:nvSpPr>
            <p:spPr>
              <a:xfrm>
                <a:off x="7524000" y="5697360"/>
                <a:ext cx="76680" cy="16200"/>
              </a:xfrm>
              <a:custGeom>
                <a:rect b="b" l="l" r="r" t="t"/>
                <a:pathLst>
                  <a:path extrusionOk="0" h="52" w="243">
                    <a:moveTo>
                      <a:pt x="243" y="40"/>
                    </a:moveTo>
                    <a:lnTo>
                      <a:pt x="227" y="39"/>
                    </a:lnTo>
                    <a:lnTo>
                      <a:pt x="211" y="37"/>
                    </a:lnTo>
                    <a:lnTo>
                      <a:pt x="197" y="36"/>
                    </a:lnTo>
                    <a:lnTo>
                      <a:pt x="182" y="34"/>
                    </a:lnTo>
                    <a:lnTo>
                      <a:pt x="167" y="31"/>
                    </a:lnTo>
                    <a:lnTo>
                      <a:pt x="154" y="29"/>
                    </a:lnTo>
                    <a:lnTo>
                      <a:pt x="139" y="27"/>
                    </a:lnTo>
                    <a:lnTo>
                      <a:pt x="126" y="25"/>
                    </a:lnTo>
                    <a:lnTo>
                      <a:pt x="112" y="23"/>
                    </a:lnTo>
                    <a:lnTo>
                      <a:pt x="97" y="20"/>
                    </a:lnTo>
                    <a:lnTo>
                      <a:pt x="84" y="18"/>
                    </a:lnTo>
                    <a:lnTo>
                      <a:pt x="69" y="15"/>
                    </a:lnTo>
                    <a:lnTo>
                      <a:pt x="56" y="12"/>
                    </a:lnTo>
                    <a:lnTo>
                      <a:pt x="41" y="7"/>
                    </a:lnTo>
                    <a:lnTo>
                      <a:pt x="25" y="4"/>
                    </a:lnTo>
                    <a:lnTo>
                      <a:pt x="11" y="0"/>
                    </a:lnTo>
                    <a:lnTo>
                      <a:pt x="0" y="21"/>
                    </a:lnTo>
                    <a:lnTo>
                      <a:pt x="15" y="23"/>
                    </a:lnTo>
                    <a:lnTo>
                      <a:pt x="29" y="25"/>
                    </a:lnTo>
                    <a:lnTo>
                      <a:pt x="44" y="28"/>
                    </a:lnTo>
                    <a:lnTo>
                      <a:pt x="59" y="30"/>
                    </a:lnTo>
                    <a:lnTo>
                      <a:pt x="73" y="32"/>
                    </a:lnTo>
                    <a:lnTo>
                      <a:pt x="87" y="35"/>
                    </a:lnTo>
                    <a:lnTo>
                      <a:pt x="102" y="37"/>
                    </a:lnTo>
                    <a:lnTo>
                      <a:pt x="116" y="39"/>
                    </a:lnTo>
                    <a:lnTo>
                      <a:pt x="131" y="41"/>
                    </a:lnTo>
                    <a:lnTo>
                      <a:pt x="146" y="43"/>
                    </a:lnTo>
                    <a:lnTo>
                      <a:pt x="159" y="44"/>
                    </a:lnTo>
                    <a:lnTo>
                      <a:pt x="174" y="46"/>
                    </a:lnTo>
                    <a:lnTo>
                      <a:pt x="188" y="48"/>
                    </a:lnTo>
                    <a:lnTo>
                      <a:pt x="203" y="49"/>
                    </a:lnTo>
                    <a:lnTo>
                      <a:pt x="218" y="51"/>
                    </a:lnTo>
                    <a:lnTo>
                      <a:pt x="232" y="52"/>
                    </a:lnTo>
                    <a:lnTo>
                      <a:pt x="243" y="40"/>
                    </a:lnTo>
                    <a:close/>
                  </a:path>
                </a:pathLst>
              </a:custGeom>
              <a:solidFill>
                <a:srgbClr val="B76B05"/>
              </a:solidFill>
              <a:ln>
                <a:noFill/>
              </a:ln>
            </p:spPr>
          </p:sp>
          <p:sp>
            <p:nvSpPr>
              <p:cNvPr id="759" name="Google Shape;759;p6"/>
              <p:cNvSpPr/>
              <p:nvPr/>
            </p:nvSpPr>
            <p:spPr>
              <a:xfrm>
                <a:off x="7501320" y="5692320"/>
                <a:ext cx="18720" cy="9720"/>
              </a:xfrm>
              <a:custGeom>
                <a:rect b="b" l="l" r="r" t="t"/>
                <a:pathLst>
                  <a:path extrusionOk="0" h="31" w="60">
                    <a:moveTo>
                      <a:pt x="59" y="15"/>
                    </a:moveTo>
                    <a:lnTo>
                      <a:pt x="7" y="0"/>
                    </a:lnTo>
                    <a:lnTo>
                      <a:pt x="0" y="15"/>
                    </a:lnTo>
                    <a:lnTo>
                      <a:pt x="53" y="31"/>
                    </a:lnTo>
                    <a:lnTo>
                      <a:pt x="54" y="29"/>
                    </a:lnTo>
                    <a:lnTo>
                      <a:pt x="58" y="24"/>
                    </a:lnTo>
                    <a:lnTo>
                      <a:pt x="60" y="19"/>
                    </a:lnTo>
                    <a:lnTo>
                      <a:pt x="59" y="15"/>
                    </a:lnTo>
                    <a:close/>
                  </a:path>
                </a:pathLst>
              </a:custGeom>
              <a:solidFill>
                <a:srgbClr val="B76B05"/>
              </a:solidFill>
              <a:ln>
                <a:noFill/>
              </a:ln>
            </p:spPr>
          </p:sp>
          <p:sp>
            <p:nvSpPr>
              <p:cNvPr id="760" name="Google Shape;760;p6"/>
              <p:cNvSpPr/>
              <p:nvPr/>
            </p:nvSpPr>
            <p:spPr>
              <a:xfrm>
                <a:off x="7517880" y="5655600"/>
                <a:ext cx="101880" cy="41400"/>
              </a:xfrm>
              <a:custGeom>
                <a:rect b="b" l="l" r="r" t="t"/>
                <a:pathLst>
                  <a:path extrusionOk="0" h="132" w="325">
                    <a:moveTo>
                      <a:pt x="325" y="42"/>
                    </a:moveTo>
                    <a:lnTo>
                      <a:pt x="270" y="132"/>
                    </a:lnTo>
                    <a:lnTo>
                      <a:pt x="175" y="120"/>
                    </a:lnTo>
                    <a:lnTo>
                      <a:pt x="95" y="102"/>
                    </a:lnTo>
                    <a:lnTo>
                      <a:pt x="0" y="81"/>
                    </a:lnTo>
                    <a:lnTo>
                      <a:pt x="70" y="0"/>
                    </a:lnTo>
                    <a:lnTo>
                      <a:pt x="325" y="42"/>
                    </a:lnTo>
                    <a:close/>
                  </a:path>
                </a:pathLst>
              </a:custGeom>
              <a:solidFill>
                <a:srgbClr val="B76B05"/>
              </a:solidFill>
              <a:ln>
                <a:noFill/>
              </a:ln>
            </p:spPr>
          </p:sp>
          <p:sp>
            <p:nvSpPr>
              <p:cNvPr id="761" name="Google Shape;761;p6"/>
              <p:cNvSpPr/>
              <p:nvPr/>
            </p:nvSpPr>
            <p:spPr>
              <a:xfrm>
                <a:off x="7561800" y="5635440"/>
                <a:ext cx="101880" cy="19800"/>
              </a:xfrm>
              <a:custGeom>
                <a:rect b="b" l="l" r="r" t="t"/>
                <a:pathLst>
                  <a:path extrusionOk="0" h="67" w="321">
                    <a:moveTo>
                      <a:pt x="321" y="47"/>
                    </a:moveTo>
                    <a:lnTo>
                      <a:pt x="31" y="0"/>
                    </a:lnTo>
                    <a:lnTo>
                      <a:pt x="0" y="20"/>
                    </a:lnTo>
                    <a:lnTo>
                      <a:pt x="321" y="67"/>
                    </a:lnTo>
                    <a:lnTo>
                      <a:pt x="321" y="47"/>
                    </a:lnTo>
                    <a:close/>
                  </a:path>
                </a:pathLst>
              </a:custGeom>
              <a:solidFill>
                <a:srgbClr val="8C4400"/>
              </a:solidFill>
              <a:ln>
                <a:noFill/>
              </a:ln>
            </p:spPr>
          </p:sp>
          <p:sp>
            <p:nvSpPr>
              <p:cNvPr id="762" name="Google Shape;762;p6"/>
              <p:cNvSpPr/>
              <p:nvPr/>
            </p:nvSpPr>
            <p:spPr>
              <a:xfrm>
                <a:off x="7694640" y="5658120"/>
                <a:ext cx="22320" cy="8640"/>
              </a:xfrm>
              <a:custGeom>
                <a:rect b="b" l="l" r="r" t="t"/>
                <a:pathLst>
                  <a:path extrusionOk="0" h="30" w="72">
                    <a:moveTo>
                      <a:pt x="65" y="7"/>
                    </a:moveTo>
                    <a:lnTo>
                      <a:pt x="72" y="30"/>
                    </a:lnTo>
                    <a:lnTo>
                      <a:pt x="0" y="20"/>
                    </a:lnTo>
                    <a:lnTo>
                      <a:pt x="20" y="0"/>
                    </a:lnTo>
                    <a:lnTo>
                      <a:pt x="65" y="7"/>
                    </a:lnTo>
                    <a:close/>
                  </a:path>
                </a:pathLst>
              </a:custGeom>
              <a:solidFill>
                <a:srgbClr val="8C4400"/>
              </a:solidFill>
              <a:ln>
                <a:noFill/>
              </a:ln>
            </p:spPr>
          </p:sp>
          <p:sp>
            <p:nvSpPr>
              <p:cNvPr id="763" name="Google Shape;763;p6"/>
              <p:cNvSpPr/>
              <p:nvPr/>
            </p:nvSpPr>
            <p:spPr>
              <a:xfrm>
                <a:off x="7723800" y="5664240"/>
                <a:ext cx="19800" cy="8640"/>
              </a:xfrm>
              <a:custGeom>
                <a:rect b="b" l="l" r="r" t="t"/>
                <a:pathLst>
                  <a:path extrusionOk="0" h="30" w="65">
                    <a:moveTo>
                      <a:pt x="52" y="3"/>
                    </a:moveTo>
                    <a:lnTo>
                      <a:pt x="65" y="30"/>
                    </a:lnTo>
                    <a:lnTo>
                      <a:pt x="0" y="17"/>
                    </a:lnTo>
                    <a:lnTo>
                      <a:pt x="15" y="0"/>
                    </a:lnTo>
                    <a:lnTo>
                      <a:pt x="52" y="3"/>
                    </a:lnTo>
                    <a:close/>
                  </a:path>
                </a:pathLst>
              </a:custGeom>
              <a:solidFill>
                <a:srgbClr val="8C4400"/>
              </a:solidFill>
              <a:ln>
                <a:noFill/>
              </a:ln>
            </p:spPr>
          </p:sp>
          <p:sp>
            <p:nvSpPr>
              <p:cNvPr id="764" name="Google Shape;764;p6"/>
              <p:cNvSpPr/>
              <p:nvPr/>
            </p:nvSpPr>
            <p:spPr>
              <a:xfrm>
                <a:off x="7782840" y="5672160"/>
                <a:ext cx="21240" cy="9720"/>
              </a:xfrm>
              <a:custGeom>
                <a:rect b="b" l="l" r="r" t="t"/>
                <a:pathLst>
                  <a:path extrusionOk="0" h="34" w="70">
                    <a:moveTo>
                      <a:pt x="60" y="11"/>
                    </a:moveTo>
                    <a:lnTo>
                      <a:pt x="70" y="34"/>
                    </a:lnTo>
                    <a:lnTo>
                      <a:pt x="0" y="17"/>
                    </a:lnTo>
                    <a:lnTo>
                      <a:pt x="17" y="0"/>
                    </a:lnTo>
                    <a:lnTo>
                      <a:pt x="60" y="11"/>
                    </a:lnTo>
                    <a:close/>
                  </a:path>
                </a:pathLst>
              </a:custGeom>
              <a:solidFill>
                <a:srgbClr val="8C4400"/>
              </a:solidFill>
              <a:ln>
                <a:noFill/>
              </a:ln>
            </p:spPr>
          </p:sp>
          <p:sp>
            <p:nvSpPr>
              <p:cNvPr id="765" name="Google Shape;765;p6"/>
              <p:cNvSpPr/>
              <p:nvPr/>
            </p:nvSpPr>
            <p:spPr>
              <a:xfrm>
                <a:off x="7754040" y="5665680"/>
                <a:ext cx="18720" cy="11160"/>
              </a:xfrm>
              <a:custGeom>
                <a:rect b="b" l="l" r="r" t="t"/>
                <a:pathLst>
                  <a:path extrusionOk="0" h="33" w="63">
                    <a:moveTo>
                      <a:pt x="57" y="10"/>
                    </a:moveTo>
                    <a:lnTo>
                      <a:pt x="63" y="33"/>
                    </a:lnTo>
                    <a:lnTo>
                      <a:pt x="0" y="23"/>
                    </a:lnTo>
                    <a:lnTo>
                      <a:pt x="14" y="0"/>
                    </a:lnTo>
                    <a:lnTo>
                      <a:pt x="57" y="10"/>
                    </a:lnTo>
                    <a:close/>
                  </a:path>
                </a:pathLst>
              </a:custGeom>
              <a:solidFill>
                <a:srgbClr val="8C4400"/>
              </a:solidFill>
              <a:ln>
                <a:noFill/>
              </a:ln>
            </p:spPr>
          </p:sp>
          <p:sp>
            <p:nvSpPr>
              <p:cNvPr id="766" name="Google Shape;766;p6"/>
              <p:cNvSpPr/>
              <p:nvPr/>
            </p:nvSpPr>
            <p:spPr>
              <a:xfrm>
                <a:off x="7671960" y="5654160"/>
                <a:ext cx="17280" cy="9720"/>
              </a:xfrm>
              <a:custGeom>
                <a:rect b="b" l="l" r="r" t="t"/>
                <a:pathLst>
                  <a:path extrusionOk="0" h="30" w="55">
                    <a:moveTo>
                      <a:pt x="52" y="7"/>
                    </a:moveTo>
                    <a:lnTo>
                      <a:pt x="55" y="30"/>
                    </a:lnTo>
                    <a:lnTo>
                      <a:pt x="0" y="20"/>
                    </a:lnTo>
                    <a:lnTo>
                      <a:pt x="9" y="0"/>
                    </a:lnTo>
                    <a:lnTo>
                      <a:pt x="52" y="7"/>
                    </a:lnTo>
                    <a:close/>
                  </a:path>
                </a:pathLst>
              </a:custGeom>
              <a:solidFill>
                <a:srgbClr val="8C4400"/>
              </a:solidFill>
              <a:ln>
                <a:noFill/>
              </a:ln>
            </p:spPr>
          </p:sp>
          <p:sp>
            <p:nvSpPr>
              <p:cNvPr id="767" name="Google Shape;767;p6"/>
              <p:cNvSpPr/>
              <p:nvPr/>
            </p:nvSpPr>
            <p:spPr>
              <a:xfrm>
                <a:off x="7536600" y="5632560"/>
                <a:ext cx="19800" cy="8640"/>
              </a:xfrm>
              <a:custGeom>
                <a:rect b="b" l="l" r="r" t="t"/>
                <a:pathLst>
                  <a:path extrusionOk="0" h="26" w="63">
                    <a:moveTo>
                      <a:pt x="56" y="12"/>
                    </a:moveTo>
                    <a:lnTo>
                      <a:pt x="63" y="26"/>
                    </a:lnTo>
                    <a:lnTo>
                      <a:pt x="0" y="17"/>
                    </a:lnTo>
                    <a:lnTo>
                      <a:pt x="6" y="0"/>
                    </a:lnTo>
                    <a:lnTo>
                      <a:pt x="8" y="0"/>
                    </a:lnTo>
                    <a:lnTo>
                      <a:pt x="15" y="1"/>
                    </a:lnTo>
                    <a:lnTo>
                      <a:pt x="22" y="2"/>
                    </a:lnTo>
                    <a:lnTo>
                      <a:pt x="31" y="4"/>
                    </a:lnTo>
                    <a:lnTo>
                      <a:pt x="41" y="6"/>
                    </a:lnTo>
                    <a:lnTo>
                      <a:pt x="49" y="8"/>
                    </a:lnTo>
                    <a:lnTo>
                      <a:pt x="54" y="10"/>
                    </a:lnTo>
                    <a:lnTo>
                      <a:pt x="56" y="12"/>
                    </a:lnTo>
                    <a:close/>
                  </a:path>
                </a:pathLst>
              </a:custGeom>
              <a:solidFill>
                <a:srgbClr val="8C4400"/>
              </a:solidFill>
              <a:ln>
                <a:noFill/>
              </a:ln>
            </p:spPr>
          </p:sp>
          <p:sp>
            <p:nvSpPr>
              <p:cNvPr id="768" name="Google Shape;768;p6"/>
              <p:cNvSpPr/>
              <p:nvPr/>
            </p:nvSpPr>
            <p:spPr>
              <a:xfrm>
                <a:off x="7510320" y="5628960"/>
                <a:ext cx="19800" cy="8640"/>
              </a:xfrm>
              <a:custGeom>
                <a:rect b="b" l="l" r="r" t="t"/>
                <a:pathLst>
                  <a:path extrusionOk="0" h="29" w="63">
                    <a:moveTo>
                      <a:pt x="60" y="5"/>
                    </a:moveTo>
                    <a:lnTo>
                      <a:pt x="63" y="29"/>
                    </a:lnTo>
                    <a:lnTo>
                      <a:pt x="0" y="19"/>
                    </a:lnTo>
                    <a:lnTo>
                      <a:pt x="19" y="0"/>
                    </a:lnTo>
                    <a:lnTo>
                      <a:pt x="60" y="5"/>
                    </a:lnTo>
                    <a:close/>
                  </a:path>
                </a:pathLst>
              </a:custGeom>
              <a:solidFill>
                <a:srgbClr val="8C4400"/>
              </a:solidFill>
              <a:ln>
                <a:noFill/>
              </a:ln>
            </p:spPr>
          </p:sp>
          <p:sp>
            <p:nvSpPr>
              <p:cNvPr id="769" name="Google Shape;769;p6"/>
              <p:cNvSpPr/>
              <p:nvPr/>
            </p:nvSpPr>
            <p:spPr>
              <a:xfrm>
                <a:off x="7489800" y="5626440"/>
                <a:ext cx="16200" cy="7200"/>
              </a:xfrm>
              <a:custGeom>
                <a:rect b="b" l="l" r="r" t="t"/>
                <a:pathLst>
                  <a:path extrusionOk="0" h="25" w="53">
                    <a:moveTo>
                      <a:pt x="50" y="7"/>
                    </a:moveTo>
                    <a:lnTo>
                      <a:pt x="53" y="25"/>
                    </a:lnTo>
                    <a:lnTo>
                      <a:pt x="0" y="18"/>
                    </a:lnTo>
                    <a:lnTo>
                      <a:pt x="14" y="0"/>
                    </a:lnTo>
                    <a:lnTo>
                      <a:pt x="50" y="7"/>
                    </a:lnTo>
                    <a:close/>
                  </a:path>
                </a:pathLst>
              </a:custGeom>
              <a:solidFill>
                <a:srgbClr val="8C4400"/>
              </a:solidFill>
              <a:ln>
                <a:noFill/>
              </a:ln>
            </p:spPr>
          </p:sp>
          <p:sp>
            <p:nvSpPr>
              <p:cNvPr id="770" name="Google Shape;770;p6"/>
              <p:cNvSpPr/>
              <p:nvPr/>
            </p:nvSpPr>
            <p:spPr>
              <a:xfrm>
                <a:off x="7469640" y="5622480"/>
                <a:ext cx="16200" cy="7200"/>
              </a:xfrm>
              <a:custGeom>
                <a:rect b="b" l="l" r="r" t="t"/>
                <a:pathLst>
                  <a:path extrusionOk="0" h="24" w="54">
                    <a:moveTo>
                      <a:pt x="52" y="7"/>
                    </a:moveTo>
                    <a:lnTo>
                      <a:pt x="54" y="24"/>
                    </a:lnTo>
                    <a:lnTo>
                      <a:pt x="0" y="18"/>
                    </a:lnTo>
                    <a:lnTo>
                      <a:pt x="10" y="0"/>
                    </a:lnTo>
                    <a:lnTo>
                      <a:pt x="52" y="7"/>
                    </a:lnTo>
                    <a:close/>
                  </a:path>
                </a:pathLst>
              </a:custGeom>
              <a:solidFill>
                <a:srgbClr val="8C4400"/>
              </a:solidFill>
              <a:ln>
                <a:noFill/>
              </a:ln>
            </p:spPr>
          </p:sp>
          <p:sp>
            <p:nvSpPr>
              <p:cNvPr id="771" name="Google Shape;771;p6"/>
              <p:cNvSpPr/>
              <p:nvPr/>
            </p:nvSpPr>
            <p:spPr>
              <a:xfrm>
                <a:off x="7443360" y="5623920"/>
                <a:ext cx="14760" cy="7200"/>
              </a:xfrm>
              <a:custGeom>
                <a:rect b="b" l="l" r="r" t="t"/>
                <a:pathLst>
                  <a:path extrusionOk="0" h="25" w="49">
                    <a:moveTo>
                      <a:pt x="48" y="7"/>
                    </a:moveTo>
                    <a:lnTo>
                      <a:pt x="49" y="25"/>
                    </a:lnTo>
                    <a:lnTo>
                      <a:pt x="0" y="19"/>
                    </a:lnTo>
                    <a:lnTo>
                      <a:pt x="5" y="0"/>
                    </a:lnTo>
                    <a:lnTo>
                      <a:pt x="48" y="7"/>
                    </a:lnTo>
                    <a:close/>
                  </a:path>
                </a:pathLst>
              </a:custGeom>
              <a:solidFill>
                <a:srgbClr val="8C4400"/>
              </a:solidFill>
              <a:ln>
                <a:noFill/>
              </a:ln>
            </p:spPr>
          </p:sp>
          <p:sp>
            <p:nvSpPr>
              <p:cNvPr id="772" name="Google Shape;772;p6"/>
              <p:cNvSpPr/>
              <p:nvPr/>
            </p:nvSpPr>
            <p:spPr>
              <a:xfrm>
                <a:off x="7420320" y="5621400"/>
                <a:ext cx="16200" cy="7200"/>
              </a:xfrm>
              <a:custGeom>
                <a:rect b="b" l="l" r="r" t="t"/>
                <a:pathLst>
                  <a:path extrusionOk="0" h="23" w="51">
                    <a:moveTo>
                      <a:pt x="51" y="6"/>
                    </a:moveTo>
                    <a:lnTo>
                      <a:pt x="51" y="23"/>
                    </a:lnTo>
                    <a:lnTo>
                      <a:pt x="0" y="16"/>
                    </a:lnTo>
                    <a:lnTo>
                      <a:pt x="10" y="0"/>
                    </a:lnTo>
                    <a:lnTo>
                      <a:pt x="51" y="6"/>
                    </a:lnTo>
                    <a:close/>
                  </a:path>
                </a:pathLst>
              </a:custGeom>
              <a:solidFill>
                <a:srgbClr val="8C4400"/>
              </a:solidFill>
              <a:ln>
                <a:noFill/>
              </a:ln>
            </p:spPr>
          </p:sp>
          <p:sp>
            <p:nvSpPr>
              <p:cNvPr id="773" name="Google Shape;773;p6"/>
              <p:cNvSpPr/>
              <p:nvPr/>
            </p:nvSpPr>
            <p:spPr>
              <a:xfrm>
                <a:off x="7404120" y="5617440"/>
                <a:ext cx="13680" cy="6120"/>
              </a:xfrm>
              <a:custGeom>
                <a:rect b="b" l="l" r="r" t="t"/>
                <a:pathLst>
                  <a:path extrusionOk="0" h="19" w="44">
                    <a:moveTo>
                      <a:pt x="44" y="3"/>
                    </a:moveTo>
                    <a:lnTo>
                      <a:pt x="44" y="19"/>
                    </a:lnTo>
                    <a:lnTo>
                      <a:pt x="0" y="11"/>
                    </a:lnTo>
                    <a:lnTo>
                      <a:pt x="0" y="0"/>
                    </a:lnTo>
                    <a:lnTo>
                      <a:pt x="44" y="3"/>
                    </a:lnTo>
                    <a:close/>
                  </a:path>
                </a:pathLst>
              </a:custGeom>
              <a:solidFill>
                <a:srgbClr val="8C4400"/>
              </a:solidFill>
              <a:ln>
                <a:noFill/>
              </a:ln>
            </p:spPr>
          </p:sp>
          <p:sp>
            <p:nvSpPr>
              <p:cNvPr id="774" name="Google Shape;774;p6"/>
              <p:cNvSpPr/>
              <p:nvPr/>
            </p:nvSpPr>
            <p:spPr>
              <a:xfrm>
                <a:off x="7421760" y="5603760"/>
                <a:ext cx="16200" cy="6120"/>
              </a:xfrm>
              <a:custGeom>
                <a:rect b="b" l="l" r="r" t="t"/>
                <a:pathLst>
                  <a:path extrusionOk="0" h="23" w="52">
                    <a:moveTo>
                      <a:pt x="51" y="6"/>
                    </a:moveTo>
                    <a:lnTo>
                      <a:pt x="52" y="23"/>
                    </a:lnTo>
                    <a:lnTo>
                      <a:pt x="0" y="13"/>
                    </a:lnTo>
                    <a:lnTo>
                      <a:pt x="9" y="0"/>
                    </a:lnTo>
                    <a:lnTo>
                      <a:pt x="51" y="6"/>
                    </a:lnTo>
                    <a:close/>
                  </a:path>
                </a:pathLst>
              </a:custGeom>
              <a:solidFill>
                <a:srgbClr val="8C4400"/>
              </a:solidFill>
              <a:ln>
                <a:noFill/>
              </a:ln>
            </p:spPr>
          </p:sp>
          <p:sp>
            <p:nvSpPr>
              <p:cNvPr id="775" name="Google Shape;775;p6"/>
              <p:cNvSpPr/>
              <p:nvPr/>
            </p:nvSpPr>
            <p:spPr>
              <a:xfrm>
                <a:off x="7438320" y="5588280"/>
                <a:ext cx="17280" cy="7200"/>
              </a:xfrm>
              <a:custGeom>
                <a:rect b="b" l="l" r="r" t="t"/>
                <a:pathLst>
                  <a:path extrusionOk="0" h="22" w="57">
                    <a:moveTo>
                      <a:pt x="54" y="8"/>
                    </a:moveTo>
                    <a:lnTo>
                      <a:pt x="57" y="22"/>
                    </a:lnTo>
                    <a:lnTo>
                      <a:pt x="0" y="12"/>
                    </a:lnTo>
                    <a:lnTo>
                      <a:pt x="12" y="0"/>
                    </a:lnTo>
                    <a:lnTo>
                      <a:pt x="54" y="8"/>
                    </a:lnTo>
                    <a:close/>
                  </a:path>
                </a:pathLst>
              </a:custGeom>
              <a:solidFill>
                <a:srgbClr val="8C4400"/>
              </a:solidFill>
              <a:ln>
                <a:noFill/>
              </a:ln>
            </p:spPr>
          </p:sp>
          <p:sp>
            <p:nvSpPr>
              <p:cNvPr id="776" name="Google Shape;776;p6"/>
              <p:cNvSpPr/>
              <p:nvPr/>
            </p:nvSpPr>
            <p:spPr>
              <a:xfrm>
                <a:off x="7452000" y="5579640"/>
                <a:ext cx="14760" cy="6120"/>
              </a:xfrm>
              <a:custGeom>
                <a:rect b="b" l="l" r="r" t="t"/>
                <a:pathLst>
                  <a:path extrusionOk="0" h="20" w="48">
                    <a:moveTo>
                      <a:pt x="48" y="7"/>
                    </a:moveTo>
                    <a:lnTo>
                      <a:pt x="48" y="20"/>
                    </a:lnTo>
                    <a:lnTo>
                      <a:pt x="0" y="13"/>
                    </a:lnTo>
                    <a:lnTo>
                      <a:pt x="8" y="0"/>
                    </a:lnTo>
                    <a:lnTo>
                      <a:pt x="48" y="7"/>
                    </a:lnTo>
                    <a:close/>
                  </a:path>
                </a:pathLst>
              </a:custGeom>
              <a:solidFill>
                <a:srgbClr val="8C4400"/>
              </a:solidFill>
              <a:ln>
                <a:noFill/>
              </a:ln>
            </p:spPr>
          </p:sp>
          <p:sp>
            <p:nvSpPr>
              <p:cNvPr id="777" name="Google Shape;777;p6"/>
              <p:cNvSpPr/>
              <p:nvPr/>
            </p:nvSpPr>
            <p:spPr>
              <a:xfrm>
                <a:off x="7464600" y="5569560"/>
                <a:ext cx="14760" cy="6120"/>
              </a:xfrm>
              <a:custGeom>
                <a:rect b="b" l="l" r="r" t="t"/>
                <a:pathLst>
                  <a:path extrusionOk="0" h="20" w="48">
                    <a:moveTo>
                      <a:pt x="48" y="6"/>
                    </a:moveTo>
                    <a:lnTo>
                      <a:pt x="48" y="20"/>
                    </a:lnTo>
                    <a:lnTo>
                      <a:pt x="0" y="11"/>
                    </a:lnTo>
                    <a:lnTo>
                      <a:pt x="7" y="0"/>
                    </a:lnTo>
                    <a:lnTo>
                      <a:pt x="48" y="6"/>
                    </a:lnTo>
                    <a:close/>
                  </a:path>
                </a:pathLst>
              </a:custGeom>
              <a:solidFill>
                <a:srgbClr val="8C4400"/>
              </a:solidFill>
              <a:ln>
                <a:noFill/>
              </a:ln>
            </p:spPr>
          </p:sp>
          <p:sp>
            <p:nvSpPr>
              <p:cNvPr id="778" name="Google Shape;778;p6"/>
              <p:cNvSpPr/>
              <p:nvPr/>
            </p:nvSpPr>
            <p:spPr>
              <a:xfrm>
                <a:off x="7458480" y="5608800"/>
                <a:ext cx="29880" cy="8640"/>
              </a:xfrm>
              <a:custGeom>
                <a:rect b="b" l="l" r="r" t="t"/>
                <a:pathLst>
                  <a:path extrusionOk="0" h="25" w="94">
                    <a:moveTo>
                      <a:pt x="84" y="9"/>
                    </a:moveTo>
                    <a:lnTo>
                      <a:pt x="0" y="0"/>
                    </a:lnTo>
                    <a:lnTo>
                      <a:pt x="0" y="14"/>
                    </a:lnTo>
                    <a:lnTo>
                      <a:pt x="58" y="23"/>
                    </a:lnTo>
                    <a:lnTo>
                      <a:pt x="94" y="25"/>
                    </a:lnTo>
                    <a:lnTo>
                      <a:pt x="84" y="9"/>
                    </a:lnTo>
                    <a:close/>
                  </a:path>
                </a:pathLst>
              </a:custGeom>
              <a:solidFill>
                <a:srgbClr val="8C4400"/>
              </a:solidFill>
              <a:ln>
                <a:noFill/>
              </a:ln>
            </p:spPr>
          </p:sp>
          <p:sp>
            <p:nvSpPr>
              <p:cNvPr id="779" name="Google Shape;779;p6"/>
              <p:cNvSpPr/>
              <p:nvPr/>
            </p:nvSpPr>
            <p:spPr>
              <a:xfrm>
                <a:off x="7448400" y="5597280"/>
                <a:ext cx="29880" cy="7200"/>
              </a:xfrm>
              <a:custGeom>
                <a:rect b="b" l="l" r="r" t="t"/>
                <a:pathLst>
                  <a:path extrusionOk="0" h="24" w="94">
                    <a:moveTo>
                      <a:pt x="83" y="9"/>
                    </a:moveTo>
                    <a:lnTo>
                      <a:pt x="0" y="0"/>
                    </a:lnTo>
                    <a:lnTo>
                      <a:pt x="0" y="14"/>
                    </a:lnTo>
                    <a:lnTo>
                      <a:pt x="58" y="23"/>
                    </a:lnTo>
                    <a:lnTo>
                      <a:pt x="94" y="24"/>
                    </a:lnTo>
                    <a:lnTo>
                      <a:pt x="83" y="9"/>
                    </a:lnTo>
                    <a:close/>
                  </a:path>
                </a:pathLst>
              </a:custGeom>
              <a:solidFill>
                <a:srgbClr val="8C4400"/>
              </a:solidFill>
              <a:ln>
                <a:noFill/>
              </a:ln>
            </p:spPr>
          </p:sp>
          <p:sp>
            <p:nvSpPr>
              <p:cNvPr id="780" name="Google Shape;780;p6"/>
              <p:cNvSpPr/>
              <p:nvPr/>
            </p:nvSpPr>
            <p:spPr>
              <a:xfrm>
                <a:off x="7466040" y="5588280"/>
                <a:ext cx="29880" cy="7200"/>
              </a:xfrm>
              <a:custGeom>
                <a:rect b="b" l="l" r="r" t="t"/>
                <a:pathLst>
                  <a:path extrusionOk="0" h="25" w="94">
                    <a:moveTo>
                      <a:pt x="83" y="9"/>
                    </a:moveTo>
                    <a:lnTo>
                      <a:pt x="0" y="0"/>
                    </a:lnTo>
                    <a:lnTo>
                      <a:pt x="0" y="14"/>
                    </a:lnTo>
                    <a:lnTo>
                      <a:pt x="58" y="23"/>
                    </a:lnTo>
                    <a:lnTo>
                      <a:pt x="94" y="25"/>
                    </a:lnTo>
                    <a:lnTo>
                      <a:pt x="83" y="9"/>
                    </a:lnTo>
                    <a:close/>
                  </a:path>
                </a:pathLst>
              </a:custGeom>
              <a:solidFill>
                <a:srgbClr val="8C4400"/>
              </a:solidFill>
              <a:ln>
                <a:noFill/>
              </a:ln>
            </p:spPr>
          </p:sp>
          <p:sp>
            <p:nvSpPr>
              <p:cNvPr id="781" name="Google Shape;781;p6"/>
              <p:cNvSpPr/>
              <p:nvPr/>
            </p:nvSpPr>
            <p:spPr>
              <a:xfrm>
                <a:off x="7767720" y="5626440"/>
                <a:ext cx="28800" cy="7200"/>
              </a:xfrm>
              <a:custGeom>
                <a:rect b="b" l="l" r="r" t="t"/>
                <a:pathLst>
                  <a:path extrusionOk="0" h="24" w="94">
                    <a:moveTo>
                      <a:pt x="83" y="9"/>
                    </a:moveTo>
                    <a:lnTo>
                      <a:pt x="0" y="0"/>
                    </a:lnTo>
                    <a:lnTo>
                      <a:pt x="0" y="15"/>
                    </a:lnTo>
                    <a:lnTo>
                      <a:pt x="57" y="23"/>
                    </a:lnTo>
                    <a:lnTo>
                      <a:pt x="94" y="24"/>
                    </a:lnTo>
                    <a:lnTo>
                      <a:pt x="83" y="9"/>
                    </a:lnTo>
                    <a:close/>
                  </a:path>
                </a:pathLst>
              </a:custGeom>
              <a:solidFill>
                <a:srgbClr val="8C4400"/>
              </a:solidFill>
              <a:ln>
                <a:noFill/>
              </a:ln>
            </p:spPr>
          </p:sp>
          <p:sp>
            <p:nvSpPr>
              <p:cNvPr id="782" name="Google Shape;782;p6"/>
              <p:cNvSpPr/>
              <p:nvPr/>
            </p:nvSpPr>
            <p:spPr>
              <a:xfrm>
                <a:off x="7806960" y="5617440"/>
                <a:ext cx="28800" cy="7200"/>
              </a:xfrm>
              <a:custGeom>
                <a:rect b="b" l="l" r="r" t="t"/>
                <a:pathLst>
                  <a:path extrusionOk="0" h="25" w="94">
                    <a:moveTo>
                      <a:pt x="84" y="10"/>
                    </a:moveTo>
                    <a:lnTo>
                      <a:pt x="0" y="0"/>
                    </a:lnTo>
                    <a:lnTo>
                      <a:pt x="0" y="15"/>
                    </a:lnTo>
                    <a:lnTo>
                      <a:pt x="58" y="23"/>
                    </a:lnTo>
                    <a:lnTo>
                      <a:pt x="94" y="25"/>
                    </a:lnTo>
                    <a:lnTo>
                      <a:pt x="84" y="10"/>
                    </a:lnTo>
                    <a:close/>
                  </a:path>
                </a:pathLst>
              </a:custGeom>
              <a:solidFill>
                <a:srgbClr val="8C4400"/>
              </a:solidFill>
              <a:ln>
                <a:noFill/>
              </a:ln>
            </p:spPr>
          </p:sp>
          <p:sp>
            <p:nvSpPr>
              <p:cNvPr id="783" name="Google Shape;783;p6"/>
              <p:cNvSpPr/>
              <p:nvPr/>
            </p:nvSpPr>
            <p:spPr>
              <a:xfrm>
                <a:off x="7796880" y="5632560"/>
                <a:ext cx="28800" cy="8640"/>
              </a:xfrm>
              <a:custGeom>
                <a:rect b="b" l="l" r="r" t="t"/>
                <a:pathLst>
                  <a:path extrusionOk="0" h="24" w="92">
                    <a:moveTo>
                      <a:pt x="81" y="9"/>
                    </a:moveTo>
                    <a:lnTo>
                      <a:pt x="0" y="0"/>
                    </a:lnTo>
                    <a:lnTo>
                      <a:pt x="0" y="15"/>
                    </a:lnTo>
                    <a:lnTo>
                      <a:pt x="55" y="23"/>
                    </a:lnTo>
                    <a:lnTo>
                      <a:pt x="92" y="24"/>
                    </a:lnTo>
                    <a:lnTo>
                      <a:pt x="81" y="9"/>
                    </a:lnTo>
                    <a:close/>
                  </a:path>
                </a:pathLst>
              </a:custGeom>
              <a:solidFill>
                <a:srgbClr val="8C4400"/>
              </a:solidFill>
              <a:ln>
                <a:noFill/>
              </a:ln>
            </p:spPr>
          </p:sp>
          <p:sp>
            <p:nvSpPr>
              <p:cNvPr id="784" name="Google Shape;784;p6"/>
              <p:cNvSpPr/>
              <p:nvPr/>
            </p:nvSpPr>
            <p:spPr>
              <a:xfrm>
                <a:off x="7489800" y="5573160"/>
                <a:ext cx="28800" cy="7200"/>
              </a:xfrm>
              <a:custGeom>
                <a:rect b="b" l="l" r="r" t="t"/>
                <a:pathLst>
                  <a:path extrusionOk="0" h="26" w="94">
                    <a:moveTo>
                      <a:pt x="84" y="10"/>
                    </a:moveTo>
                    <a:lnTo>
                      <a:pt x="0" y="0"/>
                    </a:lnTo>
                    <a:lnTo>
                      <a:pt x="0" y="15"/>
                    </a:lnTo>
                    <a:lnTo>
                      <a:pt x="58" y="23"/>
                    </a:lnTo>
                    <a:lnTo>
                      <a:pt x="94" y="26"/>
                    </a:lnTo>
                    <a:lnTo>
                      <a:pt x="84" y="10"/>
                    </a:lnTo>
                    <a:close/>
                  </a:path>
                </a:pathLst>
              </a:custGeom>
              <a:solidFill>
                <a:srgbClr val="8C4400"/>
              </a:solidFill>
              <a:ln>
                <a:noFill/>
              </a:ln>
            </p:spPr>
          </p:sp>
          <p:sp>
            <p:nvSpPr>
              <p:cNvPr id="785" name="Google Shape;785;p6"/>
              <p:cNvSpPr/>
              <p:nvPr/>
            </p:nvSpPr>
            <p:spPr>
              <a:xfrm>
                <a:off x="7518960" y="5617440"/>
                <a:ext cx="19800" cy="9720"/>
              </a:xfrm>
              <a:custGeom>
                <a:rect b="b" l="l" r="r" t="t"/>
                <a:pathLst>
                  <a:path extrusionOk="0" h="28" w="61">
                    <a:moveTo>
                      <a:pt x="53" y="7"/>
                    </a:moveTo>
                    <a:lnTo>
                      <a:pt x="9" y="0"/>
                    </a:lnTo>
                    <a:lnTo>
                      <a:pt x="0" y="14"/>
                    </a:lnTo>
                    <a:lnTo>
                      <a:pt x="16" y="10"/>
                    </a:lnTo>
                    <a:lnTo>
                      <a:pt x="42" y="14"/>
                    </a:lnTo>
                    <a:lnTo>
                      <a:pt x="51" y="28"/>
                    </a:lnTo>
                    <a:lnTo>
                      <a:pt x="61" y="28"/>
                    </a:lnTo>
                    <a:lnTo>
                      <a:pt x="53" y="7"/>
                    </a:lnTo>
                    <a:close/>
                  </a:path>
                </a:pathLst>
              </a:custGeom>
              <a:solidFill>
                <a:srgbClr val="8C4400"/>
              </a:solidFill>
              <a:ln>
                <a:noFill/>
              </a:ln>
            </p:spPr>
          </p:sp>
          <p:sp>
            <p:nvSpPr>
              <p:cNvPr id="786" name="Google Shape;786;p6"/>
              <p:cNvSpPr/>
              <p:nvPr/>
            </p:nvSpPr>
            <p:spPr>
              <a:xfrm>
                <a:off x="7510320" y="5606280"/>
                <a:ext cx="18720" cy="8640"/>
              </a:xfrm>
              <a:custGeom>
                <a:rect b="b" l="l" r="r" t="t"/>
                <a:pathLst>
                  <a:path extrusionOk="0" h="28" w="61">
                    <a:moveTo>
                      <a:pt x="52" y="7"/>
                    </a:moveTo>
                    <a:lnTo>
                      <a:pt x="9" y="0"/>
                    </a:lnTo>
                    <a:lnTo>
                      <a:pt x="0" y="14"/>
                    </a:lnTo>
                    <a:lnTo>
                      <a:pt x="16" y="11"/>
                    </a:lnTo>
                    <a:lnTo>
                      <a:pt x="42" y="14"/>
                    </a:lnTo>
                    <a:lnTo>
                      <a:pt x="50" y="28"/>
                    </a:lnTo>
                    <a:lnTo>
                      <a:pt x="61" y="28"/>
                    </a:lnTo>
                    <a:lnTo>
                      <a:pt x="52" y="7"/>
                    </a:lnTo>
                    <a:close/>
                  </a:path>
                </a:pathLst>
              </a:custGeom>
              <a:solidFill>
                <a:srgbClr val="8C4400"/>
              </a:solidFill>
              <a:ln>
                <a:noFill/>
              </a:ln>
            </p:spPr>
          </p:sp>
          <p:sp>
            <p:nvSpPr>
              <p:cNvPr id="787" name="Google Shape;787;p6"/>
              <p:cNvSpPr/>
              <p:nvPr/>
            </p:nvSpPr>
            <p:spPr>
              <a:xfrm>
                <a:off x="7526520" y="5597280"/>
                <a:ext cx="19800" cy="8640"/>
              </a:xfrm>
              <a:custGeom>
                <a:rect b="b" l="l" r="r" t="t"/>
                <a:pathLst>
                  <a:path extrusionOk="0" h="28" w="61">
                    <a:moveTo>
                      <a:pt x="52" y="7"/>
                    </a:moveTo>
                    <a:lnTo>
                      <a:pt x="9" y="0"/>
                    </a:lnTo>
                    <a:lnTo>
                      <a:pt x="0" y="13"/>
                    </a:lnTo>
                    <a:lnTo>
                      <a:pt x="15" y="10"/>
                    </a:lnTo>
                    <a:lnTo>
                      <a:pt x="41" y="13"/>
                    </a:lnTo>
                    <a:lnTo>
                      <a:pt x="51" y="28"/>
                    </a:lnTo>
                    <a:lnTo>
                      <a:pt x="61" y="28"/>
                    </a:lnTo>
                    <a:lnTo>
                      <a:pt x="52" y="7"/>
                    </a:lnTo>
                    <a:close/>
                  </a:path>
                </a:pathLst>
              </a:custGeom>
              <a:solidFill>
                <a:srgbClr val="8C4400"/>
              </a:solidFill>
              <a:ln>
                <a:noFill/>
              </a:ln>
            </p:spPr>
          </p:sp>
          <p:sp>
            <p:nvSpPr>
              <p:cNvPr id="788" name="Google Shape;788;p6"/>
              <p:cNvSpPr/>
              <p:nvPr/>
            </p:nvSpPr>
            <p:spPr>
              <a:xfrm>
                <a:off x="7518960" y="5585760"/>
                <a:ext cx="19800" cy="8640"/>
              </a:xfrm>
              <a:custGeom>
                <a:rect b="b" l="l" r="r" t="t"/>
                <a:pathLst>
                  <a:path extrusionOk="0" h="29" w="61">
                    <a:moveTo>
                      <a:pt x="53" y="7"/>
                    </a:moveTo>
                    <a:lnTo>
                      <a:pt x="9" y="0"/>
                    </a:lnTo>
                    <a:lnTo>
                      <a:pt x="0" y="14"/>
                    </a:lnTo>
                    <a:lnTo>
                      <a:pt x="16" y="11"/>
                    </a:lnTo>
                    <a:lnTo>
                      <a:pt x="42" y="14"/>
                    </a:lnTo>
                    <a:lnTo>
                      <a:pt x="51" y="29"/>
                    </a:lnTo>
                    <a:lnTo>
                      <a:pt x="61" y="29"/>
                    </a:lnTo>
                    <a:lnTo>
                      <a:pt x="53" y="7"/>
                    </a:lnTo>
                    <a:close/>
                  </a:path>
                </a:pathLst>
              </a:custGeom>
              <a:solidFill>
                <a:srgbClr val="8C4400"/>
              </a:solidFill>
              <a:ln>
                <a:noFill/>
              </a:ln>
            </p:spPr>
          </p:sp>
          <p:sp>
            <p:nvSpPr>
              <p:cNvPr id="789" name="Google Shape;789;p6"/>
              <p:cNvSpPr/>
              <p:nvPr/>
            </p:nvSpPr>
            <p:spPr>
              <a:xfrm>
                <a:off x="7550640" y="5582160"/>
                <a:ext cx="18720" cy="8640"/>
              </a:xfrm>
              <a:custGeom>
                <a:rect b="b" l="l" r="r" t="t"/>
                <a:pathLst>
                  <a:path extrusionOk="0" h="28" w="61">
                    <a:moveTo>
                      <a:pt x="52" y="7"/>
                    </a:moveTo>
                    <a:lnTo>
                      <a:pt x="9" y="0"/>
                    </a:lnTo>
                    <a:lnTo>
                      <a:pt x="0" y="14"/>
                    </a:lnTo>
                    <a:lnTo>
                      <a:pt x="15" y="10"/>
                    </a:lnTo>
                    <a:lnTo>
                      <a:pt x="42" y="14"/>
                    </a:lnTo>
                    <a:lnTo>
                      <a:pt x="51" y="28"/>
                    </a:lnTo>
                    <a:lnTo>
                      <a:pt x="61" y="28"/>
                    </a:lnTo>
                    <a:lnTo>
                      <a:pt x="52" y="7"/>
                    </a:lnTo>
                    <a:close/>
                  </a:path>
                </a:pathLst>
              </a:custGeom>
              <a:solidFill>
                <a:srgbClr val="8C4400"/>
              </a:solidFill>
              <a:ln>
                <a:noFill/>
              </a:ln>
            </p:spPr>
          </p:sp>
          <p:sp>
            <p:nvSpPr>
              <p:cNvPr id="790" name="Google Shape;790;p6"/>
              <p:cNvSpPr/>
              <p:nvPr/>
            </p:nvSpPr>
            <p:spPr>
              <a:xfrm>
                <a:off x="7311960" y="5621400"/>
                <a:ext cx="508680" cy="150480"/>
              </a:xfrm>
              <a:custGeom>
                <a:rect b="b" l="l" r="r" t="t"/>
                <a:pathLst>
                  <a:path extrusionOk="0" h="477" w="1611">
                    <a:moveTo>
                      <a:pt x="999" y="140"/>
                    </a:moveTo>
                    <a:lnTo>
                      <a:pt x="931" y="254"/>
                    </a:lnTo>
                    <a:lnTo>
                      <a:pt x="934" y="303"/>
                    </a:lnTo>
                    <a:lnTo>
                      <a:pt x="932" y="335"/>
                    </a:lnTo>
                    <a:lnTo>
                      <a:pt x="925" y="362"/>
                    </a:lnTo>
                    <a:lnTo>
                      <a:pt x="908" y="395"/>
                    </a:lnTo>
                    <a:lnTo>
                      <a:pt x="1402" y="476"/>
                    </a:lnTo>
                    <a:lnTo>
                      <a:pt x="1498" y="316"/>
                    </a:lnTo>
                    <a:lnTo>
                      <a:pt x="1517" y="319"/>
                    </a:lnTo>
                    <a:lnTo>
                      <a:pt x="1424" y="468"/>
                    </a:lnTo>
                    <a:lnTo>
                      <a:pt x="1474" y="477"/>
                    </a:lnTo>
                    <a:lnTo>
                      <a:pt x="1611" y="260"/>
                    </a:lnTo>
                    <a:lnTo>
                      <a:pt x="1589" y="239"/>
                    </a:lnTo>
                    <a:lnTo>
                      <a:pt x="1555" y="216"/>
                    </a:lnTo>
                    <a:lnTo>
                      <a:pt x="491" y="30"/>
                    </a:lnTo>
                    <a:lnTo>
                      <a:pt x="460" y="48"/>
                    </a:lnTo>
                    <a:lnTo>
                      <a:pt x="225" y="0"/>
                    </a:lnTo>
                    <a:lnTo>
                      <a:pt x="208" y="12"/>
                    </a:lnTo>
                    <a:lnTo>
                      <a:pt x="192" y="24"/>
                    </a:lnTo>
                    <a:lnTo>
                      <a:pt x="178" y="36"/>
                    </a:lnTo>
                    <a:lnTo>
                      <a:pt x="163" y="48"/>
                    </a:lnTo>
                    <a:lnTo>
                      <a:pt x="148" y="60"/>
                    </a:lnTo>
                    <a:lnTo>
                      <a:pt x="135" y="73"/>
                    </a:lnTo>
                    <a:lnTo>
                      <a:pt x="121" y="84"/>
                    </a:lnTo>
                    <a:lnTo>
                      <a:pt x="108" y="97"/>
                    </a:lnTo>
                    <a:lnTo>
                      <a:pt x="94" y="109"/>
                    </a:lnTo>
                    <a:lnTo>
                      <a:pt x="81" y="122"/>
                    </a:lnTo>
                    <a:lnTo>
                      <a:pt x="68" y="135"/>
                    </a:lnTo>
                    <a:lnTo>
                      <a:pt x="55" y="148"/>
                    </a:lnTo>
                    <a:lnTo>
                      <a:pt x="42" y="162"/>
                    </a:lnTo>
                    <a:lnTo>
                      <a:pt x="28" y="176"/>
                    </a:lnTo>
                    <a:lnTo>
                      <a:pt x="14" y="190"/>
                    </a:lnTo>
                    <a:lnTo>
                      <a:pt x="0" y="204"/>
                    </a:lnTo>
                    <a:lnTo>
                      <a:pt x="27" y="212"/>
                    </a:lnTo>
                    <a:lnTo>
                      <a:pt x="168" y="68"/>
                    </a:lnTo>
                    <a:lnTo>
                      <a:pt x="179" y="73"/>
                    </a:lnTo>
                    <a:lnTo>
                      <a:pt x="41" y="213"/>
                    </a:lnTo>
                    <a:lnTo>
                      <a:pt x="50" y="220"/>
                    </a:lnTo>
                    <a:lnTo>
                      <a:pt x="62" y="227"/>
                    </a:lnTo>
                    <a:lnTo>
                      <a:pt x="74" y="235"/>
                    </a:lnTo>
                    <a:lnTo>
                      <a:pt x="90" y="241"/>
                    </a:lnTo>
                    <a:lnTo>
                      <a:pt x="108" y="248"/>
                    </a:lnTo>
                    <a:lnTo>
                      <a:pt x="127" y="254"/>
                    </a:lnTo>
                    <a:lnTo>
                      <a:pt x="149" y="260"/>
                    </a:lnTo>
                    <a:lnTo>
                      <a:pt x="173" y="265"/>
                    </a:lnTo>
                    <a:lnTo>
                      <a:pt x="201" y="271"/>
                    </a:lnTo>
                    <a:lnTo>
                      <a:pt x="229" y="277"/>
                    </a:lnTo>
                    <a:lnTo>
                      <a:pt x="260" y="282"/>
                    </a:lnTo>
                    <a:lnTo>
                      <a:pt x="294" y="287"/>
                    </a:lnTo>
                    <a:lnTo>
                      <a:pt x="330" y="291"/>
                    </a:lnTo>
                    <a:lnTo>
                      <a:pt x="368" y="297"/>
                    </a:lnTo>
                    <a:lnTo>
                      <a:pt x="409" y="301"/>
                    </a:lnTo>
                    <a:lnTo>
                      <a:pt x="453" y="306"/>
                    </a:lnTo>
                    <a:lnTo>
                      <a:pt x="468" y="287"/>
                    </a:lnTo>
                    <a:lnTo>
                      <a:pt x="483" y="270"/>
                    </a:lnTo>
                    <a:lnTo>
                      <a:pt x="498" y="256"/>
                    </a:lnTo>
                    <a:lnTo>
                      <a:pt x="511" y="242"/>
                    </a:lnTo>
                    <a:lnTo>
                      <a:pt x="527" y="232"/>
                    </a:lnTo>
                    <a:lnTo>
                      <a:pt x="545" y="222"/>
                    </a:lnTo>
                    <a:lnTo>
                      <a:pt x="564" y="214"/>
                    </a:lnTo>
                    <a:lnTo>
                      <a:pt x="588" y="207"/>
                    </a:lnTo>
                    <a:lnTo>
                      <a:pt x="625" y="194"/>
                    </a:lnTo>
                    <a:lnTo>
                      <a:pt x="713" y="93"/>
                    </a:lnTo>
                    <a:lnTo>
                      <a:pt x="999" y="140"/>
                    </a:lnTo>
                    <a:close/>
                  </a:path>
                </a:pathLst>
              </a:custGeom>
              <a:solidFill>
                <a:srgbClr val="8C4400"/>
              </a:solidFill>
              <a:ln>
                <a:noFill/>
              </a:ln>
            </p:spPr>
          </p:sp>
          <p:sp>
            <p:nvSpPr>
              <p:cNvPr id="791" name="Google Shape;791;p6"/>
              <p:cNvSpPr/>
              <p:nvPr/>
            </p:nvSpPr>
            <p:spPr>
              <a:xfrm>
                <a:off x="7810920" y="5609880"/>
                <a:ext cx="52560" cy="90720"/>
              </a:xfrm>
              <a:custGeom>
                <a:rect b="b" l="l" r="r" t="t"/>
                <a:pathLst>
                  <a:path extrusionOk="0" h="288" w="168">
                    <a:moveTo>
                      <a:pt x="168" y="0"/>
                    </a:moveTo>
                    <a:lnTo>
                      <a:pt x="150" y="32"/>
                    </a:lnTo>
                    <a:lnTo>
                      <a:pt x="135" y="65"/>
                    </a:lnTo>
                    <a:lnTo>
                      <a:pt x="119" y="97"/>
                    </a:lnTo>
                    <a:lnTo>
                      <a:pt x="103" y="128"/>
                    </a:lnTo>
                    <a:lnTo>
                      <a:pt x="90" y="161"/>
                    </a:lnTo>
                    <a:lnTo>
                      <a:pt x="76" y="193"/>
                    </a:lnTo>
                    <a:lnTo>
                      <a:pt x="64" y="227"/>
                    </a:lnTo>
                    <a:lnTo>
                      <a:pt x="51" y="262"/>
                    </a:lnTo>
                    <a:lnTo>
                      <a:pt x="38" y="288"/>
                    </a:lnTo>
                    <a:lnTo>
                      <a:pt x="0" y="236"/>
                    </a:lnTo>
                    <a:lnTo>
                      <a:pt x="110" y="29"/>
                    </a:lnTo>
                    <a:lnTo>
                      <a:pt x="136" y="21"/>
                    </a:lnTo>
                    <a:lnTo>
                      <a:pt x="168" y="0"/>
                    </a:lnTo>
                    <a:close/>
                  </a:path>
                </a:pathLst>
              </a:custGeom>
              <a:solidFill>
                <a:srgbClr val="8C4400"/>
              </a:solidFill>
              <a:ln>
                <a:noFill/>
              </a:ln>
            </p:spPr>
          </p:sp>
          <p:sp>
            <p:nvSpPr>
              <p:cNvPr id="792" name="Google Shape;792;p6"/>
              <p:cNvSpPr/>
              <p:nvPr/>
            </p:nvSpPr>
            <p:spPr>
              <a:xfrm>
                <a:off x="7386480" y="5561640"/>
                <a:ext cx="89280" cy="57960"/>
              </a:xfrm>
              <a:custGeom>
                <a:rect b="b" l="l" r="r" t="t"/>
                <a:pathLst>
                  <a:path extrusionOk="0" h="184" w="286">
                    <a:moveTo>
                      <a:pt x="34" y="182"/>
                    </a:moveTo>
                    <a:lnTo>
                      <a:pt x="286" y="0"/>
                    </a:lnTo>
                    <a:lnTo>
                      <a:pt x="259" y="0"/>
                    </a:lnTo>
                    <a:lnTo>
                      <a:pt x="80" y="122"/>
                    </a:lnTo>
                    <a:lnTo>
                      <a:pt x="0" y="184"/>
                    </a:lnTo>
                    <a:lnTo>
                      <a:pt x="34" y="182"/>
                    </a:lnTo>
                    <a:close/>
                  </a:path>
                </a:pathLst>
              </a:custGeom>
              <a:solidFill>
                <a:srgbClr val="8C4400"/>
              </a:solidFill>
              <a:ln>
                <a:noFill/>
              </a:ln>
            </p:spPr>
          </p:sp>
          <p:sp>
            <p:nvSpPr>
              <p:cNvPr id="793" name="Google Shape;793;p6"/>
              <p:cNvSpPr/>
              <p:nvPr/>
            </p:nvSpPr>
            <p:spPr>
              <a:xfrm>
                <a:off x="7780320" y="5646600"/>
                <a:ext cx="36360" cy="11160"/>
              </a:xfrm>
              <a:custGeom>
                <a:rect b="b" l="l" r="r" t="t"/>
                <a:pathLst>
                  <a:path extrusionOk="0" h="34" w="117">
                    <a:moveTo>
                      <a:pt x="117" y="34"/>
                    </a:moveTo>
                    <a:lnTo>
                      <a:pt x="115" y="21"/>
                    </a:lnTo>
                    <a:lnTo>
                      <a:pt x="103" y="13"/>
                    </a:lnTo>
                    <a:lnTo>
                      <a:pt x="7" y="0"/>
                    </a:lnTo>
                    <a:lnTo>
                      <a:pt x="0" y="13"/>
                    </a:lnTo>
                    <a:lnTo>
                      <a:pt x="25" y="17"/>
                    </a:lnTo>
                    <a:lnTo>
                      <a:pt x="38" y="25"/>
                    </a:lnTo>
                    <a:lnTo>
                      <a:pt x="52" y="17"/>
                    </a:lnTo>
                    <a:lnTo>
                      <a:pt x="105" y="25"/>
                    </a:lnTo>
                    <a:lnTo>
                      <a:pt x="117" y="34"/>
                    </a:lnTo>
                    <a:close/>
                  </a:path>
                </a:pathLst>
              </a:custGeom>
              <a:solidFill>
                <a:srgbClr val="8C4400"/>
              </a:solidFill>
              <a:ln>
                <a:noFill/>
              </a:ln>
            </p:spPr>
          </p:sp>
          <p:sp>
            <p:nvSpPr>
              <p:cNvPr id="794" name="Google Shape;794;p6"/>
              <p:cNvSpPr/>
              <p:nvPr/>
            </p:nvSpPr>
            <p:spPr>
              <a:xfrm>
                <a:off x="7757640" y="5655600"/>
                <a:ext cx="54000" cy="16200"/>
              </a:xfrm>
              <a:custGeom>
                <a:rect b="b" l="l" r="r" t="t"/>
                <a:pathLst>
                  <a:path extrusionOk="0" h="52" w="175">
                    <a:moveTo>
                      <a:pt x="161" y="27"/>
                    </a:moveTo>
                    <a:lnTo>
                      <a:pt x="172" y="35"/>
                    </a:lnTo>
                    <a:lnTo>
                      <a:pt x="175" y="41"/>
                    </a:lnTo>
                    <a:lnTo>
                      <a:pt x="170" y="52"/>
                    </a:lnTo>
                    <a:lnTo>
                      <a:pt x="156" y="35"/>
                    </a:lnTo>
                    <a:lnTo>
                      <a:pt x="101" y="25"/>
                    </a:lnTo>
                    <a:lnTo>
                      <a:pt x="81" y="39"/>
                    </a:lnTo>
                    <a:lnTo>
                      <a:pt x="71" y="21"/>
                    </a:lnTo>
                    <a:lnTo>
                      <a:pt x="21" y="9"/>
                    </a:lnTo>
                    <a:lnTo>
                      <a:pt x="0" y="21"/>
                    </a:lnTo>
                    <a:lnTo>
                      <a:pt x="10" y="0"/>
                    </a:lnTo>
                    <a:lnTo>
                      <a:pt x="161" y="27"/>
                    </a:lnTo>
                    <a:close/>
                  </a:path>
                </a:pathLst>
              </a:custGeom>
              <a:solidFill>
                <a:srgbClr val="8C4400"/>
              </a:solidFill>
              <a:ln>
                <a:noFill/>
              </a:ln>
            </p:spPr>
          </p:sp>
          <p:sp>
            <p:nvSpPr>
              <p:cNvPr id="795" name="Google Shape;795;p6"/>
              <p:cNvSpPr/>
              <p:nvPr/>
            </p:nvSpPr>
            <p:spPr>
              <a:xfrm>
                <a:off x="7729920" y="5651640"/>
                <a:ext cx="23760" cy="8640"/>
              </a:xfrm>
              <a:custGeom>
                <a:rect b="b" l="l" r="r" t="t"/>
                <a:pathLst>
                  <a:path extrusionOk="0" h="30" w="77">
                    <a:moveTo>
                      <a:pt x="77" y="30"/>
                    </a:moveTo>
                    <a:lnTo>
                      <a:pt x="75" y="14"/>
                    </a:lnTo>
                    <a:lnTo>
                      <a:pt x="65" y="11"/>
                    </a:lnTo>
                    <a:lnTo>
                      <a:pt x="10" y="0"/>
                    </a:lnTo>
                    <a:lnTo>
                      <a:pt x="0" y="18"/>
                    </a:lnTo>
                    <a:lnTo>
                      <a:pt x="11" y="13"/>
                    </a:lnTo>
                    <a:lnTo>
                      <a:pt x="59" y="22"/>
                    </a:lnTo>
                    <a:lnTo>
                      <a:pt x="77" y="30"/>
                    </a:lnTo>
                    <a:close/>
                  </a:path>
                </a:pathLst>
              </a:custGeom>
              <a:solidFill>
                <a:srgbClr val="8C4400"/>
              </a:solidFill>
              <a:ln>
                <a:noFill/>
              </a:ln>
            </p:spPr>
          </p:sp>
          <p:sp>
            <p:nvSpPr>
              <p:cNvPr id="796" name="Google Shape;796;p6"/>
              <p:cNvSpPr/>
              <p:nvPr/>
            </p:nvSpPr>
            <p:spPr>
              <a:xfrm>
                <a:off x="7719840" y="5639040"/>
                <a:ext cx="23760" cy="8640"/>
              </a:xfrm>
              <a:custGeom>
                <a:rect b="b" l="l" r="r" t="t"/>
                <a:pathLst>
                  <a:path extrusionOk="0" h="29" w="78">
                    <a:moveTo>
                      <a:pt x="78" y="29"/>
                    </a:moveTo>
                    <a:lnTo>
                      <a:pt x="74" y="13"/>
                    </a:lnTo>
                    <a:lnTo>
                      <a:pt x="65" y="9"/>
                    </a:lnTo>
                    <a:lnTo>
                      <a:pt x="10" y="0"/>
                    </a:lnTo>
                    <a:lnTo>
                      <a:pt x="0" y="18"/>
                    </a:lnTo>
                    <a:lnTo>
                      <a:pt x="13" y="11"/>
                    </a:lnTo>
                    <a:lnTo>
                      <a:pt x="60" y="21"/>
                    </a:lnTo>
                    <a:lnTo>
                      <a:pt x="78" y="29"/>
                    </a:lnTo>
                    <a:close/>
                  </a:path>
                </a:pathLst>
              </a:custGeom>
              <a:solidFill>
                <a:srgbClr val="8C4400"/>
              </a:solidFill>
              <a:ln>
                <a:noFill/>
              </a:ln>
            </p:spPr>
          </p:sp>
          <p:sp>
            <p:nvSpPr>
              <p:cNvPr id="797" name="Google Shape;797;p6"/>
              <p:cNvSpPr/>
              <p:nvPr/>
            </p:nvSpPr>
            <p:spPr>
              <a:xfrm>
                <a:off x="7737480" y="5630040"/>
                <a:ext cx="23760" cy="9720"/>
              </a:xfrm>
              <a:custGeom>
                <a:rect b="b" l="l" r="r" t="t"/>
                <a:pathLst>
                  <a:path extrusionOk="0" h="29" w="76">
                    <a:moveTo>
                      <a:pt x="76" y="29"/>
                    </a:moveTo>
                    <a:lnTo>
                      <a:pt x="74" y="13"/>
                    </a:lnTo>
                    <a:lnTo>
                      <a:pt x="64" y="9"/>
                    </a:lnTo>
                    <a:lnTo>
                      <a:pt x="8" y="0"/>
                    </a:lnTo>
                    <a:lnTo>
                      <a:pt x="0" y="17"/>
                    </a:lnTo>
                    <a:lnTo>
                      <a:pt x="10" y="11"/>
                    </a:lnTo>
                    <a:lnTo>
                      <a:pt x="58" y="22"/>
                    </a:lnTo>
                    <a:lnTo>
                      <a:pt x="76" y="29"/>
                    </a:lnTo>
                    <a:close/>
                  </a:path>
                </a:pathLst>
              </a:custGeom>
              <a:solidFill>
                <a:srgbClr val="8C4400"/>
              </a:solidFill>
              <a:ln>
                <a:noFill/>
              </a:ln>
            </p:spPr>
          </p:sp>
          <p:sp>
            <p:nvSpPr>
              <p:cNvPr id="798" name="Google Shape;798;p6"/>
              <p:cNvSpPr/>
              <p:nvPr/>
            </p:nvSpPr>
            <p:spPr>
              <a:xfrm>
                <a:off x="7729920" y="5618880"/>
                <a:ext cx="23760" cy="9720"/>
              </a:xfrm>
              <a:custGeom>
                <a:rect b="b" l="l" r="r" t="t"/>
                <a:pathLst>
                  <a:path extrusionOk="0" h="29" w="77">
                    <a:moveTo>
                      <a:pt x="77" y="29"/>
                    </a:moveTo>
                    <a:lnTo>
                      <a:pt x="75" y="14"/>
                    </a:lnTo>
                    <a:lnTo>
                      <a:pt x="65" y="9"/>
                    </a:lnTo>
                    <a:lnTo>
                      <a:pt x="10" y="0"/>
                    </a:lnTo>
                    <a:lnTo>
                      <a:pt x="0" y="17"/>
                    </a:lnTo>
                    <a:lnTo>
                      <a:pt x="11" y="11"/>
                    </a:lnTo>
                    <a:lnTo>
                      <a:pt x="59" y="21"/>
                    </a:lnTo>
                    <a:lnTo>
                      <a:pt x="77" y="29"/>
                    </a:lnTo>
                    <a:close/>
                  </a:path>
                </a:pathLst>
              </a:custGeom>
              <a:solidFill>
                <a:srgbClr val="8C4400"/>
              </a:solidFill>
              <a:ln>
                <a:noFill/>
              </a:ln>
            </p:spPr>
          </p:sp>
          <p:sp>
            <p:nvSpPr>
              <p:cNvPr id="799" name="Google Shape;799;p6"/>
              <p:cNvSpPr/>
              <p:nvPr/>
            </p:nvSpPr>
            <p:spPr>
              <a:xfrm>
                <a:off x="7760160" y="5614920"/>
                <a:ext cx="23760" cy="8640"/>
              </a:xfrm>
              <a:custGeom>
                <a:rect b="b" l="l" r="r" t="t"/>
                <a:pathLst>
                  <a:path extrusionOk="0" h="30" w="77">
                    <a:moveTo>
                      <a:pt x="77" y="30"/>
                    </a:moveTo>
                    <a:lnTo>
                      <a:pt x="75" y="14"/>
                    </a:lnTo>
                    <a:lnTo>
                      <a:pt x="66" y="11"/>
                    </a:lnTo>
                    <a:lnTo>
                      <a:pt x="9" y="0"/>
                    </a:lnTo>
                    <a:lnTo>
                      <a:pt x="0" y="18"/>
                    </a:lnTo>
                    <a:lnTo>
                      <a:pt x="11" y="12"/>
                    </a:lnTo>
                    <a:lnTo>
                      <a:pt x="59" y="22"/>
                    </a:lnTo>
                    <a:lnTo>
                      <a:pt x="77" y="30"/>
                    </a:lnTo>
                    <a:close/>
                  </a:path>
                </a:pathLst>
              </a:custGeom>
              <a:solidFill>
                <a:srgbClr val="8C4400"/>
              </a:solidFill>
              <a:ln>
                <a:noFill/>
              </a:ln>
            </p:spPr>
          </p:sp>
          <p:sp>
            <p:nvSpPr>
              <p:cNvPr id="800" name="Google Shape;800;p6"/>
              <p:cNvSpPr/>
              <p:nvPr/>
            </p:nvSpPr>
            <p:spPr>
              <a:xfrm>
                <a:off x="7700760" y="5646600"/>
                <a:ext cx="23760" cy="12240"/>
              </a:xfrm>
              <a:custGeom>
                <a:rect b="b" l="l" r="r" t="t"/>
                <a:pathLst>
                  <a:path extrusionOk="0" h="38" w="77">
                    <a:moveTo>
                      <a:pt x="73" y="8"/>
                    </a:moveTo>
                    <a:lnTo>
                      <a:pt x="77" y="24"/>
                    </a:lnTo>
                    <a:lnTo>
                      <a:pt x="73" y="38"/>
                    </a:lnTo>
                    <a:lnTo>
                      <a:pt x="63" y="20"/>
                    </a:lnTo>
                    <a:lnTo>
                      <a:pt x="15" y="12"/>
                    </a:lnTo>
                    <a:lnTo>
                      <a:pt x="0" y="20"/>
                    </a:lnTo>
                    <a:lnTo>
                      <a:pt x="7" y="0"/>
                    </a:lnTo>
                    <a:lnTo>
                      <a:pt x="73" y="8"/>
                    </a:lnTo>
                    <a:close/>
                  </a:path>
                </a:pathLst>
              </a:custGeom>
              <a:solidFill>
                <a:srgbClr val="8C4400"/>
              </a:solidFill>
              <a:ln>
                <a:noFill/>
              </a:ln>
            </p:spPr>
          </p:sp>
          <p:sp>
            <p:nvSpPr>
              <p:cNvPr id="801" name="Google Shape;801;p6"/>
              <p:cNvSpPr/>
              <p:nvPr/>
            </p:nvSpPr>
            <p:spPr>
              <a:xfrm>
                <a:off x="7690680" y="5635440"/>
                <a:ext cx="23760" cy="11160"/>
              </a:xfrm>
              <a:custGeom>
                <a:rect b="b" l="l" r="r" t="t"/>
                <a:pathLst>
                  <a:path extrusionOk="0" h="37" w="78">
                    <a:moveTo>
                      <a:pt x="73" y="7"/>
                    </a:moveTo>
                    <a:lnTo>
                      <a:pt x="78" y="23"/>
                    </a:lnTo>
                    <a:lnTo>
                      <a:pt x="73" y="37"/>
                    </a:lnTo>
                    <a:lnTo>
                      <a:pt x="64" y="20"/>
                    </a:lnTo>
                    <a:lnTo>
                      <a:pt x="17" y="12"/>
                    </a:lnTo>
                    <a:lnTo>
                      <a:pt x="0" y="20"/>
                    </a:lnTo>
                    <a:lnTo>
                      <a:pt x="7" y="0"/>
                    </a:lnTo>
                    <a:lnTo>
                      <a:pt x="73" y="7"/>
                    </a:lnTo>
                    <a:close/>
                  </a:path>
                </a:pathLst>
              </a:custGeom>
              <a:solidFill>
                <a:srgbClr val="8C4400"/>
              </a:solidFill>
              <a:ln>
                <a:noFill/>
              </a:ln>
            </p:spPr>
          </p:sp>
          <p:sp>
            <p:nvSpPr>
              <p:cNvPr id="802" name="Google Shape;802;p6"/>
              <p:cNvSpPr/>
              <p:nvPr/>
            </p:nvSpPr>
            <p:spPr>
              <a:xfrm>
                <a:off x="7708320" y="5626440"/>
                <a:ext cx="23760" cy="11160"/>
              </a:xfrm>
              <a:custGeom>
                <a:rect b="b" l="l" r="r" t="t"/>
                <a:pathLst>
                  <a:path extrusionOk="0" h="37" w="76">
                    <a:moveTo>
                      <a:pt x="73" y="8"/>
                    </a:moveTo>
                    <a:lnTo>
                      <a:pt x="76" y="23"/>
                    </a:lnTo>
                    <a:lnTo>
                      <a:pt x="73" y="37"/>
                    </a:lnTo>
                    <a:lnTo>
                      <a:pt x="62" y="20"/>
                    </a:lnTo>
                    <a:lnTo>
                      <a:pt x="14" y="11"/>
                    </a:lnTo>
                    <a:lnTo>
                      <a:pt x="0" y="20"/>
                    </a:lnTo>
                    <a:lnTo>
                      <a:pt x="7" y="0"/>
                    </a:lnTo>
                    <a:lnTo>
                      <a:pt x="73" y="8"/>
                    </a:lnTo>
                    <a:close/>
                  </a:path>
                </a:pathLst>
              </a:custGeom>
              <a:solidFill>
                <a:srgbClr val="8C4400"/>
              </a:solidFill>
              <a:ln>
                <a:noFill/>
              </a:ln>
            </p:spPr>
          </p:sp>
          <p:sp>
            <p:nvSpPr>
              <p:cNvPr id="803" name="Google Shape;803;p6"/>
              <p:cNvSpPr/>
              <p:nvPr/>
            </p:nvSpPr>
            <p:spPr>
              <a:xfrm>
                <a:off x="7700760" y="5614920"/>
                <a:ext cx="23760" cy="11160"/>
              </a:xfrm>
              <a:custGeom>
                <a:rect b="b" l="l" r="r" t="t"/>
                <a:pathLst>
                  <a:path extrusionOk="0" h="37" w="77">
                    <a:moveTo>
                      <a:pt x="73" y="8"/>
                    </a:moveTo>
                    <a:lnTo>
                      <a:pt x="77" y="23"/>
                    </a:lnTo>
                    <a:lnTo>
                      <a:pt x="73" y="37"/>
                    </a:lnTo>
                    <a:lnTo>
                      <a:pt x="63" y="19"/>
                    </a:lnTo>
                    <a:lnTo>
                      <a:pt x="15" y="12"/>
                    </a:lnTo>
                    <a:lnTo>
                      <a:pt x="0" y="19"/>
                    </a:lnTo>
                    <a:lnTo>
                      <a:pt x="7" y="0"/>
                    </a:lnTo>
                    <a:lnTo>
                      <a:pt x="73" y="8"/>
                    </a:lnTo>
                    <a:close/>
                  </a:path>
                </a:pathLst>
              </a:custGeom>
              <a:solidFill>
                <a:srgbClr val="8C4400"/>
              </a:solidFill>
              <a:ln>
                <a:noFill/>
              </a:ln>
            </p:spPr>
          </p:sp>
          <p:sp>
            <p:nvSpPr>
              <p:cNvPr id="804" name="Google Shape;804;p6"/>
              <p:cNvSpPr/>
              <p:nvPr/>
            </p:nvSpPr>
            <p:spPr>
              <a:xfrm>
                <a:off x="7731360" y="5611320"/>
                <a:ext cx="24840" cy="11160"/>
              </a:xfrm>
              <a:custGeom>
                <a:rect b="b" l="l" r="r" t="t"/>
                <a:pathLst>
                  <a:path extrusionOk="0" h="37" w="76">
                    <a:moveTo>
                      <a:pt x="73" y="8"/>
                    </a:moveTo>
                    <a:lnTo>
                      <a:pt x="76" y="24"/>
                    </a:lnTo>
                    <a:lnTo>
                      <a:pt x="73" y="37"/>
                    </a:lnTo>
                    <a:lnTo>
                      <a:pt x="63" y="20"/>
                    </a:lnTo>
                    <a:lnTo>
                      <a:pt x="14" y="11"/>
                    </a:lnTo>
                    <a:lnTo>
                      <a:pt x="0" y="20"/>
                    </a:lnTo>
                    <a:lnTo>
                      <a:pt x="7" y="0"/>
                    </a:lnTo>
                    <a:lnTo>
                      <a:pt x="73" y="8"/>
                    </a:lnTo>
                    <a:close/>
                  </a:path>
                </a:pathLst>
              </a:custGeom>
              <a:solidFill>
                <a:srgbClr val="8C4400"/>
              </a:solidFill>
              <a:ln>
                <a:noFill/>
              </a:ln>
            </p:spPr>
          </p:sp>
          <p:sp>
            <p:nvSpPr>
              <p:cNvPr id="805" name="Google Shape;805;p6"/>
              <p:cNvSpPr/>
              <p:nvPr/>
            </p:nvSpPr>
            <p:spPr>
              <a:xfrm>
                <a:off x="7675560" y="5643000"/>
                <a:ext cx="21240" cy="8640"/>
              </a:xfrm>
              <a:custGeom>
                <a:rect b="b" l="l" r="r" t="t"/>
                <a:pathLst>
                  <a:path extrusionOk="0" h="30" w="67">
                    <a:moveTo>
                      <a:pt x="65" y="11"/>
                    </a:moveTo>
                    <a:lnTo>
                      <a:pt x="67" y="30"/>
                    </a:lnTo>
                    <a:lnTo>
                      <a:pt x="53" y="22"/>
                    </a:lnTo>
                    <a:lnTo>
                      <a:pt x="15" y="14"/>
                    </a:lnTo>
                    <a:lnTo>
                      <a:pt x="0" y="24"/>
                    </a:lnTo>
                    <a:lnTo>
                      <a:pt x="12" y="0"/>
                    </a:lnTo>
                    <a:lnTo>
                      <a:pt x="65" y="11"/>
                    </a:lnTo>
                    <a:close/>
                  </a:path>
                </a:pathLst>
              </a:custGeom>
              <a:solidFill>
                <a:srgbClr val="8C4400"/>
              </a:solidFill>
              <a:ln>
                <a:noFill/>
              </a:ln>
            </p:spPr>
          </p:sp>
          <p:sp>
            <p:nvSpPr>
              <p:cNvPr id="806" name="Google Shape;806;p6"/>
              <p:cNvSpPr/>
              <p:nvPr/>
            </p:nvSpPr>
            <p:spPr>
              <a:xfrm>
                <a:off x="7665480" y="5630040"/>
                <a:ext cx="21240" cy="8640"/>
              </a:xfrm>
              <a:custGeom>
                <a:rect b="b" l="l" r="r" t="t"/>
                <a:pathLst>
                  <a:path extrusionOk="0" h="29" w="67">
                    <a:moveTo>
                      <a:pt x="64" y="9"/>
                    </a:moveTo>
                    <a:lnTo>
                      <a:pt x="67" y="29"/>
                    </a:lnTo>
                    <a:lnTo>
                      <a:pt x="54" y="20"/>
                    </a:lnTo>
                    <a:lnTo>
                      <a:pt x="15" y="13"/>
                    </a:lnTo>
                    <a:lnTo>
                      <a:pt x="0" y="23"/>
                    </a:lnTo>
                    <a:lnTo>
                      <a:pt x="11" y="0"/>
                    </a:lnTo>
                    <a:lnTo>
                      <a:pt x="64" y="9"/>
                    </a:lnTo>
                    <a:close/>
                  </a:path>
                </a:pathLst>
              </a:custGeom>
              <a:solidFill>
                <a:srgbClr val="8C4400"/>
              </a:solidFill>
              <a:ln>
                <a:noFill/>
              </a:ln>
            </p:spPr>
          </p:sp>
          <p:sp>
            <p:nvSpPr>
              <p:cNvPr id="807" name="Google Shape;807;p6"/>
              <p:cNvSpPr/>
              <p:nvPr/>
            </p:nvSpPr>
            <p:spPr>
              <a:xfrm>
                <a:off x="7683120" y="5622480"/>
                <a:ext cx="21240" cy="8640"/>
              </a:xfrm>
              <a:custGeom>
                <a:rect b="b" l="l" r="r" t="t"/>
                <a:pathLst>
                  <a:path extrusionOk="0" h="30" w="68">
                    <a:moveTo>
                      <a:pt x="66" y="10"/>
                    </a:moveTo>
                    <a:lnTo>
                      <a:pt x="68" y="30"/>
                    </a:lnTo>
                    <a:lnTo>
                      <a:pt x="54" y="22"/>
                    </a:lnTo>
                    <a:lnTo>
                      <a:pt x="16" y="14"/>
                    </a:lnTo>
                    <a:lnTo>
                      <a:pt x="0" y="23"/>
                    </a:lnTo>
                    <a:lnTo>
                      <a:pt x="12" y="0"/>
                    </a:lnTo>
                    <a:lnTo>
                      <a:pt x="66" y="10"/>
                    </a:lnTo>
                    <a:close/>
                  </a:path>
                </a:pathLst>
              </a:custGeom>
              <a:solidFill>
                <a:srgbClr val="8C4400"/>
              </a:solidFill>
              <a:ln>
                <a:noFill/>
              </a:ln>
            </p:spPr>
          </p:sp>
          <p:sp>
            <p:nvSpPr>
              <p:cNvPr id="808" name="Google Shape;808;p6"/>
              <p:cNvSpPr/>
              <p:nvPr/>
            </p:nvSpPr>
            <p:spPr>
              <a:xfrm>
                <a:off x="7675560" y="5611320"/>
                <a:ext cx="21240" cy="8640"/>
              </a:xfrm>
              <a:custGeom>
                <a:rect b="b" l="l" r="r" t="t"/>
                <a:pathLst>
                  <a:path extrusionOk="0" h="29" w="67">
                    <a:moveTo>
                      <a:pt x="65" y="9"/>
                    </a:moveTo>
                    <a:lnTo>
                      <a:pt x="67" y="29"/>
                    </a:lnTo>
                    <a:lnTo>
                      <a:pt x="53" y="21"/>
                    </a:lnTo>
                    <a:lnTo>
                      <a:pt x="15" y="13"/>
                    </a:lnTo>
                    <a:lnTo>
                      <a:pt x="0" y="23"/>
                    </a:lnTo>
                    <a:lnTo>
                      <a:pt x="12" y="0"/>
                    </a:lnTo>
                    <a:lnTo>
                      <a:pt x="65" y="9"/>
                    </a:lnTo>
                    <a:close/>
                  </a:path>
                </a:pathLst>
              </a:custGeom>
              <a:solidFill>
                <a:srgbClr val="8C4400"/>
              </a:solidFill>
              <a:ln>
                <a:noFill/>
              </a:ln>
            </p:spPr>
          </p:sp>
          <p:sp>
            <p:nvSpPr>
              <p:cNvPr id="809" name="Google Shape;809;p6"/>
              <p:cNvSpPr/>
              <p:nvPr/>
            </p:nvSpPr>
            <p:spPr>
              <a:xfrm>
                <a:off x="7705800" y="5606280"/>
                <a:ext cx="21240" cy="9720"/>
              </a:xfrm>
              <a:custGeom>
                <a:rect b="b" l="l" r="r" t="t"/>
                <a:pathLst>
                  <a:path extrusionOk="0" h="29" w="67">
                    <a:moveTo>
                      <a:pt x="65" y="11"/>
                    </a:moveTo>
                    <a:lnTo>
                      <a:pt x="67" y="29"/>
                    </a:lnTo>
                    <a:lnTo>
                      <a:pt x="55" y="22"/>
                    </a:lnTo>
                    <a:lnTo>
                      <a:pt x="15" y="14"/>
                    </a:lnTo>
                    <a:lnTo>
                      <a:pt x="0" y="24"/>
                    </a:lnTo>
                    <a:lnTo>
                      <a:pt x="12" y="0"/>
                    </a:lnTo>
                    <a:lnTo>
                      <a:pt x="65" y="11"/>
                    </a:lnTo>
                    <a:close/>
                  </a:path>
                </a:pathLst>
              </a:custGeom>
              <a:solidFill>
                <a:srgbClr val="8C4400"/>
              </a:solidFill>
              <a:ln>
                <a:noFill/>
              </a:ln>
            </p:spPr>
          </p:sp>
          <p:sp>
            <p:nvSpPr>
              <p:cNvPr id="810" name="Google Shape;810;p6"/>
              <p:cNvSpPr/>
              <p:nvPr/>
            </p:nvSpPr>
            <p:spPr>
              <a:xfrm>
                <a:off x="7568280" y="5627520"/>
                <a:ext cx="18720" cy="4680"/>
              </a:xfrm>
              <a:custGeom>
                <a:rect b="b" l="l" r="r" t="t"/>
                <a:pathLst>
                  <a:path extrusionOk="0" h="16" w="62">
                    <a:moveTo>
                      <a:pt x="62" y="6"/>
                    </a:moveTo>
                    <a:lnTo>
                      <a:pt x="62" y="16"/>
                    </a:lnTo>
                    <a:lnTo>
                      <a:pt x="21" y="10"/>
                    </a:lnTo>
                    <a:lnTo>
                      <a:pt x="0" y="16"/>
                    </a:lnTo>
                    <a:lnTo>
                      <a:pt x="14" y="0"/>
                    </a:lnTo>
                    <a:lnTo>
                      <a:pt x="62" y="6"/>
                    </a:lnTo>
                    <a:close/>
                  </a:path>
                </a:pathLst>
              </a:custGeom>
              <a:solidFill>
                <a:srgbClr val="8C4400"/>
              </a:solidFill>
              <a:ln>
                <a:noFill/>
              </a:ln>
            </p:spPr>
          </p:sp>
          <p:sp>
            <p:nvSpPr>
              <p:cNvPr id="811" name="Google Shape;811;p6"/>
              <p:cNvSpPr/>
              <p:nvPr/>
            </p:nvSpPr>
            <p:spPr>
              <a:xfrm>
                <a:off x="7558200" y="5614920"/>
                <a:ext cx="18720" cy="4680"/>
              </a:xfrm>
              <a:custGeom>
                <a:rect b="b" l="l" r="r" t="t"/>
                <a:pathLst>
                  <a:path extrusionOk="0" h="16" w="62">
                    <a:moveTo>
                      <a:pt x="62" y="6"/>
                    </a:moveTo>
                    <a:lnTo>
                      <a:pt x="62" y="16"/>
                    </a:lnTo>
                    <a:lnTo>
                      <a:pt x="22" y="10"/>
                    </a:lnTo>
                    <a:lnTo>
                      <a:pt x="0" y="16"/>
                    </a:lnTo>
                    <a:lnTo>
                      <a:pt x="13" y="0"/>
                    </a:lnTo>
                    <a:lnTo>
                      <a:pt x="62" y="6"/>
                    </a:lnTo>
                    <a:close/>
                  </a:path>
                </a:pathLst>
              </a:custGeom>
              <a:solidFill>
                <a:srgbClr val="8C4400"/>
              </a:solidFill>
              <a:ln>
                <a:noFill/>
              </a:ln>
            </p:spPr>
          </p:sp>
          <p:sp>
            <p:nvSpPr>
              <p:cNvPr id="812" name="Google Shape;812;p6"/>
              <p:cNvSpPr/>
              <p:nvPr/>
            </p:nvSpPr>
            <p:spPr>
              <a:xfrm>
                <a:off x="7575840" y="5607360"/>
                <a:ext cx="18720" cy="3600"/>
              </a:xfrm>
              <a:custGeom>
                <a:rect b="b" l="l" r="r" t="t"/>
                <a:pathLst>
                  <a:path extrusionOk="0" h="16" w="62">
                    <a:moveTo>
                      <a:pt x="62" y="5"/>
                    </a:moveTo>
                    <a:lnTo>
                      <a:pt x="62" y="16"/>
                    </a:lnTo>
                    <a:lnTo>
                      <a:pt x="21" y="10"/>
                    </a:lnTo>
                    <a:lnTo>
                      <a:pt x="0" y="16"/>
                    </a:lnTo>
                    <a:lnTo>
                      <a:pt x="14" y="0"/>
                    </a:lnTo>
                    <a:lnTo>
                      <a:pt x="62" y="5"/>
                    </a:lnTo>
                    <a:close/>
                  </a:path>
                </a:pathLst>
              </a:custGeom>
              <a:solidFill>
                <a:srgbClr val="8C4400"/>
              </a:solidFill>
              <a:ln>
                <a:noFill/>
              </a:ln>
            </p:spPr>
          </p:sp>
          <p:sp>
            <p:nvSpPr>
              <p:cNvPr id="813" name="Google Shape;813;p6"/>
              <p:cNvSpPr/>
              <p:nvPr/>
            </p:nvSpPr>
            <p:spPr>
              <a:xfrm>
                <a:off x="7568280" y="5594760"/>
                <a:ext cx="18720" cy="4680"/>
              </a:xfrm>
              <a:custGeom>
                <a:rect b="b" l="l" r="r" t="t"/>
                <a:pathLst>
                  <a:path extrusionOk="0" h="15" w="62">
                    <a:moveTo>
                      <a:pt x="62" y="6"/>
                    </a:moveTo>
                    <a:lnTo>
                      <a:pt x="62" y="15"/>
                    </a:lnTo>
                    <a:lnTo>
                      <a:pt x="21" y="10"/>
                    </a:lnTo>
                    <a:lnTo>
                      <a:pt x="0" y="15"/>
                    </a:lnTo>
                    <a:lnTo>
                      <a:pt x="14" y="0"/>
                    </a:lnTo>
                    <a:lnTo>
                      <a:pt x="62" y="6"/>
                    </a:lnTo>
                    <a:close/>
                  </a:path>
                </a:pathLst>
              </a:custGeom>
              <a:solidFill>
                <a:srgbClr val="8C4400"/>
              </a:solidFill>
              <a:ln>
                <a:noFill/>
              </a:ln>
            </p:spPr>
          </p:sp>
          <p:sp>
            <p:nvSpPr>
              <p:cNvPr id="814" name="Google Shape;814;p6"/>
              <p:cNvSpPr/>
              <p:nvPr/>
            </p:nvSpPr>
            <p:spPr>
              <a:xfrm>
                <a:off x="7598520" y="5590800"/>
                <a:ext cx="19800" cy="4680"/>
              </a:xfrm>
              <a:custGeom>
                <a:rect b="b" l="l" r="r" t="t"/>
                <a:pathLst>
                  <a:path extrusionOk="0" h="16" w="62">
                    <a:moveTo>
                      <a:pt x="62" y="6"/>
                    </a:moveTo>
                    <a:lnTo>
                      <a:pt x="62" y="16"/>
                    </a:lnTo>
                    <a:lnTo>
                      <a:pt x="21" y="9"/>
                    </a:lnTo>
                    <a:lnTo>
                      <a:pt x="0" y="16"/>
                    </a:lnTo>
                    <a:lnTo>
                      <a:pt x="14" y="0"/>
                    </a:lnTo>
                    <a:lnTo>
                      <a:pt x="62" y="6"/>
                    </a:lnTo>
                    <a:close/>
                  </a:path>
                </a:pathLst>
              </a:custGeom>
              <a:solidFill>
                <a:srgbClr val="8C4400"/>
              </a:solidFill>
              <a:ln>
                <a:noFill/>
              </a:ln>
            </p:spPr>
          </p:sp>
          <p:sp>
            <p:nvSpPr>
              <p:cNvPr id="815" name="Google Shape;815;p6"/>
              <p:cNvSpPr/>
              <p:nvPr/>
            </p:nvSpPr>
            <p:spPr>
              <a:xfrm>
                <a:off x="7651800" y="5639040"/>
                <a:ext cx="19800" cy="9720"/>
              </a:xfrm>
              <a:custGeom>
                <a:rect b="b" l="l" r="r" t="t"/>
                <a:pathLst>
                  <a:path extrusionOk="0" h="33" w="63">
                    <a:moveTo>
                      <a:pt x="54" y="8"/>
                    </a:moveTo>
                    <a:lnTo>
                      <a:pt x="4" y="0"/>
                    </a:lnTo>
                    <a:lnTo>
                      <a:pt x="0" y="6"/>
                    </a:lnTo>
                    <a:lnTo>
                      <a:pt x="54" y="13"/>
                    </a:lnTo>
                    <a:lnTo>
                      <a:pt x="59" y="33"/>
                    </a:lnTo>
                    <a:lnTo>
                      <a:pt x="63" y="20"/>
                    </a:lnTo>
                    <a:lnTo>
                      <a:pt x="54" y="8"/>
                    </a:lnTo>
                    <a:close/>
                  </a:path>
                </a:pathLst>
              </a:custGeom>
              <a:solidFill>
                <a:srgbClr val="8C4400"/>
              </a:solidFill>
              <a:ln>
                <a:noFill/>
              </a:ln>
            </p:spPr>
          </p:sp>
          <p:sp>
            <p:nvSpPr>
              <p:cNvPr id="816" name="Google Shape;816;p6"/>
              <p:cNvSpPr/>
              <p:nvPr/>
            </p:nvSpPr>
            <p:spPr>
              <a:xfrm>
                <a:off x="7641360" y="5626440"/>
                <a:ext cx="19800" cy="9720"/>
              </a:xfrm>
              <a:custGeom>
                <a:rect b="b" l="l" r="r" t="t"/>
                <a:pathLst>
                  <a:path extrusionOk="0" h="32" w="64">
                    <a:moveTo>
                      <a:pt x="54" y="7"/>
                    </a:moveTo>
                    <a:lnTo>
                      <a:pt x="3" y="0"/>
                    </a:lnTo>
                    <a:lnTo>
                      <a:pt x="0" y="6"/>
                    </a:lnTo>
                    <a:lnTo>
                      <a:pt x="54" y="14"/>
                    </a:lnTo>
                    <a:lnTo>
                      <a:pt x="59" y="32"/>
                    </a:lnTo>
                    <a:lnTo>
                      <a:pt x="64" y="19"/>
                    </a:lnTo>
                    <a:lnTo>
                      <a:pt x="54" y="7"/>
                    </a:lnTo>
                    <a:close/>
                  </a:path>
                </a:pathLst>
              </a:custGeom>
              <a:solidFill>
                <a:srgbClr val="8C4400"/>
              </a:solidFill>
              <a:ln>
                <a:noFill/>
              </a:ln>
            </p:spPr>
          </p:sp>
          <p:sp>
            <p:nvSpPr>
              <p:cNvPr id="817" name="Google Shape;817;p6"/>
              <p:cNvSpPr/>
              <p:nvPr/>
            </p:nvSpPr>
            <p:spPr>
              <a:xfrm>
                <a:off x="7657920" y="5618880"/>
                <a:ext cx="19800" cy="9720"/>
              </a:xfrm>
              <a:custGeom>
                <a:rect b="b" l="l" r="r" t="t"/>
                <a:pathLst>
                  <a:path extrusionOk="0" h="33" w="63">
                    <a:moveTo>
                      <a:pt x="54" y="7"/>
                    </a:moveTo>
                    <a:lnTo>
                      <a:pt x="4" y="0"/>
                    </a:lnTo>
                    <a:lnTo>
                      <a:pt x="0" y="6"/>
                    </a:lnTo>
                    <a:lnTo>
                      <a:pt x="54" y="13"/>
                    </a:lnTo>
                    <a:lnTo>
                      <a:pt x="59" y="33"/>
                    </a:lnTo>
                    <a:lnTo>
                      <a:pt x="63" y="20"/>
                    </a:lnTo>
                    <a:lnTo>
                      <a:pt x="54" y="7"/>
                    </a:lnTo>
                    <a:close/>
                  </a:path>
                </a:pathLst>
              </a:custGeom>
              <a:solidFill>
                <a:srgbClr val="8C4400"/>
              </a:solidFill>
              <a:ln>
                <a:noFill/>
              </a:ln>
            </p:spPr>
          </p:sp>
          <p:sp>
            <p:nvSpPr>
              <p:cNvPr id="818" name="Google Shape;818;p6"/>
              <p:cNvSpPr/>
              <p:nvPr/>
            </p:nvSpPr>
            <p:spPr>
              <a:xfrm>
                <a:off x="7651800" y="5607360"/>
                <a:ext cx="19800" cy="9720"/>
              </a:xfrm>
              <a:custGeom>
                <a:rect b="b" l="l" r="r" t="t"/>
                <a:pathLst>
                  <a:path extrusionOk="0" h="33" w="63">
                    <a:moveTo>
                      <a:pt x="54" y="8"/>
                    </a:moveTo>
                    <a:lnTo>
                      <a:pt x="4" y="0"/>
                    </a:lnTo>
                    <a:lnTo>
                      <a:pt x="0" y="5"/>
                    </a:lnTo>
                    <a:lnTo>
                      <a:pt x="54" y="14"/>
                    </a:lnTo>
                    <a:lnTo>
                      <a:pt x="59" y="33"/>
                    </a:lnTo>
                    <a:lnTo>
                      <a:pt x="63" y="19"/>
                    </a:lnTo>
                    <a:lnTo>
                      <a:pt x="54" y="8"/>
                    </a:lnTo>
                    <a:close/>
                  </a:path>
                </a:pathLst>
              </a:custGeom>
              <a:solidFill>
                <a:srgbClr val="8C4400"/>
              </a:solidFill>
              <a:ln>
                <a:noFill/>
              </a:ln>
            </p:spPr>
          </p:sp>
          <p:sp>
            <p:nvSpPr>
              <p:cNvPr id="819" name="Google Shape;819;p6"/>
              <p:cNvSpPr/>
              <p:nvPr/>
            </p:nvSpPr>
            <p:spPr>
              <a:xfrm>
                <a:off x="7682040" y="5602320"/>
                <a:ext cx="19800" cy="11160"/>
              </a:xfrm>
              <a:custGeom>
                <a:rect b="b" l="l" r="r" t="t"/>
                <a:pathLst>
                  <a:path extrusionOk="0" h="33" w="63">
                    <a:moveTo>
                      <a:pt x="52" y="8"/>
                    </a:moveTo>
                    <a:lnTo>
                      <a:pt x="3" y="0"/>
                    </a:lnTo>
                    <a:lnTo>
                      <a:pt x="0" y="6"/>
                    </a:lnTo>
                    <a:lnTo>
                      <a:pt x="52" y="13"/>
                    </a:lnTo>
                    <a:lnTo>
                      <a:pt x="59" y="33"/>
                    </a:lnTo>
                    <a:lnTo>
                      <a:pt x="63" y="20"/>
                    </a:lnTo>
                    <a:lnTo>
                      <a:pt x="52" y="8"/>
                    </a:lnTo>
                    <a:close/>
                  </a:path>
                </a:pathLst>
              </a:custGeom>
              <a:solidFill>
                <a:srgbClr val="8C4400"/>
              </a:solidFill>
              <a:ln>
                <a:noFill/>
              </a:ln>
            </p:spPr>
          </p:sp>
          <p:sp>
            <p:nvSpPr>
              <p:cNvPr id="820" name="Google Shape;820;p6"/>
              <p:cNvSpPr/>
              <p:nvPr/>
            </p:nvSpPr>
            <p:spPr>
              <a:xfrm>
                <a:off x="7623720" y="5635440"/>
                <a:ext cx="22320" cy="4680"/>
              </a:xfrm>
              <a:custGeom>
                <a:rect b="b" l="l" r="r" t="t"/>
                <a:pathLst>
                  <a:path extrusionOk="0" h="16" w="73">
                    <a:moveTo>
                      <a:pt x="66" y="7"/>
                    </a:moveTo>
                    <a:lnTo>
                      <a:pt x="10" y="0"/>
                    </a:lnTo>
                    <a:lnTo>
                      <a:pt x="0" y="4"/>
                    </a:lnTo>
                    <a:lnTo>
                      <a:pt x="73" y="16"/>
                    </a:lnTo>
                    <a:lnTo>
                      <a:pt x="66" y="7"/>
                    </a:lnTo>
                    <a:close/>
                  </a:path>
                </a:pathLst>
              </a:custGeom>
              <a:solidFill>
                <a:srgbClr val="8C4400"/>
              </a:solidFill>
              <a:ln>
                <a:noFill/>
              </a:ln>
            </p:spPr>
          </p:sp>
          <p:sp>
            <p:nvSpPr>
              <p:cNvPr id="821" name="Google Shape;821;p6"/>
              <p:cNvSpPr/>
              <p:nvPr/>
            </p:nvSpPr>
            <p:spPr>
              <a:xfrm>
                <a:off x="7613640" y="5622480"/>
                <a:ext cx="22320" cy="4680"/>
              </a:xfrm>
              <a:custGeom>
                <a:rect b="b" l="l" r="r" t="t"/>
                <a:pathLst>
                  <a:path extrusionOk="0" h="16" w="72">
                    <a:moveTo>
                      <a:pt x="64" y="6"/>
                    </a:moveTo>
                    <a:lnTo>
                      <a:pt x="9" y="0"/>
                    </a:lnTo>
                    <a:lnTo>
                      <a:pt x="0" y="5"/>
                    </a:lnTo>
                    <a:lnTo>
                      <a:pt x="72" y="16"/>
                    </a:lnTo>
                    <a:lnTo>
                      <a:pt x="64" y="6"/>
                    </a:lnTo>
                    <a:close/>
                  </a:path>
                </a:pathLst>
              </a:custGeom>
              <a:solidFill>
                <a:srgbClr val="8C4400"/>
              </a:solidFill>
              <a:ln>
                <a:noFill/>
              </a:ln>
            </p:spPr>
          </p:sp>
          <p:sp>
            <p:nvSpPr>
              <p:cNvPr id="822" name="Google Shape;822;p6"/>
              <p:cNvSpPr/>
              <p:nvPr/>
            </p:nvSpPr>
            <p:spPr>
              <a:xfrm>
                <a:off x="7631280" y="5614920"/>
                <a:ext cx="22320" cy="4680"/>
              </a:xfrm>
              <a:custGeom>
                <a:rect b="b" l="l" r="r" t="t"/>
                <a:pathLst>
                  <a:path extrusionOk="0" h="16" w="74">
                    <a:moveTo>
                      <a:pt x="66" y="6"/>
                    </a:moveTo>
                    <a:lnTo>
                      <a:pt x="10" y="0"/>
                    </a:lnTo>
                    <a:lnTo>
                      <a:pt x="0" y="4"/>
                    </a:lnTo>
                    <a:lnTo>
                      <a:pt x="74" y="16"/>
                    </a:lnTo>
                    <a:lnTo>
                      <a:pt x="66" y="6"/>
                    </a:lnTo>
                    <a:close/>
                  </a:path>
                </a:pathLst>
              </a:custGeom>
              <a:solidFill>
                <a:srgbClr val="8C4400"/>
              </a:solidFill>
              <a:ln>
                <a:noFill/>
              </a:ln>
            </p:spPr>
          </p:sp>
          <p:sp>
            <p:nvSpPr>
              <p:cNvPr id="823" name="Google Shape;823;p6"/>
              <p:cNvSpPr/>
              <p:nvPr/>
            </p:nvSpPr>
            <p:spPr>
              <a:xfrm>
                <a:off x="7623720" y="5603760"/>
                <a:ext cx="22320" cy="4680"/>
              </a:xfrm>
              <a:custGeom>
                <a:rect b="b" l="l" r="r" t="t"/>
                <a:pathLst>
                  <a:path extrusionOk="0" h="14" w="73">
                    <a:moveTo>
                      <a:pt x="66" y="5"/>
                    </a:moveTo>
                    <a:lnTo>
                      <a:pt x="10" y="0"/>
                    </a:lnTo>
                    <a:lnTo>
                      <a:pt x="0" y="3"/>
                    </a:lnTo>
                    <a:lnTo>
                      <a:pt x="73" y="14"/>
                    </a:lnTo>
                    <a:lnTo>
                      <a:pt x="66" y="5"/>
                    </a:lnTo>
                    <a:close/>
                  </a:path>
                </a:pathLst>
              </a:custGeom>
              <a:solidFill>
                <a:srgbClr val="8C4400"/>
              </a:solidFill>
              <a:ln>
                <a:noFill/>
              </a:ln>
            </p:spPr>
          </p:sp>
          <p:sp>
            <p:nvSpPr>
              <p:cNvPr id="824" name="Google Shape;824;p6"/>
              <p:cNvSpPr/>
              <p:nvPr/>
            </p:nvSpPr>
            <p:spPr>
              <a:xfrm>
                <a:off x="7655400" y="5599800"/>
                <a:ext cx="22320" cy="3600"/>
              </a:xfrm>
              <a:custGeom>
                <a:rect b="b" l="l" r="r" t="t"/>
                <a:pathLst>
                  <a:path extrusionOk="0" h="16" w="72">
                    <a:moveTo>
                      <a:pt x="66" y="6"/>
                    </a:moveTo>
                    <a:lnTo>
                      <a:pt x="9" y="0"/>
                    </a:lnTo>
                    <a:lnTo>
                      <a:pt x="0" y="4"/>
                    </a:lnTo>
                    <a:lnTo>
                      <a:pt x="72" y="16"/>
                    </a:lnTo>
                    <a:lnTo>
                      <a:pt x="66" y="6"/>
                    </a:lnTo>
                    <a:close/>
                  </a:path>
                </a:pathLst>
              </a:custGeom>
              <a:solidFill>
                <a:srgbClr val="8C4400"/>
              </a:solidFill>
              <a:ln>
                <a:noFill/>
              </a:ln>
            </p:spPr>
          </p:sp>
          <p:sp>
            <p:nvSpPr>
              <p:cNvPr id="825" name="Google Shape;825;p6"/>
              <p:cNvSpPr/>
              <p:nvPr/>
            </p:nvSpPr>
            <p:spPr>
              <a:xfrm>
                <a:off x="7593480" y="5631480"/>
                <a:ext cx="24840" cy="4680"/>
              </a:xfrm>
              <a:custGeom>
                <a:rect b="b" l="l" r="r" t="t"/>
                <a:pathLst>
                  <a:path extrusionOk="0" h="17" w="79">
                    <a:moveTo>
                      <a:pt x="70" y="6"/>
                    </a:moveTo>
                    <a:lnTo>
                      <a:pt x="79" y="17"/>
                    </a:lnTo>
                    <a:lnTo>
                      <a:pt x="0" y="6"/>
                    </a:lnTo>
                    <a:lnTo>
                      <a:pt x="16" y="0"/>
                    </a:lnTo>
                    <a:lnTo>
                      <a:pt x="70" y="6"/>
                    </a:lnTo>
                    <a:close/>
                  </a:path>
                </a:pathLst>
              </a:custGeom>
              <a:solidFill>
                <a:srgbClr val="8C4400"/>
              </a:solidFill>
              <a:ln>
                <a:noFill/>
              </a:ln>
            </p:spPr>
          </p:sp>
          <p:sp>
            <p:nvSpPr>
              <p:cNvPr id="826" name="Google Shape;826;p6"/>
              <p:cNvSpPr/>
              <p:nvPr/>
            </p:nvSpPr>
            <p:spPr>
              <a:xfrm>
                <a:off x="7583400" y="5618880"/>
                <a:ext cx="24840" cy="4680"/>
              </a:xfrm>
              <a:custGeom>
                <a:rect b="b" l="l" r="r" t="t"/>
                <a:pathLst>
                  <a:path extrusionOk="0" h="18" w="80">
                    <a:moveTo>
                      <a:pt x="70" y="5"/>
                    </a:moveTo>
                    <a:lnTo>
                      <a:pt x="80" y="18"/>
                    </a:lnTo>
                    <a:lnTo>
                      <a:pt x="0" y="5"/>
                    </a:lnTo>
                    <a:lnTo>
                      <a:pt x="16" y="0"/>
                    </a:lnTo>
                    <a:lnTo>
                      <a:pt x="70" y="5"/>
                    </a:lnTo>
                    <a:close/>
                  </a:path>
                </a:pathLst>
              </a:custGeom>
              <a:solidFill>
                <a:srgbClr val="8C4400"/>
              </a:solidFill>
              <a:ln>
                <a:noFill/>
              </a:ln>
            </p:spPr>
          </p:sp>
          <p:sp>
            <p:nvSpPr>
              <p:cNvPr id="827" name="Google Shape;827;p6"/>
              <p:cNvSpPr/>
              <p:nvPr/>
            </p:nvSpPr>
            <p:spPr>
              <a:xfrm>
                <a:off x="7601040" y="5609880"/>
                <a:ext cx="24840" cy="6120"/>
              </a:xfrm>
              <a:custGeom>
                <a:rect b="b" l="l" r="r" t="t"/>
                <a:pathLst>
                  <a:path extrusionOk="0" h="17" w="78">
                    <a:moveTo>
                      <a:pt x="69" y="5"/>
                    </a:moveTo>
                    <a:lnTo>
                      <a:pt x="78" y="17"/>
                    </a:lnTo>
                    <a:lnTo>
                      <a:pt x="0" y="5"/>
                    </a:lnTo>
                    <a:lnTo>
                      <a:pt x="17" y="0"/>
                    </a:lnTo>
                    <a:lnTo>
                      <a:pt x="69" y="5"/>
                    </a:lnTo>
                    <a:close/>
                  </a:path>
                </a:pathLst>
              </a:custGeom>
              <a:solidFill>
                <a:srgbClr val="8C4400"/>
              </a:solidFill>
              <a:ln>
                <a:noFill/>
              </a:ln>
            </p:spPr>
          </p:sp>
          <p:sp>
            <p:nvSpPr>
              <p:cNvPr id="828" name="Google Shape;828;p6"/>
              <p:cNvSpPr/>
              <p:nvPr/>
            </p:nvSpPr>
            <p:spPr>
              <a:xfrm>
                <a:off x="7593480" y="5599800"/>
                <a:ext cx="24840" cy="4680"/>
              </a:xfrm>
              <a:custGeom>
                <a:rect b="b" l="l" r="r" t="t"/>
                <a:pathLst>
                  <a:path extrusionOk="0" h="17" w="79">
                    <a:moveTo>
                      <a:pt x="70" y="5"/>
                    </a:moveTo>
                    <a:lnTo>
                      <a:pt x="79" y="17"/>
                    </a:lnTo>
                    <a:lnTo>
                      <a:pt x="0" y="5"/>
                    </a:lnTo>
                    <a:lnTo>
                      <a:pt x="16" y="0"/>
                    </a:lnTo>
                    <a:lnTo>
                      <a:pt x="70" y="5"/>
                    </a:lnTo>
                    <a:close/>
                  </a:path>
                </a:pathLst>
              </a:custGeom>
              <a:solidFill>
                <a:srgbClr val="8C4400"/>
              </a:solidFill>
              <a:ln>
                <a:noFill/>
              </a:ln>
            </p:spPr>
          </p:sp>
          <p:sp>
            <p:nvSpPr>
              <p:cNvPr id="829" name="Google Shape;829;p6"/>
              <p:cNvSpPr/>
              <p:nvPr/>
            </p:nvSpPr>
            <p:spPr>
              <a:xfrm>
                <a:off x="7625160" y="5594760"/>
                <a:ext cx="23760" cy="6120"/>
              </a:xfrm>
              <a:custGeom>
                <a:rect b="b" l="l" r="r" t="t"/>
                <a:pathLst>
                  <a:path extrusionOk="0" h="18" w="78">
                    <a:moveTo>
                      <a:pt x="69" y="7"/>
                    </a:moveTo>
                    <a:lnTo>
                      <a:pt x="78" y="18"/>
                    </a:lnTo>
                    <a:lnTo>
                      <a:pt x="0" y="7"/>
                    </a:lnTo>
                    <a:lnTo>
                      <a:pt x="16" y="0"/>
                    </a:lnTo>
                    <a:lnTo>
                      <a:pt x="69" y="7"/>
                    </a:lnTo>
                    <a:close/>
                  </a:path>
                </a:pathLst>
              </a:custGeom>
              <a:solidFill>
                <a:srgbClr val="8C4400"/>
              </a:solidFill>
              <a:ln>
                <a:noFill/>
              </a:ln>
            </p:spPr>
          </p:sp>
          <p:sp>
            <p:nvSpPr>
              <p:cNvPr id="830" name="Google Shape;830;p6"/>
              <p:cNvSpPr/>
              <p:nvPr/>
            </p:nvSpPr>
            <p:spPr>
              <a:xfrm>
                <a:off x="7543080" y="5622480"/>
                <a:ext cx="22320" cy="9720"/>
              </a:xfrm>
              <a:custGeom>
                <a:rect b="b" l="l" r="r" t="t"/>
                <a:pathLst>
                  <a:path extrusionOk="0" h="34" w="75">
                    <a:moveTo>
                      <a:pt x="71" y="14"/>
                    </a:moveTo>
                    <a:lnTo>
                      <a:pt x="75" y="34"/>
                    </a:lnTo>
                    <a:lnTo>
                      <a:pt x="66" y="30"/>
                    </a:lnTo>
                    <a:lnTo>
                      <a:pt x="59" y="18"/>
                    </a:lnTo>
                    <a:lnTo>
                      <a:pt x="17" y="11"/>
                    </a:lnTo>
                    <a:lnTo>
                      <a:pt x="0" y="20"/>
                    </a:lnTo>
                    <a:lnTo>
                      <a:pt x="11" y="0"/>
                    </a:lnTo>
                    <a:lnTo>
                      <a:pt x="71" y="14"/>
                    </a:lnTo>
                    <a:close/>
                  </a:path>
                </a:pathLst>
              </a:custGeom>
              <a:solidFill>
                <a:srgbClr val="8C4400"/>
              </a:solidFill>
              <a:ln>
                <a:noFill/>
              </a:ln>
            </p:spPr>
          </p:sp>
          <p:sp>
            <p:nvSpPr>
              <p:cNvPr id="831" name="Google Shape;831;p6"/>
              <p:cNvSpPr/>
              <p:nvPr/>
            </p:nvSpPr>
            <p:spPr>
              <a:xfrm>
                <a:off x="7533000" y="5609880"/>
                <a:ext cx="22320" cy="9720"/>
              </a:xfrm>
              <a:custGeom>
                <a:rect b="b" l="l" r="r" t="t"/>
                <a:pathLst>
                  <a:path extrusionOk="0" h="32" w="76">
                    <a:moveTo>
                      <a:pt x="71" y="13"/>
                    </a:moveTo>
                    <a:lnTo>
                      <a:pt x="76" y="32"/>
                    </a:lnTo>
                    <a:lnTo>
                      <a:pt x="66" y="29"/>
                    </a:lnTo>
                    <a:lnTo>
                      <a:pt x="60" y="17"/>
                    </a:lnTo>
                    <a:lnTo>
                      <a:pt x="18" y="9"/>
                    </a:lnTo>
                    <a:lnTo>
                      <a:pt x="0" y="18"/>
                    </a:lnTo>
                    <a:lnTo>
                      <a:pt x="12" y="0"/>
                    </a:lnTo>
                    <a:lnTo>
                      <a:pt x="71" y="13"/>
                    </a:lnTo>
                    <a:close/>
                  </a:path>
                </a:pathLst>
              </a:custGeom>
              <a:solidFill>
                <a:srgbClr val="8C4400"/>
              </a:solidFill>
              <a:ln>
                <a:noFill/>
              </a:ln>
            </p:spPr>
          </p:sp>
          <p:sp>
            <p:nvSpPr>
              <p:cNvPr id="832" name="Google Shape;832;p6"/>
              <p:cNvSpPr/>
              <p:nvPr/>
            </p:nvSpPr>
            <p:spPr>
              <a:xfrm>
                <a:off x="7549200" y="5602320"/>
                <a:ext cx="23760" cy="9720"/>
              </a:xfrm>
              <a:custGeom>
                <a:rect b="b" l="l" r="r" t="t"/>
                <a:pathLst>
                  <a:path extrusionOk="0" h="33" w="74">
                    <a:moveTo>
                      <a:pt x="71" y="14"/>
                    </a:moveTo>
                    <a:lnTo>
                      <a:pt x="74" y="33"/>
                    </a:lnTo>
                    <a:lnTo>
                      <a:pt x="65" y="30"/>
                    </a:lnTo>
                    <a:lnTo>
                      <a:pt x="59" y="18"/>
                    </a:lnTo>
                    <a:lnTo>
                      <a:pt x="16" y="10"/>
                    </a:lnTo>
                    <a:lnTo>
                      <a:pt x="0" y="19"/>
                    </a:lnTo>
                    <a:lnTo>
                      <a:pt x="11" y="0"/>
                    </a:lnTo>
                    <a:lnTo>
                      <a:pt x="71" y="14"/>
                    </a:lnTo>
                    <a:close/>
                  </a:path>
                </a:pathLst>
              </a:custGeom>
              <a:solidFill>
                <a:srgbClr val="8C4400"/>
              </a:solidFill>
              <a:ln>
                <a:noFill/>
              </a:ln>
            </p:spPr>
          </p:sp>
          <p:sp>
            <p:nvSpPr>
              <p:cNvPr id="833" name="Google Shape;833;p6"/>
              <p:cNvSpPr/>
              <p:nvPr/>
            </p:nvSpPr>
            <p:spPr>
              <a:xfrm>
                <a:off x="7543080" y="5590800"/>
                <a:ext cx="22320" cy="9720"/>
              </a:xfrm>
              <a:custGeom>
                <a:rect b="b" l="l" r="r" t="t"/>
                <a:pathLst>
                  <a:path extrusionOk="0" h="32" w="75">
                    <a:moveTo>
                      <a:pt x="71" y="13"/>
                    </a:moveTo>
                    <a:lnTo>
                      <a:pt x="75" y="32"/>
                    </a:lnTo>
                    <a:lnTo>
                      <a:pt x="66" y="28"/>
                    </a:lnTo>
                    <a:lnTo>
                      <a:pt x="59" y="17"/>
                    </a:lnTo>
                    <a:lnTo>
                      <a:pt x="17" y="9"/>
                    </a:lnTo>
                    <a:lnTo>
                      <a:pt x="0" y="19"/>
                    </a:lnTo>
                    <a:lnTo>
                      <a:pt x="11" y="0"/>
                    </a:lnTo>
                    <a:lnTo>
                      <a:pt x="71" y="13"/>
                    </a:lnTo>
                    <a:close/>
                  </a:path>
                </a:pathLst>
              </a:custGeom>
              <a:solidFill>
                <a:srgbClr val="8C4400"/>
              </a:solidFill>
              <a:ln>
                <a:noFill/>
              </a:ln>
            </p:spPr>
          </p:sp>
          <p:sp>
            <p:nvSpPr>
              <p:cNvPr id="834" name="Google Shape;834;p6"/>
              <p:cNvSpPr/>
              <p:nvPr/>
            </p:nvSpPr>
            <p:spPr>
              <a:xfrm>
                <a:off x="7573320" y="5585760"/>
                <a:ext cx="23760" cy="11160"/>
              </a:xfrm>
              <a:custGeom>
                <a:rect b="b" l="l" r="r" t="t"/>
                <a:pathLst>
                  <a:path extrusionOk="0" h="34" w="74">
                    <a:moveTo>
                      <a:pt x="71" y="14"/>
                    </a:moveTo>
                    <a:lnTo>
                      <a:pt x="74" y="34"/>
                    </a:lnTo>
                    <a:lnTo>
                      <a:pt x="65" y="30"/>
                    </a:lnTo>
                    <a:lnTo>
                      <a:pt x="60" y="18"/>
                    </a:lnTo>
                    <a:lnTo>
                      <a:pt x="18" y="10"/>
                    </a:lnTo>
                    <a:lnTo>
                      <a:pt x="0" y="20"/>
                    </a:lnTo>
                    <a:lnTo>
                      <a:pt x="11" y="0"/>
                    </a:lnTo>
                    <a:lnTo>
                      <a:pt x="71" y="14"/>
                    </a:lnTo>
                    <a:close/>
                  </a:path>
                </a:pathLst>
              </a:custGeom>
              <a:solidFill>
                <a:srgbClr val="8C4400"/>
              </a:solidFill>
              <a:ln>
                <a:noFill/>
              </a:ln>
            </p:spPr>
          </p:sp>
          <p:sp>
            <p:nvSpPr>
              <p:cNvPr id="835" name="Google Shape;835;p6"/>
              <p:cNvSpPr/>
              <p:nvPr/>
            </p:nvSpPr>
            <p:spPr>
              <a:xfrm>
                <a:off x="7493760" y="5614920"/>
                <a:ext cx="19800" cy="8640"/>
              </a:xfrm>
              <a:custGeom>
                <a:rect b="b" l="l" r="r" t="t"/>
                <a:pathLst>
                  <a:path extrusionOk="0" h="26" w="66">
                    <a:moveTo>
                      <a:pt x="57" y="7"/>
                    </a:moveTo>
                    <a:lnTo>
                      <a:pt x="66" y="24"/>
                    </a:lnTo>
                    <a:lnTo>
                      <a:pt x="59" y="26"/>
                    </a:lnTo>
                    <a:lnTo>
                      <a:pt x="50" y="17"/>
                    </a:lnTo>
                    <a:lnTo>
                      <a:pt x="14" y="14"/>
                    </a:lnTo>
                    <a:lnTo>
                      <a:pt x="0" y="19"/>
                    </a:lnTo>
                    <a:lnTo>
                      <a:pt x="0" y="9"/>
                    </a:lnTo>
                    <a:lnTo>
                      <a:pt x="8" y="0"/>
                    </a:lnTo>
                    <a:lnTo>
                      <a:pt x="57" y="7"/>
                    </a:lnTo>
                    <a:close/>
                  </a:path>
                </a:pathLst>
              </a:custGeom>
              <a:solidFill>
                <a:srgbClr val="8C4400"/>
              </a:solidFill>
              <a:ln>
                <a:noFill/>
              </a:ln>
            </p:spPr>
          </p:sp>
          <p:sp>
            <p:nvSpPr>
              <p:cNvPr id="836" name="Google Shape;836;p6"/>
              <p:cNvSpPr/>
              <p:nvPr/>
            </p:nvSpPr>
            <p:spPr>
              <a:xfrm>
                <a:off x="7483680" y="5603760"/>
                <a:ext cx="19800" cy="7200"/>
              </a:xfrm>
              <a:custGeom>
                <a:rect b="b" l="l" r="r" t="t"/>
                <a:pathLst>
                  <a:path extrusionOk="0" h="24" w="64">
                    <a:moveTo>
                      <a:pt x="56" y="5"/>
                    </a:moveTo>
                    <a:lnTo>
                      <a:pt x="64" y="24"/>
                    </a:lnTo>
                    <a:lnTo>
                      <a:pt x="57" y="24"/>
                    </a:lnTo>
                    <a:lnTo>
                      <a:pt x="49" y="15"/>
                    </a:lnTo>
                    <a:lnTo>
                      <a:pt x="12" y="13"/>
                    </a:lnTo>
                    <a:lnTo>
                      <a:pt x="0" y="17"/>
                    </a:lnTo>
                    <a:lnTo>
                      <a:pt x="0" y="7"/>
                    </a:lnTo>
                    <a:lnTo>
                      <a:pt x="7" y="0"/>
                    </a:lnTo>
                    <a:lnTo>
                      <a:pt x="56" y="5"/>
                    </a:lnTo>
                    <a:close/>
                  </a:path>
                </a:pathLst>
              </a:custGeom>
              <a:solidFill>
                <a:srgbClr val="8C4400"/>
              </a:solidFill>
              <a:ln>
                <a:noFill/>
              </a:ln>
            </p:spPr>
          </p:sp>
          <p:sp>
            <p:nvSpPr>
              <p:cNvPr id="837" name="Google Shape;837;p6"/>
              <p:cNvSpPr/>
              <p:nvPr/>
            </p:nvSpPr>
            <p:spPr>
              <a:xfrm>
                <a:off x="7501320" y="5594760"/>
                <a:ext cx="19800" cy="7200"/>
              </a:xfrm>
              <a:custGeom>
                <a:rect b="b" l="l" r="r" t="t"/>
                <a:pathLst>
                  <a:path extrusionOk="0" h="26" w="65">
                    <a:moveTo>
                      <a:pt x="56" y="6"/>
                    </a:moveTo>
                    <a:lnTo>
                      <a:pt x="65" y="25"/>
                    </a:lnTo>
                    <a:lnTo>
                      <a:pt x="57" y="26"/>
                    </a:lnTo>
                    <a:lnTo>
                      <a:pt x="50" y="16"/>
                    </a:lnTo>
                    <a:lnTo>
                      <a:pt x="14" y="14"/>
                    </a:lnTo>
                    <a:lnTo>
                      <a:pt x="0" y="18"/>
                    </a:lnTo>
                    <a:lnTo>
                      <a:pt x="0" y="8"/>
                    </a:lnTo>
                    <a:lnTo>
                      <a:pt x="7" y="0"/>
                    </a:lnTo>
                    <a:lnTo>
                      <a:pt x="56" y="6"/>
                    </a:lnTo>
                    <a:close/>
                  </a:path>
                </a:pathLst>
              </a:custGeom>
              <a:solidFill>
                <a:srgbClr val="8C4400"/>
              </a:solidFill>
              <a:ln>
                <a:noFill/>
              </a:ln>
            </p:spPr>
          </p:sp>
          <p:sp>
            <p:nvSpPr>
              <p:cNvPr id="838" name="Google Shape;838;p6"/>
              <p:cNvSpPr/>
              <p:nvPr/>
            </p:nvSpPr>
            <p:spPr>
              <a:xfrm>
                <a:off x="7493760" y="5583240"/>
                <a:ext cx="19800" cy="7200"/>
              </a:xfrm>
              <a:custGeom>
                <a:rect b="b" l="l" r="r" t="t"/>
                <a:pathLst>
                  <a:path extrusionOk="0" h="24" w="66">
                    <a:moveTo>
                      <a:pt x="57" y="5"/>
                    </a:moveTo>
                    <a:lnTo>
                      <a:pt x="66" y="23"/>
                    </a:lnTo>
                    <a:lnTo>
                      <a:pt x="59" y="24"/>
                    </a:lnTo>
                    <a:lnTo>
                      <a:pt x="50" y="16"/>
                    </a:lnTo>
                    <a:lnTo>
                      <a:pt x="14" y="12"/>
                    </a:lnTo>
                    <a:lnTo>
                      <a:pt x="0" y="18"/>
                    </a:lnTo>
                    <a:lnTo>
                      <a:pt x="0" y="7"/>
                    </a:lnTo>
                    <a:lnTo>
                      <a:pt x="8" y="0"/>
                    </a:lnTo>
                    <a:lnTo>
                      <a:pt x="57" y="5"/>
                    </a:lnTo>
                    <a:close/>
                  </a:path>
                </a:pathLst>
              </a:custGeom>
              <a:solidFill>
                <a:srgbClr val="8C4400"/>
              </a:solidFill>
              <a:ln>
                <a:noFill/>
              </a:ln>
            </p:spPr>
          </p:sp>
          <p:sp>
            <p:nvSpPr>
              <p:cNvPr id="839" name="Google Shape;839;p6"/>
              <p:cNvSpPr/>
              <p:nvPr/>
            </p:nvSpPr>
            <p:spPr>
              <a:xfrm>
                <a:off x="7524000" y="5579640"/>
                <a:ext cx="21240" cy="7200"/>
              </a:xfrm>
              <a:custGeom>
                <a:rect b="b" l="l" r="r" t="t"/>
                <a:pathLst>
                  <a:path extrusionOk="0" h="25" w="66">
                    <a:moveTo>
                      <a:pt x="57" y="7"/>
                    </a:moveTo>
                    <a:lnTo>
                      <a:pt x="66" y="24"/>
                    </a:lnTo>
                    <a:lnTo>
                      <a:pt x="58" y="25"/>
                    </a:lnTo>
                    <a:lnTo>
                      <a:pt x="50" y="17"/>
                    </a:lnTo>
                    <a:lnTo>
                      <a:pt x="14" y="14"/>
                    </a:lnTo>
                    <a:lnTo>
                      <a:pt x="0" y="18"/>
                    </a:lnTo>
                    <a:lnTo>
                      <a:pt x="0" y="8"/>
                    </a:lnTo>
                    <a:lnTo>
                      <a:pt x="8" y="0"/>
                    </a:lnTo>
                    <a:lnTo>
                      <a:pt x="57" y="7"/>
                    </a:lnTo>
                    <a:close/>
                  </a:path>
                </a:pathLst>
              </a:custGeom>
              <a:solidFill>
                <a:srgbClr val="8C4400"/>
              </a:solidFill>
              <a:ln>
                <a:noFill/>
              </a:ln>
            </p:spPr>
          </p:sp>
          <p:sp>
            <p:nvSpPr>
              <p:cNvPr id="840" name="Google Shape;840;p6"/>
              <p:cNvSpPr/>
              <p:nvPr/>
            </p:nvSpPr>
            <p:spPr>
              <a:xfrm>
                <a:off x="7503840" y="5240160"/>
                <a:ext cx="383760" cy="28800"/>
              </a:xfrm>
              <a:custGeom>
                <a:rect b="b" l="l" r="r" t="t"/>
                <a:pathLst>
                  <a:path extrusionOk="0" h="93" w="1218">
                    <a:moveTo>
                      <a:pt x="1156" y="92"/>
                    </a:moveTo>
                    <a:lnTo>
                      <a:pt x="1119" y="88"/>
                    </a:lnTo>
                    <a:lnTo>
                      <a:pt x="1083" y="84"/>
                    </a:lnTo>
                    <a:lnTo>
                      <a:pt x="1046" y="80"/>
                    </a:lnTo>
                    <a:lnTo>
                      <a:pt x="1009" y="76"/>
                    </a:lnTo>
                    <a:lnTo>
                      <a:pt x="974" y="72"/>
                    </a:lnTo>
                    <a:lnTo>
                      <a:pt x="937" y="68"/>
                    </a:lnTo>
                    <a:lnTo>
                      <a:pt x="902" y="65"/>
                    </a:lnTo>
                    <a:lnTo>
                      <a:pt x="865" y="61"/>
                    </a:lnTo>
                    <a:lnTo>
                      <a:pt x="829" y="58"/>
                    </a:lnTo>
                    <a:lnTo>
                      <a:pt x="794" y="54"/>
                    </a:lnTo>
                    <a:lnTo>
                      <a:pt x="758" y="50"/>
                    </a:lnTo>
                    <a:lnTo>
                      <a:pt x="723" y="47"/>
                    </a:lnTo>
                    <a:lnTo>
                      <a:pt x="687" y="44"/>
                    </a:lnTo>
                    <a:lnTo>
                      <a:pt x="652" y="42"/>
                    </a:lnTo>
                    <a:lnTo>
                      <a:pt x="616" y="39"/>
                    </a:lnTo>
                    <a:lnTo>
                      <a:pt x="581" y="36"/>
                    </a:lnTo>
                    <a:lnTo>
                      <a:pt x="545" y="34"/>
                    </a:lnTo>
                    <a:lnTo>
                      <a:pt x="510" y="32"/>
                    </a:lnTo>
                    <a:lnTo>
                      <a:pt x="474" y="29"/>
                    </a:lnTo>
                    <a:lnTo>
                      <a:pt x="437" y="27"/>
                    </a:lnTo>
                    <a:lnTo>
                      <a:pt x="402" y="25"/>
                    </a:lnTo>
                    <a:lnTo>
                      <a:pt x="366" y="24"/>
                    </a:lnTo>
                    <a:lnTo>
                      <a:pt x="330" y="22"/>
                    </a:lnTo>
                    <a:lnTo>
                      <a:pt x="294" y="21"/>
                    </a:lnTo>
                    <a:lnTo>
                      <a:pt x="258" y="20"/>
                    </a:lnTo>
                    <a:lnTo>
                      <a:pt x="222" y="19"/>
                    </a:lnTo>
                    <a:lnTo>
                      <a:pt x="185" y="18"/>
                    </a:lnTo>
                    <a:lnTo>
                      <a:pt x="149" y="18"/>
                    </a:lnTo>
                    <a:lnTo>
                      <a:pt x="112" y="18"/>
                    </a:lnTo>
                    <a:lnTo>
                      <a:pt x="75" y="18"/>
                    </a:lnTo>
                    <a:lnTo>
                      <a:pt x="38" y="18"/>
                    </a:lnTo>
                    <a:lnTo>
                      <a:pt x="0" y="18"/>
                    </a:lnTo>
                    <a:lnTo>
                      <a:pt x="0" y="1"/>
                    </a:lnTo>
                    <a:lnTo>
                      <a:pt x="38" y="1"/>
                    </a:lnTo>
                    <a:lnTo>
                      <a:pt x="77" y="1"/>
                    </a:lnTo>
                    <a:lnTo>
                      <a:pt x="114" y="0"/>
                    </a:lnTo>
                    <a:lnTo>
                      <a:pt x="152" y="1"/>
                    </a:lnTo>
                    <a:lnTo>
                      <a:pt x="189" y="1"/>
                    </a:lnTo>
                    <a:lnTo>
                      <a:pt x="226" y="1"/>
                    </a:lnTo>
                    <a:lnTo>
                      <a:pt x="264" y="2"/>
                    </a:lnTo>
                    <a:lnTo>
                      <a:pt x="300" y="2"/>
                    </a:lnTo>
                    <a:lnTo>
                      <a:pt x="338" y="3"/>
                    </a:lnTo>
                    <a:lnTo>
                      <a:pt x="375" y="4"/>
                    </a:lnTo>
                    <a:lnTo>
                      <a:pt x="411" y="5"/>
                    </a:lnTo>
                    <a:lnTo>
                      <a:pt x="449" y="6"/>
                    </a:lnTo>
                    <a:lnTo>
                      <a:pt x="485" y="9"/>
                    </a:lnTo>
                    <a:lnTo>
                      <a:pt x="522" y="10"/>
                    </a:lnTo>
                    <a:lnTo>
                      <a:pt x="559" y="12"/>
                    </a:lnTo>
                    <a:lnTo>
                      <a:pt x="595" y="14"/>
                    </a:lnTo>
                    <a:lnTo>
                      <a:pt x="632" y="16"/>
                    </a:lnTo>
                    <a:lnTo>
                      <a:pt x="668" y="18"/>
                    </a:lnTo>
                    <a:lnTo>
                      <a:pt x="705" y="20"/>
                    </a:lnTo>
                    <a:lnTo>
                      <a:pt x="742" y="22"/>
                    </a:lnTo>
                    <a:lnTo>
                      <a:pt x="778" y="25"/>
                    </a:lnTo>
                    <a:lnTo>
                      <a:pt x="815" y="28"/>
                    </a:lnTo>
                    <a:lnTo>
                      <a:pt x="851" y="32"/>
                    </a:lnTo>
                    <a:lnTo>
                      <a:pt x="889" y="34"/>
                    </a:lnTo>
                    <a:lnTo>
                      <a:pt x="926" y="38"/>
                    </a:lnTo>
                    <a:lnTo>
                      <a:pt x="962" y="41"/>
                    </a:lnTo>
                    <a:lnTo>
                      <a:pt x="999" y="44"/>
                    </a:lnTo>
                    <a:lnTo>
                      <a:pt x="1036" y="48"/>
                    </a:lnTo>
                    <a:lnTo>
                      <a:pt x="1074" y="52"/>
                    </a:lnTo>
                    <a:lnTo>
                      <a:pt x="1111" y="57"/>
                    </a:lnTo>
                    <a:lnTo>
                      <a:pt x="1148" y="61"/>
                    </a:lnTo>
                    <a:lnTo>
                      <a:pt x="1186" y="65"/>
                    </a:lnTo>
                    <a:lnTo>
                      <a:pt x="1218" y="93"/>
                    </a:lnTo>
                    <a:lnTo>
                      <a:pt x="1156" y="92"/>
                    </a:lnTo>
                    <a:close/>
                  </a:path>
                </a:pathLst>
              </a:custGeom>
              <a:solidFill>
                <a:srgbClr val="B76B05"/>
              </a:solidFill>
              <a:ln>
                <a:noFill/>
              </a:ln>
            </p:spPr>
          </p:sp>
          <p:sp>
            <p:nvSpPr>
              <p:cNvPr id="841" name="Google Shape;841;p6"/>
              <p:cNvSpPr/>
              <p:nvPr/>
            </p:nvSpPr>
            <p:spPr>
              <a:xfrm>
                <a:off x="7469640" y="5560560"/>
                <a:ext cx="387360" cy="61560"/>
              </a:xfrm>
              <a:custGeom>
                <a:rect b="b" l="l" r="r" t="t"/>
                <a:pathLst>
                  <a:path extrusionOk="0" h="197" w="1228">
                    <a:moveTo>
                      <a:pt x="1228" y="178"/>
                    </a:moveTo>
                    <a:lnTo>
                      <a:pt x="14" y="0"/>
                    </a:lnTo>
                    <a:lnTo>
                      <a:pt x="0" y="14"/>
                    </a:lnTo>
                    <a:lnTo>
                      <a:pt x="1204" y="197"/>
                    </a:lnTo>
                    <a:lnTo>
                      <a:pt x="1228" y="178"/>
                    </a:lnTo>
                    <a:close/>
                  </a:path>
                </a:pathLst>
              </a:custGeom>
              <a:solidFill>
                <a:srgbClr val="8C4400"/>
              </a:solidFill>
              <a:ln>
                <a:noFill/>
              </a:ln>
            </p:spPr>
          </p:sp>
        </p:grpSp>
        <p:pic>
          <p:nvPicPr>
            <p:cNvPr id="842" name="Google Shape;842;p6">
              <a:hlinkClick r:id="rId7"/>
            </p:cNvPr>
            <p:cNvPicPr preferRelativeResize="0"/>
            <p:nvPr/>
          </p:nvPicPr>
          <p:blipFill rotWithShape="1">
            <a:blip r:embed="rId8">
              <a:alphaModFix/>
            </a:blip>
            <a:srcRect b="10070" l="11403" r="36333" t="10890"/>
            <a:stretch/>
          </p:blipFill>
          <p:spPr>
            <a:xfrm>
              <a:off x="7531200" y="5284800"/>
              <a:ext cx="336240" cy="242640"/>
            </a:xfrm>
            <a:prstGeom prst="rect">
              <a:avLst/>
            </a:prstGeom>
            <a:noFill/>
            <a:ln>
              <a:noFill/>
            </a:ln>
          </p:spPr>
        </p:pic>
      </p:grpSp>
      <p:graphicFrame>
        <p:nvGraphicFramePr>
          <p:cNvPr id="843" name="Google Shape;843;p6"/>
          <p:cNvGraphicFramePr/>
          <p:nvPr/>
        </p:nvGraphicFramePr>
        <p:xfrm>
          <a:off x="6202440" y="5391000"/>
          <a:ext cx="622080" cy="1272960"/>
        </p:xfrm>
        <a:graphic>
          <a:graphicData uri="http://schemas.openxmlformats.org/presentationml/2006/ole">
            <mc:AlternateContent>
              <mc:Choice Requires="v">
                <p:oleObj r:id="rId9" imgH="1272960" imgW="622080" progId="" spid="_x0000_s1">
                  <p:embed/>
                </p:oleObj>
              </mc:Choice>
              <mc:Fallback>
                <p:oleObj r:id="rId10" imgH="1272960" imgW="622080" progId="">
                  <p:embed/>
                  <p:pic>
                    <p:nvPicPr>
                      <p:cNvPr id="843" name="Google Shape;843;p6"/>
                      <p:cNvPicPr preferRelativeResize="0"/>
                      <p:nvPr/>
                    </p:nvPicPr>
                    <p:blipFill rotWithShape="1">
                      <a:blip r:embed="rId11">
                        <a:alphaModFix/>
                      </a:blip>
                      <a:srcRect b="0" l="0" r="0" t="0"/>
                      <a:stretch/>
                    </p:blipFill>
                    <p:spPr>
                      <a:xfrm>
                        <a:off x="6202440" y="5391000"/>
                        <a:ext cx="622080" cy="1272960"/>
                      </a:xfrm>
                      <a:prstGeom prst="rect">
                        <a:avLst/>
                      </a:prstGeom>
                      <a:noFill/>
                      <a:ln>
                        <a:noFill/>
                      </a:ln>
                    </p:spPr>
                  </p:pic>
                </p:oleObj>
              </mc:Fallback>
            </mc:AlternateContent>
          </a:graphicData>
        </a:graphic>
      </p:graphicFrame>
      <p:pic>
        <p:nvPicPr>
          <p:cNvPr id="844" name="Google Shape;844;p6"/>
          <p:cNvPicPr preferRelativeResize="0"/>
          <p:nvPr/>
        </p:nvPicPr>
        <p:blipFill rotWithShape="1">
          <a:blip r:embed="rId12">
            <a:alphaModFix/>
          </a:blip>
          <a:srcRect b="36807" l="2034" r="41821" t="39583"/>
          <a:stretch/>
        </p:blipFill>
        <p:spPr>
          <a:xfrm>
            <a:off x="7250040" y="1854360"/>
            <a:ext cx="2949120" cy="1045800"/>
          </a:xfrm>
          <a:prstGeom prst="rect">
            <a:avLst/>
          </a:prstGeom>
          <a:noFill/>
          <a:ln>
            <a:noFill/>
          </a:ln>
        </p:spPr>
      </p:pic>
      <p:pic>
        <p:nvPicPr>
          <p:cNvPr descr="visus-bgl" id="845" name="Google Shape;845;p6"/>
          <p:cNvPicPr preferRelativeResize="0"/>
          <p:nvPr/>
        </p:nvPicPr>
        <p:blipFill rotWithShape="1">
          <a:blip r:embed="rId13">
            <a:alphaModFix/>
          </a:blip>
          <a:srcRect b="0" l="0" r="0" t="0"/>
          <a:stretch/>
        </p:blipFill>
        <p:spPr>
          <a:xfrm>
            <a:off x="8188200" y="5176800"/>
            <a:ext cx="1854000" cy="1584000"/>
          </a:xfrm>
          <a:prstGeom prst="rect">
            <a:avLst/>
          </a:prstGeom>
          <a:noFill/>
          <a:ln>
            <a:noFill/>
          </a:ln>
        </p:spPr>
      </p:pic>
      <p:pic>
        <p:nvPicPr>
          <p:cNvPr id="846" name="Google Shape;846;p6">
            <a:hlinkClick r:id="rId14"/>
          </p:cNvPr>
          <p:cNvPicPr preferRelativeResize="0"/>
          <p:nvPr/>
        </p:nvPicPr>
        <p:blipFill rotWithShape="1">
          <a:blip r:embed="rId15">
            <a:alphaModFix/>
          </a:blip>
          <a:srcRect b="0" l="0" r="0" t="0"/>
          <a:stretch/>
        </p:blipFill>
        <p:spPr>
          <a:xfrm>
            <a:off x="7022880" y="5830560"/>
            <a:ext cx="638640" cy="85176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1" name="Shape 851"/>
        <p:cNvGrpSpPr/>
        <p:nvPr/>
      </p:nvGrpSpPr>
      <p:grpSpPr>
        <a:xfrm>
          <a:off x="0" y="0"/>
          <a:ext cx="0" cy="0"/>
          <a:chOff x="0" y="0"/>
          <a:chExt cx="0" cy="0"/>
        </a:xfrm>
      </p:grpSpPr>
      <p:sp>
        <p:nvSpPr>
          <p:cNvPr id="852" name="Google Shape;852;p7"/>
          <p:cNvSpPr txBox="1"/>
          <p:nvPr>
            <p:ph type="title"/>
          </p:nvPr>
        </p:nvSpPr>
        <p:spPr>
          <a:xfrm>
            <a:off x="1865160" y="-7920"/>
            <a:ext cx="8729280" cy="1114200"/>
          </a:xfrm>
          <a:prstGeom prst="rect">
            <a:avLst/>
          </a:prstGeom>
          <a:noFill/>
          <a:ln>
            <a:noFill/>
          </a:ln>
        </p:spPr>
        <p:txBody>
          <a:bodyPr anchorCtr="0" anchor="ctr" bIns="0" lIns="0" spcFirstLastPara="1" rIns="0" wrap="square" tIns="0">
            <a:normAutofit/>
          </a:bodyPr>
          <a:lstStyle/>
          <a:p>
            <a:pPr indent="0" lvl="0" marL="0" rtl="0" algn="ctr">
              <a:lnSpc>
                <a:spcPct val="90000"/>
              </a:lnSpc>
              <a:spcBef>
                <a:spcPts val="0"/>
              </a:spcBef>
              <a:spcAft>
                <a:spcPts val="0"/>
              </a:spcAft>
              <a:buClr>
                <a:srgbClr val="000000"/>
              </a:buClr>
              <a:buSzPts val="3200"/>
              <a:buFont typeface="Calibri"/>
              <a:buNone/>
            </a:pPr>
            <a:r>
              <a:rPr b="1" lang="en-US" sz="3200" strike="noStrike">
                <a:solidFill>
                  <a:srgbClr val="000000"/>
                </a:solidFill>
                <a:latin typeface="Calibri"/>
                <a:ea typeface="Calibri"/>
                <a:cs typeface="Calibri"/>
                <a:sym typeface="Calibri"/>
              </a:rPr>
              <a:t>We Redesigned the Data Management and Visualization Pipeline with New Principles</a:t>
            </a:r>
            <a:endParaRPr b="0" sz="3200" strike="noStrike">
              <a:solidFill>
                <a:srgbClr val="000000"/>
              </a:solidFill>
              <a:latin typeface="Calibri"/>
              <a:ea typeface="Calibri"/>
              <a:cs typeface="Calibri"/>
              <a:sym typeface="Calibri"/>
            </a:endParaRPr>
          </a:p>
        </p:txBody>
      </p:sp>
      <p:sp>
        <p:nvSpPr>
          <p:cNvPr id="853" name="Google Shape;853;p7"/>
          <p:cNvSpPr txBox="1"/>
          <p:nvPr>
            <p:ph idx="1" type="body"/>
          </p:nvPr>
        </p:nvSpPr>
        <p:spPr>
          <a:xfrm>
            <a:off x="1662120" y="1320840"/>
            <a:ext cx="8411760" cy="5082840"/>
          </a:xfrm>
          <a:prstGeom prst="rect">
            <a:avLst/>
          </a:prstGeom>
          <a:noFill/>
          <a:ln>
            <a:noFill/>
          </a:ln>
        </p:spPr>
        <p:txBody>
          <a:bodyPr anchorCtr="0" anchor="t" bIns="0" lIns="0" spcFirstLastPara="1" rIns="0" wrap="square" tIns="0">
            <a:noAutofit/>
          </a:bodyPr>
          <a:lstStyle/>
          <a:p>
            <a:pPr indent="-228600" lvl="0" marL="228600" marR="0" rtl="0" algn="l">
              <a:lnSpc>
                <a:spcPct val="80000"/>
              </a:lnSpc>
              <a:spcBef>
                <a:spcPts val="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Basic core techniques:</a:t>
            </a:r>
            <a:endParaRPr/>
          </a:p>
          <a:p>
            <a:pPr indent="-228600" lvl="1" marL="685800" rtl="0" algn="l">
              <a:lnSpc>
                <a:spcPct val="80000"/>
              </a:lnSpc>
              <a:spcBef>
                <a:spcPts val="1579"/>
              </a:spcBef>
              <a:spcAft>
                <a:spcPts val="0"/>
              </a:spcAft>
              <a:buClr>
                <a:srgbClr val="000000"/>
              </a:buClr>
              <a:buSzPts val="1600"/>
              <a:buFont typeface="Arial"/>
              <a:buChar char="•"/>
            </a:pPr>
            <a:r>
              <a:rPr b="0" lang="en-US" sz="1600" strike="noStrike">
                <a:solidFill>
                  <a:srgbClr val="000000"/>
                </a:solidFill>
                <a:latin typeface="Calibri"/>
                <a:ea typeface="Calibri"/>
                <a:cs typeface="Calibri"/>
                <a:sym typeface="Calibri"/>
              </a:rPr>
              <a:t>Slicing, Volume </a:t>
            </a:r>
            <a:br>
              <a:rPr lang="en-US" sz="1600"/>
            </a:br>
            <a:r>
              <a:rPr b="0" lang="en-US" sz="1600" strike="noStrike">
                <a:solidFill>
                  <a:srgbClr val="000000"/>
                </a:solidFill>
                <a:latin typeface="Calibri"/>
                <a:ea typeface="Calibri"/>
                <a:cs typeface="Calibri"/>
                <a:sym typeface="Calibri"/>
              </a:rPr>
              <a:t>rendering, Iso-surfaces</a:t>
            </a:r>
            <a:endParaRPr/>
          </a:p>
          <a:p>
            <a:pPr indent="-228600" lvl="1" marL="685800" rtl="0" algn="l">
              <a:lnSpc>
                <a:spcPct val="80000"/>
              </a:lnSpc>
              <a:spcBef>
                <a:spcPts val="1460"/>
              </a:spcBef>
              <a:spcAft>
                <a:spcPts val="0"/>
              </a:spcAft>
              <a:buClr>
                <a:srgbClr val="000000"/>
              </a:buClr>
              <a:buSzPts val="1600"/>
              <a:buFont typeface="Arial"/>
              <a:buChar char="•"/>
            </a:pPr>
            <a:r>
              <a:rPr b="0" lang="en-US" sz="1600" strike="noStrike">
                <a:solidFill>
                  <a:srgbClr val="000000"/>
                </a:solidFill>
                <a:latin typeface="Calibri"/>
                <a:ea typeface="Calibri"/>
                <a:cs typeface="Calibri"/>
                <a:sym typeface="Calibri"/>
              </a:rPr>
              <a:t>Topology</a:t>
            </a:r>
            <a:endParaRPr/>
          </a:p>
          <a:p>
            <a:pPr indent="-228600" lvl="1" marL="685800" rtl="0" algn="l">
              <a:lnSpc>
                <a:spcPct val="80000"/>
              </a:lnSpc>
              <a:spcBef>
                <a:spcPts val="1460"/>
              </a:spcBef>
              <a:spcAft>
                <a:spcPts val="0"/>
              </a:spcAft>
              <a:buClr>
                <a:srgbClr val="000000"/>
              </a:buClr>
              <a:buSzPts val="1600"/>
              <a:buFont typeface="Arial"/>
              <a:buChar char="•"/>
            </a:pPr>
            <a:r>
              <a:rPr b="0" lang="en-US" sz="1600" strike="noStrike">
                <a:solidFill>
                  <a:srgbClr val="000000"/>
                </a:solidFill>
                <a:latin typeface="Calibri"/>
                <a:ea typeface="Calibri"/>
                <a:cs typeface="Calibri"/>
                <a:sym typeface="Calibri"/>
              </a:rPr>
              <a:t>Statistics</a:t>
            </a:r>
            <a:endParaRPr/>
          </a:p>
          <a:p>
            <a:pPr indent="-228600" lvl="0" marL="228600" marR="0" rtl="0" algn="l">
              <a:lnSpc>
                <a:spcPct val="80000"/>
              </a:lnSpc>
              <a:spcBef>
                <a:spcPts val="961"/>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 </a:t>
            </a:r>
            <a:r>
              <a:rPr b="0" i="0" lang="en-US" sz="1800" u="none" cap="none" strike="noStrike">
                <a:solidFill>
                  <a:srgbClr val="114FFB"/>
                </a:solidFill>
                <a:latin typeface="Calibri"/>
                <a:ea typeface="Calibri"/>
                <a:cs typeface="Calibri"/>
                <a:sym typeface="Calibri"/>
              </a:rPr>
              <a:t>Cache-oblivious </a:t>
            </a:r>
            <a:r>
              <a:rPr b="0" i="0" lang="en-US" sz="1800" u="none" cap="none" strike="noStrike">
                <a:solidFill>
                  <a:srgbClr val="000000"/>
                </a:solidFill>
                <a:latin typeface="Calibri"/>
                <a:ea typeface="Calibri"/>
                <a:cs typeface="Calibri"/>
                <a:sym typeface="Calibri"/>
              </a:rPr>
              <a:t>out-of-core</a:t>
            </a:r>
            <a:br>
              <a:rPr b="0" i="0" lang="en-US" sz="1800" u="none" cap="none" strike="noStrike">
                <a:solidFill>
                  <a:schemeClr val="dk1"/>
                </a:solidFill>
                <a:latin typeface="Arial"/>
                <a:ea typeface="Arial"/>
                <a:cs typeface="Arial"/>
                <a:sym typeface="Arial"/>
              </a:rPr>
            </a:br>
            <a:r>
              <a:rPr b="0" i="0" lang="en-US" sz="1800" u="none" cap="none" strike="noStrike">
                <a:solidFill>
                  <a:srgbClr val="000000"/>
                </a:solidFill>
                <a:latin typeface="Calibri"/>
                <a:ea typeface="Calibri"/>
                <a:cs typeface="Calibri"/>
                <a:sym typeface="Calibri"/>
              </a:rPr>
              <a:t> processing optimizing access </a:t>
            </a:r>
            <a:br>
              <a:rPr b="0" i="0" lang="en-US" sz="1800" u="none" cap="none" strike="noStrike">
                <a:solidFill>
                  <a:schemeClr val="dk1"/>
                </a:solidFill>
                <a:latin typeface="Arial"/>
                <a:ea typeface="Arial"/>
                <a:cs typeface="Arial"/>
                <a:sym typeface="Arial"/>
              </a:rPr>
            </a:br>
            <a:r>
              <a:rPr b="0" i="0" lang="en-US" sz="1800" u="none" cap="none" strike="noStrike">
                <a:solidFill>
                  <a:srgbClr val="000000"/>
                </a:solidFill>
                <a:latin typeface="Calibri"/>
                <a:ea typeface="Calibri"/>
                <a:cs typeface="Calibri"/>
                <a:sym typeface="Calibri"/>
              </a:rPr>
              <a:t> locality for any size of data blocks</a:t>
            </a:r>
            <a:endParaRPr/>
          </a:p>
          <a:p>
            <a:pPr indent="-228600" lvl="0" marL="228600" marR="0" rtl="0" algn="l">
              <a:lnSpc>
                <a:spcPct val="80000"/>
              </a:lnSpc>
              <a:spcBef>
                <a:spcPts val="1080"/>
              </a:spcBef>
              <a:spcAft>
                <a:spcPts val="0"/>
              </a:spcAft>
              <a:buClr>
                <a:srgbClr val="000000"/>
              </a:buClr>
              <a:buSzPts val="1800"/>
              <a:buFont typeface="Arial"/>
              <a:buChar char="•"/>
            </a:pPr>
            <a:r>
              <a:rPr b="0" i="0" lang="en-US" sz="1800" u="none" cap="none" strike="noStrike">
                <a:solidFill>
                  <a:srgbClr val="000000"/>
                </a:solidFill>
                <a:latin typeface="Calibri"/>
                <a:ea typeface="Calibri"/>
                <a:cs typeface="Calibri"/>
                <a:sym typeface="Calibri"/>
              </a:rPr>
              <a:t> Pipelines of </a:t>
            </a:r>
            <a:r>
              <a:rPr b="0" i="0" lang="en-US" sz="1800" u="none" cap="none" strike="noStrike">
                <a:solidFill>
                  <a:srgbClr val="114FFB"/>
                </a:solidFill>
                <a:latin typeface="Calibri"/>
                <a:ea typeface="Calibri"/>
                <a:cs typeface="Calibri"/>
                <a:sym typeface="Calibri"/>
              </a:rPr>
              <a:t>progressive algorithms</a:t>
            </a:r>
            <a:endParaRPr b="0" i="0" sz="1800" u="none" cap="none" strike="noStrike">
              <a:solidFill>
                <a:srgbClr val="000000"/>
              </a:solidFill>
              <a:latin typeface="Calibri"/>
              <a:ea typeface="Calibri"/>
              <a:cs typeface="Calibri"/>
              <a:sym typeface="Calibri"/>
            </a:endParaRPr>
          </a:p>
          <a:p>
            <a:pPr indent="-228600" lvl="0" marL="228600" marR="0" rtl="0" algn="l">
              <a:lnSpc>
                <a:spcPct val="80000"/>
              </a:lnSpc>
              <a:spcBef>
                <a:spcPts val="108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p:txBody>
      </p:sp>
      <p:pic>
        <p:nvPicPr>
          <p:cNvPr id="854" name="Google Shape;854;p7"/>
          <p:cNvPicPr preferRelativeResize="0"/>
          <p:nvPr/>
        </p:nvPicPr>
        <p:blipFill rotWithShape="1">
          <a:blip r:embed="rId3">
            <a:alphaModFix/>
          </a:blip>
          <a:srcRect b="2699" l="21425" r="4432" t="6638"/>
          <a:stretch/>
        </p:blipFill>
        <p:spPr>
          <a:xfrm>
            <a:off x="6925680" y="1309680"/>
            <a:ext cx="1594800" cy="1659960"/>
          </a:xfrm>
          <a:prstGeom prst="rect">
            <a:avLst/>
          </a:prstGeom>
          <a:noFill/>
          <a:ln>
            <a:noFill/>
          </a:ln>
        </p:spPr>
      </p:pic>
      <p:pic>
        <p:nvPicPr>
          <p:cNvPr id="855" name="Google Shape;855;p7"/>
          <p:cNvPicPr preferRelativeResize="0"/>
          <p:nvPr/>
        </p:nvPicPr>
        <p:blipFill rotWithShape="1">
          <a:blip r:embed="rId4">
            <a:alphaModFix/>
          </a:blip>
          <a:srcRect b="0" l="0" r="0" t="5408"/>
          <a:stretch/>
        </p:blipFill>
        <p:spPr>
          <a:xfrm>
            <a:off x="4921200" y="1344960"/>
            <a:ext cx="1847520" cy="1487160"/>
          </a:xfrm>
          <a:prstGeom prst="rect">
            <a:avLst/>
          </a:prstGeom>
          <a:noFill/>
          <a:ln>
            <a:noFill/>
          </a:ln>
        </p:spPr>
      </p:pic>
      <p:pic>
        <p:nvPicPr>
          <p:cNvPr id="856" name="Google Shape;856;p7"/>
          <p:cNvPicPr preferRelativeResize="0"/>
          <p:nvPr/>
        </p:nvPicPr>
        <p:blipFill rotWithShape="1">
          <a:blip r:embed="rId5">
            <a:alphaModFix/>
          </a:blip>
          <a:srcRect b="4983" l="23024" r="3386" t="4984"/>
          <a:stretch/>
        </p:blipFill>
        <p:spPr>
          <a:xfrm>
            <a:off x="8553960" y="1320840"/>
            <a:ext cx="1587600" cy="1652760"/>
          </a:xfrm>
          <a:prstGeom prst="rect">
            <a:avLst/>
          </a:prstGeom>
          <a:noFill/>
          <a:ln>
            <a:noFill/>
          </a:ln>
        </p:spPr>
      </p:pic>
      <p:pic>
        <p:nvPicPr>
          <p:cNvPr descr="view_1" id="857" name="Google Shape;857;p7"/>
          <p:cNvPicPr preferRelativeResize="0"/>
          <p:nvPr/>
        </p:nvPicPr>
        <p:blipFill rotWithShape="1">
          <a:blip r:embed="rId6">
            <a:alphaModFix/>
          </a:blip>
          <a:srcRect b="0" l="0" r="0" t="0"/>
          <a:stretch/>
        </p:blipFill>
        <p:spPr>
          <a:xfrm>
            <a:off x="7723080" y="4218120"/>
            <a:ext cx="2663640" cy="2028600"/>
          </a:xfrm>
          <a:prstGeom prst="rect">
            <a:avLst/>
          </a:prstGeom>
          <a:noFill/>
          <a:ln>
            <a:noFill/>
          </a:ln>
        </p:spPr>
      </p:pic>
      <p:sp>
        <p:nvSpPr>
          <p:cNvPr id="858" name="Google Shape;858;p7"/>
          <p:cNvSpPr/>
          <p:nvPr/>
        </p:nvSpPr>
        <p:spPr>
          <a:xfrm>
            <a:off x="6445080" y="3030480"/>
            <a:ext cx="4551120" cy="4114440"/>
          </a:xfrm>
          <a:prstGeom prst="rect">
            <a:avLst/>
          </a:prstGeom>
          <a:noFill/>
          <a:ln>
            <a:noFill/>
          </a:ln>
        </p:spPr>
        <p:txBody>
          <a:bodyPr anchorCtr="0" anchor="t" bIns="45000" lIns="90000" spcFirstLastPara="1" rIns="90000" wrap="square" tIns="45000">
            <a:noAutofit/>
          </a:bodyPr>
          <a:lstStyle/>
          <a:p>
            <a:pPr indent="-343080" lvl="0" marL="343080" marR="0" rtl="0" algn="l">
              <a:lnSpc>
                <a:spcPct val="80000"/>
              </a:lnSpc>
              <a:spcBef>
                <a:spcPts val="0"/>
              </a:spcBef>
              <a:spcAft>
                <a:spcPts val="0"/>
              </a:spcAft>
              <a:buClr>
                <a:srgbClr val="000000"/>
              </a:buClr>
              <a:buSzPts val="1800"/>
              <a:buFont typeface="Noto Sans Symbols"/>
              <a:buChar char="∙"/>
            </a:pPr>
            <a:r>
              <a:rPr b="1" i="0" lang="en-US" sz="1800" u="none" cap="none" strike="noStrike">
                <a:solidFill>
                  <a:srgbClr val="000000"/>
                </a:solidFill>
                <a:latin typeface="Arial"/>
                <a:ea typeface="Arial"/>
                <a:cs typeface="Arial"/>
                <a:sym typeface="Arial"/>
              </a:rPr>
              <a:t> </a:t>
            </a:r>
            <a:r>
              <a:rPr b="1" i="0" lang="en-US" sz="1800" u="none" cap="none" strike="noStrike">
                <a:solidFill>
                  <a:srgbClr val="114FFB"/>
                </a:solidFill>
                <a:latin typeface="Arial"/>
                <a:ea typeface="Arial"/>
                <a:cs typeface="Arial"/>
                <a:sym typeface="Arial"/>
              </a:rPr>
              <a:t>Coarse-to-fine</a:t>
            </a:r>
            <a:r>
              <a:rPr b="1" i="0" lang="en-US" sz="1800" u="none" cap="none" strike="noStrike">
                <a:solidFill>
                  <a:srgbClr val="000000"/>
                </a:solidFill>
                <a:latin typeface="Arial"/>
                <a:ea typeface="Arial"/>
                <a:cs typeface="Arial"/>
                <a:sym typeface="Arial"/>
              </a:rPr>
              <a:t> construction of  </a:t>
            </a:r>
            <a:br>
              <a:rPr b="0" i="0" lang="en-US" sz="1800" u="none" cap="none" strike="noStrike">
                <a:solidFill>
                  <a:schemeClr val="dk1"/>
                </a:solidFill>
                <a:latin typeface="Arial"/>
                <a:ea typeface="Arial"/>
                <a:cs typeface="Arial"/>
                <a:sym typeface="Arial"/>
              </a:rPr>
            </a:br>
            <a:r>
              <a:rPr b="1" i="0" lang="en-US" sz="1800" u="none" cap="none" strike="noStrike">
                <a:solidFill>
                  <a:srgbClr val="000000"/>
                </a:solidFill>
                <a:latin typeface="Arial"/>
                <a:ea typeface="Arial"/>
                <a:cs typeface="Arial"/>
                <a:sym typeface="Arial"/>
              </a:rPr>
              <a:t> multi-resolution models</a:t>
            </a:r>
            <a:br>
              <a:rPr b="0" i="0" lang="en-US" sz="1800" u="none" cap="none" strike="noStrike">
                <a:solidFill>
                  <a:schemeClr val="dk1"/>
                </a:solidFill>
                <a:latin typeface="Arial"/>
                <a:ea typeface="Arial"/>
                <a:cs typeface="Arial"/>
                <a:sym typeface="Arial"/>
              </a:rPr>
            </a:br>
            <a:r>
              <a:rPr b="1" i="0" lang="en-US" sz="1800" u="none" cap="none" strike="noStrike">
                <a:solidFill>
                  <a:srgbClr val="000000"/>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a:p>
            <a:pPr indent="-343080" lvl="0" marL="343080" marR="0" rtl="0" algn="l">
              <a:lnSpc>
                <a:spcPct val="80000"/>
              </a:lnSpc>
              <a:spcBef>
                <a:spcPts val="1080"/>
              </a:spcBef>
              <a:spcAft>
                <a:spcPts val="0"/>
              </a:spcAft>
              <a:buClr>
                <a:srgbClr val="000000"/>
              </a:buClr>
              <a:buSzPts val="1800"/>
              <a:buFont typeface="Noto Sans Symbols"/>
              <a:buChar char="∙"/>
            </a:pPr>
            <a:r>
              <a:rPr b="1" i="0" lang="en-US" sz="1800" u="none" cap="none" strike="noStrike">
                <a:solidFill>
                  <a:srgbClr val="000000"/>
                </a:solidFill>
                <a:latin typeface="Arial"/>
                <a:ea typeface="Arial"/>
                <a:cs typeface="Arial"/>
                <a:sym typeface="Arial"/>
              </a:rPr>
              <a:t> Remote </a:t>
            </a:r>
            <a:r>
              <a:rPr b="1" i="0" lang="en-US" sz="1800" u="none" cap="none" strike="noStrike">
                <a:solidFill>
                  <a:srgbClr val="114FFB"/>
                </a:solidFill>
                <a:latin typeface="Arial"/>
                <a:ea typeface="Arial"/>
                <a:cs typeface="Arial"/>
                <a:sym typeface="Arial"/>
              </a:rPr>
              <a:t>data streaming</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108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p:txBody>
      </p:sp>
      <p:pic>
        <p:nvPicPr>
          <p:cNvPr descr="view_4" id="859" name="Google Shape;859;p7"/>
          <p:cNvPicPr preferRelativeResize="0"/>
          <p:nvPr/>
        </p:nvPicPr>
        <p:blipFill rotWithShape="1">
          <a:blip r:embed="rId7">
            <a:alphaModFix/>
          </a:blip>
          <a:srcRect b="0" l="0" r="0" t="0"/>
          <a:stretch/>
        </p:blipFill>
        <p:spPr>
          <a:xfrm>
            <a:off x="1914480" y="4245120"/>
            <a:ext cx="2595240" cy="1976040"/>
          </a:xfrm>
          <a:prstGeom prst="rect">
            <a:avLst/>
          </a:prstGeom>
          <a:noFill/>
          <a:ln>
            <a:noFill/>
          </a:ln>
        </p:spPr>
      </p:pic>
      <p:pic>
        <p:nvPicPr>
          <p:cNvPr descr="view_3" id="860" name="Google Shape;860;p7"/>
          <p:cNvPicPr preferRelativeResize="0"/>
          <p:nvPr/>
        </p:nvPicPr>
        <p:blipFill rotWithShape="1">
          <a:blip r:embed="rId8">
            <a:alphaModFix/>
          </a:blip>
          <a:srcRect b="0" l="0" r="0" t="0"/>
          <a:stretch/>
        </p:blipFill>
        <p:spPr>
          <a:xfrm>
            <a:off x="4819680" y="4243320"/>
            <a:ext cx="2595240" cy="1976040"/>
          </a:xfrm>
          <a:prstGeom prst="rect">
            <a:avLst/>
          </a:prstGeom>
          <a:noFill/>
          <a:ln>
            <a:noFill/>
          </a:ln>
        </p:spPr>
      </p:pic>
      <p:grpSp>
        <p:nvGrpSpPr>
          <p:cNvPr id="861" name="Google Shape;861;p7"/>
          <p:cNvGrpSpPr/>
          <p:nvPr/>
        </p:nvGrpSpPr>
        <p:grpSpPr>
          <a:xfrm>
            <a:off x="4370040" y="5238720"/>
            <a:ext cx="387360" cy="360"/>
            <a:chOff x="4370040" y="5238720"/>
            <a:chExt cx="387360" cy="360"/>
          </a:xfrm>
        </p:grpSpPr>
        <p:cxnSp>
          <p:nvCxnSpPr>
            <p:cNvPr id="862" name="Google Shape;862;p7"/>
            <p:cNvCxnSpPr/>
            <p:nvPr/>
          </p:nvCxnSpPr>
          <p:spPr>
            <a:xfrm>
              <a:off x="4370040" y="5238720"/>
              <a:ext cx="387360" cy="360"/>
            </a:xfrm>
            <a:prstGeom prst="straightConnector1">
              <a:avLst/>
            </a:prstGeom>
            <a:noFill/>
            <a:ln cap="flat" cmpd="sng" w="57150">
              <a:solidFill>
                <a:srgbClr val="000000"/>
              </a:solidFill>
              <a:prstDash val="solid"/>
              <a:round/>
              <a:headEnd len="sm" w="sm" type="none"/>
              <a:tailEnd len="med" w="med" type="stealth"/>
            </a:ln>
          </p:spPr>
        </p:cxnSp>
        <p:cxnSp>
          <p:nvCxnSpPr>
            <p:cNvPr id="863" name="Google Shape;863;p7"/>
            <p:cNvCxnSpPr/>
            <p:nvPr/>
          </p:nvCxnSpPr>
          <p:spPr>
            <a:xfrm>
              <a:off x="4370040" y="5238720"/>
              <a:ext cx="387360" cy="360"/>
            </a:xfrm>
            <a:prstGeom prst="straightConnector1">
              <a:avLst/>
            </a:prstGeom>
            <a:noFill/>
            <a:ln cap="flat" cmpd="sng" w="57150">
              <a:solidFill>
                <a:srgbClr val="000000"/>
              </a:solidFill>
              <a:prstDash val="solid"/>
              <a:round/>
              <a:headEnd len="sm" w="sm" type="none"/>
              <a:tailEnd len="med" w="med" type="stealth"/>
            </a:ln>
          </p:spPr>
        </p:cxnSp>
      </p:grpSp>
      <p:grpSp>
        <p:nvGrpSpPr>
          <p:cNvPr id="864" name="Google Shape;864;p7"/>
          <p:cNvGrpSpPr/>
          <p:nvPr/>
        </p:nvGrpSpPr>
        <p:grpSpPr>
          <a:xfrm>
            <a:off x="7296120" y="5222520"/>
            <a:ext cx="387360" cy="360"/>
            <a:chOff x="7296120" y="5222520"/>
            <a:chExt cx="387360" cy="360"/>
          </a:xfrm>
        </p:grpSpPr>
        <p:cxnSp>
          <p:nvCxnSpPr>
            <p:cNvPr id="865" name="Google Shape;865;p7"/>
            <p:cNvCxnSpPr/>
            <p:nvPr/>
          </p:nvCxnSpPr>
          <p:spPr>
            <a:xfrm>
              <a:off x="7296120" y="5222520"/>
              <a:ext cx="387360" cy="360"/>
            </a:xfrm>
            <a:prstGeom prst="straightConnector1">
              <a:avLst/>
            </a:prstGeom>
            <a:noFill/>
            <a:ln cap="flat" cmpd="sng" w="57150">
              <a:solidFill>
                <a:srgbClr val="000000"/>
              </a:solidFill>
              <a:prstDash val="solid"/>
              <a:round/>
              <a:headEnd len="sm" w="sm" type="none"/>
              <a:tailEnd len="med" w="med" type="stealth"/>
            </a:ln>
          </p:spPr>
        </p:cxnSp>
        <p:cxnSp>
          <p:nvCxnSpPr>
            <p:cNvPr id="866" name="Google Shape;866;p7"/>
            <p:cNvCxnSpPr/>
            <p:nvPr/>
          </p:nvCxnSpPr>
          <p:spPr>
            <a:xfrm>
              <a:off x="7296120" y="5222520"/>
              <a:ext cx="387360" cy="360"/>
            </a:xfrm>
            <a:prstGeom prst="straightConnector1">
              <a:avLst/>
            </a:prstGeom>
            <a:noFill/>
            <a:ln cap="flat" cmpd="sng" w="57150">
              <a:solidFill>
                <a:srgbClr val="000000"/>
              </a:solidFill>
              <a:prstDash val="solid"/>
              <a:round/>
              <a:headEnd len="sm" w="sm" type="none"/>
              <a:tailEnd len="med" w="med" type="stealth"/>
            </a:ln>
          </p:spPr>
        </p:cxn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sp>
        <p:nvSpPr>
          <p:cNvPr id="871" name="Google Shape;871;p8"/>
          <p:cNvSpPr txBox="1"/>
          <p:nvPr>
            <p:ph type="title"/>
          </p:nvPr>
        </p:nvSpPr>
        <p:spPr>
          <a:xfrm>
            <a:off x="360" y="228600"/>
            <a:ext cx="12191760" cy="106632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000000"/>
              </a:buClr>
              <a:buSzPts val="3600"/>
              <a:buFont typeface="Calibri"/>
              <a:buNone/>
            </a:pPr>
            <a:r>
              <a:rPr b="1" lang="en-US" sz="3600" strike="noStrike">
                <a:solidFill>
                  <a:srgbClr val="000000"/>
                </a:solidFill>
                <a:latin typeface="Calibri"/>
                <a:ea typeface="Calibri"/>
                <a:cs typeface="Calibri"/>
                <a:sym typeface="Calibri"/>
              </a:rPr>
              <a:t>Progressive multiresolution data layouts enable flexible data access and processing in a distributed cyberinfrastructure </a:t>
            </a:r>
            <a:endParaRPr b="0" sz="3600" strike="noStrike">
              <a:solidFill>
                <a:srgbClr val="000000"/>
              </a:solidFill>
              <a:latin typeface="Calibri"/>
              <a:ea typeface="Calibri"/>
              <a:cs typeface="Calibri"/>
              <a:sym typeface="Calibri"/>
            </a:endParaRPr>
          </a:p>
        </p:txBody>
      </p:sp>
      <p:sp>
        <p:nvSpPr>
          <p:cNvPr id="872" name="Google Shape;872;p8"/>
          <p:cNvSpPr txBox="1"/>
          <p:nvPr>
            <p:ph idx="1" type="body"/>
          </p:nvPr>
        </p:nvSpPr>
        <p:spPr>
          <a:xfrm>
            <a:off x="1828800" y="2286000"/>
            <a:ext cx="4114800" cy="419076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rgbClr val="000000"/>
              </a:solidFill>
              <a:latin typeface="Calibri"/>
              <a:ea typeface="Calibri"/>
              <a:cs typeface="Calibri"/>
              <a:sym typeface="Calibri"/>
            </a:endParaRPr>
          </a:p>
        </p:txBody>
      </p:sp>
      <p:sp>
        <p:nvSpPr>
          <p:cNvPr id="873" name="Google Shape;873;p8"/>
          <p:cNvSpPr txBox="1"/>
          <p:nvPr>
            <p:ph idx="1" type="body"/>
          </p:nvPr>
        </p:nvSpPr>
        <p:spPr>
          <a:xfrm>
            <a:off x="6146640" y="1828800"/>
            <a:ext cx="4826160" cy="201888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rgbClr val="000000"/>
              </a:solidFill>
              <a:latin typeface="Calibri"/>
              <a:ea typeface="Calibri"/>
              <a:cs typeface="Calibri"/>
              <a:sym typeface="Calibri"/>
            </a:endParaRPr>
          </a:p>
        </p:txBody>
      </p:sp>
      <p:sp>
        <p:nvSpPr>
          <p:cNvPr id="874" name="Google Shape;874;p8"/>
          <p:cNvSpPr txBox="1"/>
          <p:nvPr>
            <p:ph idx="1" type="body"/>
          </p:nvPr>
        </p:nvSpPr>
        <p:spPr>
          <a:xfrm>
            <a:off x="6146640" y="4000680"/>
            <a:ext cx="5231880" cy="2476080"/>
          </a:xfrm>
          <a:prstGeom prst="rect">
            <a:avLst/>
          </a:prstGeom>
          <a:noFill/>
          <a:ln>
            <a:noFill/>
          </a:ln>
        </p:spPr>
        <p:txBody>
          <a:bodyPr anchorCtr="0" anchor="t" bIns="0" lIns="0" spcFirstLastPara="1" rIns="0" wrap="square" tIns="0">
            <a:noAutofit/>
          </a:bodyPr>
          <a:lstStyle/>
          <a:p>
            <a:pPr indent="0" lvl="0" marL="0" marR="0" rtl="0" algn="l">
              <a:lnSpc>
                <a:spcPct val="90000"/>
              </a:lnSpc>
              <a:spcBef>
                <a:spcPts val="0"/>
              </a:spcBef>
              <a:spcAft>
                <a:spcPts val="0"/>
              </a:spcAft>
              <a:buClr>
                <a:schemeClr val="dk1"/>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id="875" name="Google Shape;875;p8"/>
          <p:cNvPicPr preferRelativeResize="0"/>
          <p:nvPr/>
        </p:nvPicPr>
        <p:blipFill rotWithShape="1">
          <a:blip r:embed="rId3">
            <a:alphaModFix/>
          </a:blip>
          <a:srcRect b="14792" l="33454" r="27646" t="28816"/>
          <a:stretch/>
        </p:blipFill>
        <p:spPr>
          <a:xfrm>
            <a:off x="412200" y="1569240"/>
            <a:ext cx="11430000" cy="460296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9"/>
          <p:cNvSpPr txBox="1"/>
          <p:nvPr>
            <p:ph idx="4294967295" type="body"/>
          </p:nvPr>
        </p:nvSpPr>
        <p:spPr>
          <a:xfrm>
            <a:off x="838080" y="1308240"/>
            <a:ext cx="10515240" cy="435096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None/>
            </a:pPr>
            <a:r>
              <a:t/>
            </a:r>
            <a:endParaRPr b="0" i="0" sz="2800" u="none" cap="none" strike="noStrike">
              <a:solidFill>
                <a:srgbClr val="000000"/>
              </a:solidFill>
              <a:latin typeface="Calibri"/>
              <a:ea typeface="Calibri"/>
              <a:cs typeface="Calibri"/>
              <a:sym typeface="Calibri"/>
            </a:endParaRPr>
          </a:p>
        </p:txBody>
      </p:sp>
      <p:pic>
        <p:nvPicPr>
          <p:cNvPr id="882" name="Google Shape;882;p9"/>
          <p:cNvPicPr preferRelativeResize="0"/>
          <p:nvPr/>
        </p:nvPicPr>
        <p:blipFill rotWithShape="1">
          <a:blip r:embed="rId3">
            <a:alphaModFix/>
          </a:blip>
          <a:srcRect b="0" l="0" r="0" t="0"/>
          <a:stretch/>
        </p:blipFill>
        <p:spPr>
          <a:xfrm>
            <a:off x="0" y="1308240"/>
            <a:ext cx="12191760" cy="4756320"/>
          </a:xfrm>
          <a:prstGeom prst="rect">
            <a:avLst/>
          </a:prstGeom>
          <a:noFill/>
          <a:ln>
            <a:noFill/>
          </a:ln>
        </p:spPr>
      </p:pic>
      <p:sp>
        <p:nvSpPr>
          <p:cNvPr id="883" name="Google Shape;883;p9"/>
          <p:cNvSpPr txBox="1"/>
          <p:nvPr>
            <p:ph idx="4294967295" type="title"/>
          </p:nvPr>
        </p:nvSpPr>
        <p:spPr>
          <a:xfrm>
            <a:off x="0" y="-17280"/>
            <a:ext cx="12191760" cy="1123200"/>
          </a:xfrm>
          <a:prstGeom prst="rect">
            <a:avLst/>
          </a:prstGeom>
          <a:noFill/>
          <a:ln>
            <a:noFill/>
          </a:ln>
        </p:spPr>
        <p:txBody>
          <a:bodyPr anchorCtr="0" anchor="ctr" bIns="45700" lIns="91425" spcFirstLastPara="1" rIns="91425" wrap="square" tIns="45700">
            <a:normAutofit/>
          </a:bodyPr>
          <a:lstStyle/>
          <a:p>
            <a:pPr indent="0" lvl="0" marL="0" marR="0" rtl="0" algn="ctr">
              <a:lnSpc>
                <a:spcPct val="90000"/>
              </a:lnSpc>
              <a:spcBef>
                <a:spcPts val="0"/>
              </a:spcBef>
              <a:spcAft>
                <a:spcPts val="0"/>
              </a:spcAft>
              <a:buClr>
                <a:srgbClr val="000000"/>
              </a:buClr>
              <a:buSzPts val="3600"/>
              <a:buFont typeface="Calibri"/>
              <a:buNone/>
            </a:pPr>
            <a:r>
              <a:rPr b="0" i="0" lang="en-US" sz="3600" u="none" cap="none" strike="noStrike">
                <a:solidFill>
                  <a:srgbClr val="000000"/>
                </a:solidFill>
                <a:latin typeface="Calibri"/>
                <a:ea typeface="Calibri"/>
                <a:cs typeface="Calibri"/>
                <a:sym typeface="Calibri"/>
              </a:rPr>
              <a:t>Our Improved System Allows Progressive Data Queries at </a:t>
            </a:r>
            <a:br>
              <a:rPr b="0" i="0" lang="en-US" sz="3600" u="none" cap="none" strike="noStrike">
                <a:solidFill>
                  <a:schemeClr val="dk1"/>
                </a:solidFill>
                <a:latin typeface="Arial"/>
                <a:ea typeface="Arial"/>
                <a:cs typeface="Arial"/>
                <a:sym typeface="Arial"/>
              </a:rPr>
            </a:br>
            <a:r>
              <a:rPr b="0" i="0" lang="en-US" sz="3600" u="none" cap="none" strike="noStrike">
                <a:solidFill>
                  <a:srgbClr val="000000"/>
                </a:solidFill>
                <a:latin typeface="Calibri"/>
                <a:ea typeface="Calibri"/>
                <a:cs typeface="Calibri"/>
                <a:sym typeface="Calibri"/>
              </a:rPr>
              <a:t>Different Levels of Spatial Resolution and Numerical Precision</a:t>
            </a:r>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2021-10-22T02:40:22Z</dcterms:created>
  <dc:creator>Duong Hoang</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3</vt:i4>
  </property>
  <property fmtid="{D5CDD505-2E9C-101B-9397-08002B2CF9AE}" pid="3" name="MMClips">
    <vt:i4>4</vt:i4>
  </property>
  <property fmtid="{D5CDD505-2E9C-101B-9397-08002B2CF9AE}" pid="4" name="Notes">
    <vt:i4>25</vt:i4>
  </property>
  <property fmtid="{D5CDD505-2E9C-101B-9397-08002B2CF9AE}" pid="5" name="PresentationFormat">
    <vt:lpwstr>Widescreen</vt:lpwstr>
  </property>
  <property fmtid="{D5CDD505-2E9C-101B-9397-08002B2CF9AE}" pid="6" name="Slides">
    <vt:i4>63</vt:i4>
  </property>
</Properties>
</file>