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76" r:id="rId5"/>
  </p:sldMasterIdLst>
  <p:notesMasterIdLst>
    <p:notesMasterId r:id="rId33"/>
  </p:notesMasterIdLst>
  <p:sldIdLst>
    <p:sldId id="2115" r:id="rId6"/>
    <p:sldId id="2036" r:id="rId7"/>
    <p:sldId id="256" r:id="rId8"/>
    <p:sldId id="436" r:id="rId9"/>
    <p:sldId id="2122" r:id="rId10"/>
    <p:sldId id="331" r:id="rId11"/>
    <p:sldId id="2116" r:id="rId12"/>
    <p:sldId id="2120" r:id="rId13"/>
    <p:sldId id="2123" r:id="rId14"/>
    <p:sldId id="2118" r:id="rId15"/>
    <p:sldId id="2124" r:id="rId16"/>
    <p:sldId id="2125" r:id="rId17"/>
    <p:sldId id="2127" r:id="rId18"/>
    <p:sldId id="2129" r:id="rId19"/>
    <p:sldId id="2126" r:id="rId20"/>
    <p:sldId id="2130" r:id="rId21"/>
    <p:sldId id="2141" r:id="rId22"/>
    <p:sldId id="2132" r:id="rId23"/>
    <p:sldId id="2133" r:id="rId24"/>
    <p:sldId id="2138" r:id="rId25"/>
    <p:sldId id="2128" r:id="rId26"/>
    <p:sldId id="2136" r:id="rId27"/>
    <p:sldId id="2135" r:id="rId28"/>
    <p:sldId id="2139" r:id="rId29"/>
    <p:sldId id="2137" r:id="rId30"/>
    <p:sldId id="2134" r:id="rId31"/>
    <p:sldId id="2140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CC22AB-8DBB-EAED-40FC-F2132C80829E}" name="Suga, Sueli Mitiko Yano (BIR)" initials="S(" userId="S::sugasuel@paho.org::62410cef-1c84-44dc-a395-c655d83b91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1A3"/>
    <a:srgbClr val="F07D30"/>
    <a:srgbClr val="B4E65E"/>
    <a:srgbClr val="E66510"/>
    <a:srgbClr val="2016F0"/>
    <a:srgbClr val="6600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A8536-3CD2-41B8-8779-00602E5999FB}" v="1411" dt="2022-08-24T18:37:17.746"/>
    <p1510:client id="{89ED8B95-9A58-8A91-2585-4EFBB75EB222}" v="3582" dt="2022-08-24T13:59:58.342"/>
    <p1510:client id="{ACCF9E83-936D-C51A-1DE0-948B23B48935}" v="518" dt="2022-08-24T14:33:5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5CEAD-80D3-4382-A28E-FAD4299E81D6}" type="doc">
      <dgm:prSet loTypeId="urn:microsoft.com/office/officeart/2005/8/layout/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960B949-BD32-4BDA-B7C4-4FA6E78B5F8E}">
      <dgm:prSet phldrT="[Text]"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Criterios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evaluación</a:t>
          </a:r>
          <a:r>
            <a:rPr lang="en-US">
              <a:latin typeface="Calibri Light" panose="020F0302020204030204"/>
            </a:rPr>
            <a:t> y </a:t>
          </a:r>
          <a:r>
            <a:rPr lang="en-US" err="1">
              <a:latin typeface="Calibri Light" panose="020F0302020204030204"/>
            </a:rPr>
            <a:t>selección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revistas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científicas</a:t>
          </a:r>
          <a:r>
            <a:rPr lang="en-US">
              <a:latin typeface="Calibri Light" panose="020F0302020204030204"/>
            </a:rPr>
            <a:t> LILACS</a:t>
          </a:r>
          <a:endParaRPr lang="en-US"/>
        </a:p>
      </dgm:t>
    </dgm:pt>
    <dgm:pt modelId="{71DE5D5D-2A09-4DE4-899C-E096FEE25CCD}" type="parTrans" cxnId="{35494CED-F69E-4F70-AF38-EC85637F3A41}">
      <dgm:prSet/>
      <dgm:spPr/>
      <dgm:t>
        <a:bodyPr/>
        <a:lstStyle/>
        <a:p>
          <a:endParaRPr lang="en-US"/>
        </a:p>
      </dgm:t>
    </dgm:pt>
    <dgm:pt modelId="{258B6628-809F-4CB5-BE25-8646836BA6CE}" type="sibTrans" cxnId="{35494CED-F69E-4F70-AF38-EC85637F3A41}">
      <dgm:prSet/>
      <dgm:spPr/>
      <dgm:t>
        <a:bodyPr/>
        <a:lstStyle/>
        <a:p>
          <a:endParaRPr lang="en-US"/>
        </a:p>
      </dgm:t>
    </dgm:pt>
    <dgm:pt modelId="{1CBA20D8-6195-4241-89B8-AF59D3CAD08A}">
      <dgm:prSet phldrT="[Text]"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Proceso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evaluación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decentralizado</a:t>
          </a:r>
          <a:endParaRPr lang="en-US"/>
        </a:p>
      </dgm:t>
    </dgm:pt>
    <dgm:pt modelId="{2C021E83-4C7B-443C-819F-4AA145B053E0}" type="parTrans" cxnId="{0CF64EC3-E9EE-4592-954D-BA88A6580989}">
      <dgm:prSet/>
      <dgm:spPr/>
      <dgm:t>
        <a:bodyPr/>
        <a:lstStyle/>
        <a:p>
          <a:endParaRPr lang="en-US"/>
        </a:p>
      </dgm:t>
    </dgm:pt>
    <dgm:pt modelId="{F20D91FB-490F-4D39-90EA-235FE7EE6D49}" type="sibTrans" cxnId="{0CF64EC3-E9EE-4592-954D-BA88A6580989}">
      <dgm:prSet/>
      <dgm:spPr/>
      <dgm:t>
        <a:bodyPr/>
        <a:lstStyle/>
        <a:p>
          <a:endParaRPr lang="en-US"/>
        </a:p>
      </dgm:t>
    </dgm:pt>
    <dgm:pt modelId="{706D025A-195B-4A33-9E64-09AE914024E1}">
      <dgm:prSet phldrT="[Text]"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Coordinador</a:t>
          </a:r>
          <a:r>
            <a:rPr lang="en-US">
              <a:latin typeface="Calibri Light" panose="020F0302020204030204"/>
            </a:rPr>
            <a:t> LILACS </a:t>
          </a:r>
          <a:r>
            <a:rPr lang="en-US" err="1">
              <a:latin typeface="Calibri Light" panose="020F0302020204030204"/>
            </a:rPr>
            <a:t>en</a:t>
          </a:r>
          <a:r>
            <a:rPr lang="en-US">
              <a:latin typeface="Calibri Light" panose="020F0302020204030204"/>
            </a:rPr>
            <a:t> </a:t>
          </a:r>
          <a:r>
            <a:rPr lang="en-US" err="1">
              <a:latin typeface="Calibri Light" panose="020F0302020204030204"/>
            </a:rPr>
            <a:t>el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país</a:t>
          </a:r>
          <a:r>
            <a:rPr lang="en-US">
              <a:latin typeface="Calibri Light" panose="020F0302020204030204"/>
            </a:rPr>
            <a:t> o </a:t>
          </a:r>
          <a:r>
            <a:rPr lang="en-US" err="1">
              <a:latin typeface="Calibri Light" panose="020F0302020204030204"/>
            </a:rPr>
            <a:t>área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temática</a:t>
          </a:r>
          <a:endParaRPr lang="en-US"/>
        </a:p>
      </dgm:t>
    </dgm:pt>
    <dgm:pt modelId="{FF1ED12D-0602-4DD2-8AC1-C6F78F045586}" type="parTrans" cxnId="{C76944EF-09C3-4DC3-BE18-883C8D53B6C5}">
      <dgm:prSet/>
      <dgm:spPr/>
      <dgm:t>
        <a:bodyPr/>
        <a:lstStyle/>
        <a:p>
          <a:endParaRPr lang="en-US"/>
        </a:p>
      </dgm:t>
    </dgm:pt>
    <dgm:pt modelId="{89011EAA-5AF2-4343-9AAC-CA9E4CF30AD7}" type="sibTrans" cxnId="{C76944EF-09C3-4DC3-BE18-883C8D53B6C5}">
      <dgm:prSet/>
      <dgm:spPr/>
      <dgm:t>
        <a:bodyPr/>
        <a:lstStyle/>
        <a:p>
          <a:endParaRPr lang="en-US"/>
        </a:p>
      </dgm:t>
    </dgm:pt>
    <dgm:pt modelId="{FB6B8655-BD92-46AD-9C0B-D067AAC66E9B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Constitución del </a:t>
          </a:r>
          <a:r>
            <a:rPr lang="en-US" err="1">
              <a:latin typeface="Calibri Light" panose="020F0302020204030204"/>
            </a:rPr>
            <a:t>Comité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Evalaución</a:t>
          </a:r>
          <a:r>
            <a:rPr lang="en-US">
              <a:latin typeface="Calibri Light" panose="020F0302020204030204"/>
            </a:rPr>
            <a:t> y </a:t>
          </a:r>
          <a:r>
            <a:rPr lang="en-US" err="1">
              <a:latin typeface="Calibri Light" panose="020F0302020204030204"/>
            </a:rPr>
            <a:t>Selección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Revistas</a:t>
          </a:r>
          <a:r>
            <a:rPr lang="en-US">
              <a:latin typeface="Calibri Light" panose="020F0302020204030204"/>
            </a:rPr>
            <a:t> LILACS</a:t>
          </a:r>
          <a:endParaRPr lang="en-US"/>
        </a:p>
      </dgm:t>
    </dgm:pt>
    <dgm:pt modelId="{1E44A104-A554-4BD5-B6FD-83030F14CC89}" type="parTrans" cxnId="{66127C1D-65D9-4F4C-86BF-47B47ECDF955}">
      <dgm:prSet/>
      <dgm:spPr/>
      <dgm:t>
        <a:bodyPr/>
        <a:lstStyle/>
        <a:p>
          <a:endParaRPr lang="en-US"/>
        </a:p>
      </dgm:t>
    </dgm:pt>
    <dgm:pt modelId="{003F91BA-B003-4258-9C14-9C5D62D7862B}" type="sibTrans" cxnId="{66127C1D-65D9-4F4C-86BF-47B47ECDF955}">
      <dgm:prSet/>
      <dgm:spPr/>
      <dgm:t>
        <a:bodyPr/>
        <a:lstStyle/>
        <a:p>
          <a:endParaRPr lang="en-US"/>
        </a:p>
      </dgm:t>
    </dgm:pt>
    <dgm:pt modelId="{82538849-AE76-4B20-96C0-E04E46153021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Coordinador LILACS</a:t>
          </a:r>
          <a:endParaRPr lang="en-US"/>
        </a:p>
      </dgm:t>
    </dgm:pt>
    <dgm:pt modelId="{FAC5B6DA-3427-409A-B28A-C9A337957DA9}" type="parTrans" cxnId="{66B74358-38C3-481F-BA85-9477159AB617}">
      <dgm:prSet/>
      <dgm:spPr/>
      <dgm:t>
        <a:bodyPr/>
        <a:lstStyle/>
        <a:p>
          <a:endParaRPr lang="en-US"/>
        </a:p>
      </dgm:t>
    </dgm:pt>
    <dgm:pt modelId="{3F930483-60A9-4705-9FEA-4192C1DA6653}" type="sibTrans" cxnId="{66B74358-38C3-481F-BA85-9477159AB617}">
      <dgm:prSet/>
      <dgm:spPr/>
      <dgm:t>
        <a:bodyPr/>
        <a:lstStyle/>
        <a:p>
          <a:endParaRPr lang="en-US"/>
        </a:p>
      </dgm:t>
    </dgm:pt>
    <dgm:pt modelId="{67A42BEB-9905-4BE5-84C7-AB226CDBF9C7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BIREME/OPS/OMS</a:t>
          </a:r>
        </a:p>
      </dgm:t>
    </dgm:pt>
    <dgm:pt modelId="{3FC779B4-7EF4-4908-8D69-9DF7337C271D}" type="parTrans" cxnId="{72576A10-568E-4073-AA36-8525B7AD255E}">
      <dgm:prSet/>
      <dgm:spPr/>
    </dgm:pt>
    <dgm:pt modelId="{E27026CA-AF2B-40CA-9404-2B7619505305}" type="sibTrans" cxnId="{72576A10-568E-4073-AA36-8525B7AD255E}">
      <dgm:prSet/>
      <dgm:spPr/>
      <dgm:t>
        <a:bodyPr/>
        <a:lstStyle/>
        <a:p>
          <a:endParaRPr lang="en-US"/>
        </a:p>
      </dgm:t>
    </dgm:pt>
    <dgm:pt modelId="{D1D22811-122A-48E0-9163-80BC09551CB9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Proceso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Evaluación</a:t>
          </a:r>
          <a:r>
            <a:rPr lang="en-US">
              <a:latin typeface="Calibri Light" panose="020F0302020204030204"/>
            </a:rPr>
            <a:t> y </a:t>
          </a:r>
          <a:r>
            <a:rPr lang="en-US" err="1">
              <a:latin typeface="Calibri Light" panose="020F0302020204030204"/>
            </a:rPr>
            <a:t>Selección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Revistas</a:t>
          </a:r>
          <a:r>
            <a:rPr lang="en-US">
              <a:latin typeface="Calibri Light" panose="020F0302020204030204"/>
            </a:rPr>
            <a:t> LILACS</a:t>
          </a:r>
        </a:p>
      </dgm:t>
    </dgm:pt>
    <dgm:pt modelId="{672DA931-1935-4D0D-9CBD-E4F26B24C47E}" type="parTrans" cxnId="{D8F7CC8B-B5EA-4A44-872B-ECB6C886A6D5}">
      <dgm:prSet/>
      <dgm:spPr/>
    </dgm:pt>
    <dgm:pt modelId="{81A3C4E3-8E8B-4899-A0C6-AFD2521AA672}" type="sibTrans" cxnId="{D8F7CC8B-B5EA-4A44-872B-ECB6C886A6D5}">
      <dgm:prSet/>
      <dgm:spPr/>
      <dgm:t>
        <a:bodyPr/>
        <a:lstStyle/>
        <a:p>
          <a:endParaRPr lang="en-US"/>
        </a:p>
      </dgm:t>
    </dgm:pt>
    <dgm:pt modelId="{18865E68-3E1F-4FD9-9860-3AA7FCA08C94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Coordinador</a:t>
          </a:r>
          <a:r>
            <a:rPr lang="en-US">
              <a:latin typeface="Calibri Light" panose="020F0302020204030204"/>
            </a:rPr>
            <a:t> LILACS y </a:t>
          </a:r>
          <a:r>
            <a:rPr lang="en-US" err="1">
              <a:latin typeface="Calibri Light" panose="020F0302020204030204"/>
            </a:rPr>
            <a:t>Comité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Evaluación</a:t>
          </a:r>
          <a:r>
            <a:rPr lang="en-US">
              <a:latin typeface="Calibri Light" panose="020F0302020204030204"/>
            </a:rPr>
            <a:t> Nacional/</a:t>
          </a:r>
          <a:r>
            <a:rPr lang="en-US" err="1">
              <a:latin typeface="Calibri Light" panose="020F0302020204030204"/>
            </a:rPr>
            <a:t>Temático</a:t>
          </a:r>
          <a:endParaRPr lang="en-US">
            <a:latin typeface="Calibri Light" panose="020F0302020204030204"/>
          </a:endParaRPr>
        </a:p>
      </dgm:t>
    </dgm:pt>
    <dgm:pt modelId="{03FFE5B2-F68D-483C-BDA2-7B1704083897}" type="parTrans" cxnId="{CC5A69B4-1403-4CD9-9418-9B85E13C0E66}">
      <dgm:prSet/>
      <dgm:spPr/>
    </dgm:pt>
    <dgm:pt modelId="{2F871305-D9D3-4697-94D6-4A32CDFBFD4D}" type="sibTrans" cxnId="{CC5A69B4-1403-4CD9-9418-9B85E13C0E66}">
      <dgm:prSet/>
      <dgm:spPr/>
      <dgm:t>
        <a:bodyPr/>
        <a:lstStyle/>
        <a:p>
          <a:endParaRPr lang="en-US"/>
        </a:p>
      </dgm:t>
    </dgm:pt>
    <dgm:pt modelId="{DA39A125-7499-49E9-BC02-A0C18E72E7A6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Decisión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sobre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revistas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indexadas</a:t>
          </a:r>
          <a:endParaRPr lang="en-US">
            <a:latin typeface="Calibri Light" panose="020F0302020204030204"/>
          </a:endParaRPr>
        </a:p>
      </dgm:t>
    </dgm:pt>
    <dgm:pt modelId="{43DE8AC3-DF24-43CD-AA5C-AE5D0D2CF501}" type="parTrans" cxnId="{AD792D3F-7118-4005-A1E7-79177C923D7D}">
      <dgm:prSet/>
      <dgm:spPr/>
    </dgm:pt>
    <dgm:pt modelId="{E388DDEB-9194-467F-9953-C85D152DC86F}" type="sibTrans" cxnId="{AD792D3F-7118-4005-A1E7-79177C923D7D}">
      <dgm:prSet/>
      <dgm:spPr/>
      <dgm:t>
        <a:bodyPr/>
        <a:lstStyle/>
        <a:p>
          <a:endParaRPr lang="en-US"/>
        </a:p>
      </dgm:t>
    </dgm:pt>
    <dgm:pt modelId="{F06D1596-E50E-4329-B19E-43151B5FD518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Comité</a:t>
          </a:r>
          <a:r>
            <a:rPr lang="en-US">
              <a:latin typeface="Calibri Light" panose="020F0302020204030204"/>
            </a:rPr>
            <a:t> de </a:t>
          </a:r>
          <a:r>
            <a:rPr lang="en-US" err="1">
              <a:latin typeface="Calibri Light" panose="020F0302020204030204"/>
            </a:rPr>
            <a:t>Evaluación</a:t>
          </a:r>
          <a:r>
            <a:rPr lang="en-US">
              <a:latin typeface="Calibri Light" panose="020F0302020204030204"/>
            </a:rPr>
            <a:t> Nacional/</a:t>
          </a:r>
          <a:r>
            <a:rPr lang="en-US" err="1">
              <a:latin typeface="Calibri Light" panose="020F0302020204030204"/>
            </a:rPr>
            <a:t>Temático</a:t>
          </a:r>
          <a:endParaRPr lang="en-US">
            <a:latin typeface="Calibri Light" panose="020F0302020204030204"/>
          </a:endParaRPr>
        </a:p>
      </dgm:t>
    </dgm:pt>
    <dgm:pt modelId="{C5026869-2DFF-4B24-AB3A-367CF2F38AB0}" type="parTrans" cxnId="{95C175A9-0A82-4CE9-AE77-706C1A9A1551}">
      <dgm:prSet/>
      <dgm:spPr/>
    </dgm:pt>
    <dgm:pt modelId="{C1608B54-8D32-4473-8631-080BB1997961}" type="sibTrans" cxnId="{95C175A9-0A82-4CE9-AE77-706C1A9A1551}">
      <dgm:prSet/>
      <dgm:spPr/>
      <dgm:t>
        <a:bodyPr/>
        <a:lstStyle/>
        <a:p>
          <a:endParaRPr lang="en-US"/>
        </a:p>
      </dgm:t>
    </dgm:pt>
    <dgm:pt modelId="{5AA050E4-8C95-40A9-BC1D-DE041EEE7271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Comunicación</a:t>
          </a:r>
          <a:r>
            <a:rPr lang="en-US">
              <a:latin typeface="Calibri Light" panose="020F0302020204030204"/>
            </a:rPr>
            <a:t> de la </a:t>
          </a:r>
          <a:r>
            <a:rPr lang="en-US" err="1">
              <a:latin typeface="Calibri Light" panose="020F0302020204030204"/>
            </a:rPr>
            <a:t>indexación</a:t>
          </a:r>
          <a:r>
            <a:rPr lang="en-US">
              <a:latin typeface="Calibri Light" panose="020F0302020204030204"/>
            </a:rPr>
            <a:t> al editor, CC y BIREME/OPS/OMS</a:t>
          </a:r>
        </a:p>
      </dgm:t>
    </dgm:pt>
    <dgm:pt modelId="{E7E19895-12C8-4438-9B5D-5E19C3327BEA}" type="parTrans" cxnId="{DAD70C15-3FB4-43EA-9894-9E89A7A83357}">
      <dgm:prSet/>
      <dgm:spPr/>
    </dgm:pt>
    <dgm:pt modelId="{4411FB9A-E41E-4247-97B4-89034041CCA3}" type="sibTrans" cxnId="{DAD70C15-3FB4-43EA-9894-9E89A7A83357}">
      <dgm:prSet/>
      <dgm:spPr/>
      <dgm:t>
        <a:bodyPr/>
        <a:lstStyle/>
        <a:p>
          <a:endParaRPr lang="en-US"/>
        </a:p>
      </dgm:t>
    </dgm:pt>
    <dgm:pt modelId="{9CB14B71-D594-4A94-B108-6DD940A80F9E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Coordinador LILACS Nacional/Temático</a:t>
          </a:r>
        </a:p>
      </dgm:t>
    </dgm:pt>
    <dgm:pt modelId="{A2FD2040-22A8-4031-ADE4-6DF51E07D65A}" type="parTrans" cxnId="{3B0DD8E7-8760-401E-A76A-1B5FFCF9B829}">
      <dgm:prSet/>
      <dgm:spPr/>
    </dgm:pt>
    <dgm:pt modelId="{DA7748B9-F041-449B-89E0-4C3754848D72}" type="sibTrans" cxnId="{3B0DD8E7-8760-401E-A76A-1B5FFCF9B829}">
      <dgm:prSet/>
      <dgm:spPr/>
      <dgm:t>
        <a:bodyPr/>
        <a:lstStyle/>
        <a:p>
          <a:endParaRPr lang="en-US"/>
        </a:p>
      </dgm:t>
    </dgm:pt>
    <dgm:pt modelId="{947D0870-2DC2-415D-BFDC-E54A705193AF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Definición</a:t>
          </a:r>
          <a:r>
            <a:rPr lang="en-US">
              <a:latin typeface="Calibri Light" panose="020F0302020204030204"/>
            </a:rPr>
            <a:t> del </a:t>
          </a:r>
          <a:r>
            <a:rPr lang="en-US" err="1">
              <a:latin typeface="Calibri Light" panose="020F0302020204030204"/>
            </a:rPr>
            <a:t>proceso</a:t>
          </a:r>
          <a:r>
            <a:rPr lang="en-US">
              <a:latin typeface="Calibri Light" panose="020F0302020204030204"/>
            </a:rPr>
            <a:t> de entrada de datos</a:t>
          </a:r>
        </a:p>
      </dgm:t>
    </dgm:pt>
    <dgm:pt modelId="{3D68303E-E54A-4DA1-B506-5325C4177CE1}" type="parTrans" cxnId="{49D65B53-E96F-471F-AFAB-5CC3C6B65036}">
      <dgm:prSet/>
      <dgm:spPr/>
    </dgm:pt>
    <dgm:pt modelId="{9978BA52-0435-4356-B0E3-B605FDA1DF8B}" type="sibTrans" cxnId="{49D65B53-E96F-471F-AFAB-5CC3C6B65036}">
      <dgm:prSet/>
      <dgm:spPr/>
      <dgm:t>
        <a:bodyPr/>
        <a:lstStyle/>
        <a:p>
          <a:endParaRPr lang="en-US"/>
        </a:p>
      </dgm:t>
    </dgm:pt>
    <dgm:pt modelId="{8E3AE3A6-8F38-4A91-814C-9B208E8348D4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Coordinador</a:t>
          </a:r>
          <a:r>
            <a:rPr lang="en-US">
              <a:latin typeface="Calibri Light" panose="020F0302020204030204"/>
            </a:rPr>
            <a:t> Nacional/</a:t>
          </a:r>
          <a:r>
            <a:rPr lang="en-US" err="1">
              <a:latin typeface="Calibri Light" panose="020F0302020204030204"/>
            </a:rPr>
            <a:t>Temático</a:t>
          </a:r>
          <a:r>
            <a:rPr lang="en-US">
              <a:latin typeface="Calibri Light" panose="020F0302020204030204"/>
            </a:rPr>
            <a:t> y BIREME/OPS/OMS</a:t>
          </a:r>
        </a:p>
      </dgm:t>
    </dgm:pt>
    <dgm:pt modelId="{20C4497B-3963-4AC8-BD73-596F91B3F87C}" type="parTrans" cxnId="{B213FFB3-FC13-47CF-A4F8-EAD1207289A9}">
      <dgm:prSet/>
      <dgm:spPr/>
    </dgm:pt>
    <dgm:pt modelId="{E173D89E-737A-4DC7-A4AF-CEAB9DAEE89E}" type="sibTrans" cxnId="{B213FFB3-FC13-47CF-A4F8-EAD1207289A9}">
      <dgm:prSet/>
      <dgm:spPr/>
      <dgm:t>
        <a:bodyPr/>
        <a:lstStyle/>
        <a:p>
          <a:endParaRPr lang="en-US"/>
        </a:p>
      </dgm:t>
    </dgm:pt>
    <dgm:pt modelId="{22FA1945-9972-4804-9715-7BB58873CFDA}">
      <dgm:prSet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Contribución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activa</a:t>
          </a:r>
          <a:r>
            <a:rPr lang="en-US">
              <a:latin typeface="Calibri Light" panose="020F0302020204030204"/>
            </a:rPr>
            <a:t> y punctual</a:t>
          </a:r>
        </a:p>
      </dgm:t>
    </dgm:pt>
    <dgm:pt modelId="{D16CBD73-EEB7-4ADC-BB97-C90B564A77AE}" type="parTrans" cxnId="{BA7A5319-20B5-4541-BD7B-03CD3E290CD5}">
      <dgm:prSet/>
      <dgm:spPr/>
    </dgm:pt>
    <dgm:pt modelId="{FDD49199-FC4F-410C-A16A-4075B7EA0225}" type="sibTrans" cxnId="{BA7A5319-20B5-4541-BD7B-03CD3E290CD5}">
      <dgm:prSet/>
      <dgm:spPr/>
      <dgm:t>
        <a:bodyPr/>
        <a:lstStyle/>
        <a:p>
          <a:endParaRPr lang="en-US"/>
        </a:p>
      </dgm:t>
    </dgm:pt>
    <dgm:pt modelId="{8AA7C05B-64AF-4973-A431-27DB0EA0DE1E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Editor de la </a:t>
          </a:r>
          <a:r>
            <a:rPr lang="en-US" err="1">
              <a:latin typeface="Calibri Light" panose="020F0302020204030204"/>
            </a:rPr>
            <a:t>Revista</a:t>
          </a:r>
          <a:r>
            <a:rPr lang="en-US">
              <a:latin typeface="Calibri Light" panose="020F0302020204030204"/>
            </a:rPr>
            <a:t> y Centro Cooperante indizador</a:t>
          </a:r>
        </a:p>
      </dgm:t>
    </dgm:pt>
    <dgm:pt modelId="{2072208B-4C16-4328-AB3E-4DCBD2965412}" type="parTrans" cxnId="{6F66F34B-4932-4B87-B2E3-C41E2BB308FD}">
      <dgm:prSet/>
      <dgm:spPr/>
    </dgm:pt>
    <dgm:pt modelId="{CEA08868-AFC6-44B1-AFB8-92C8AD2EC5ED}" type="sibTrans" cxnId="{6F66F34B-4932-4B87-B2E3-C41E2BB308FD}">
      <dgm:prSet/>
      <dgm:spPr/>
      <dgm:t>
        <a:bodyPr/>
        <a:lstStyle/>
        <a:p>
          <a:endParaRPr lang="en-US"/>
        </a:p>
      </dgm:t>
    </dgm:pt>
    <dgm:pt modelId="{6788DBFD-0ED4-4D58-85A6-044F6A4A5C1D}" type="pres">
      <dgm:prSet presAssocID="{E0B5CEAD-80D3-4382-A28E-FAD4299E81D6}" presName="diagram" presStyleCnt="0">
        <dgm:presLayoutVars>
          <dgm:dir/>
          <dgm:resizeHandles val="exact"/>
        </dgm:presLayoutVars>
      </dgm:prSet>
      <dgm:spPr/>
    </dgm:pt>
    <dgm:pt modelId="{FA9F6AF5-D3BF-4BBE-86AA-C57D2BCD4693}" type="pres">
      <dgm:prSet presAssocID="{1960B949-BD32-4BDA-B7C4-4FA6E78B5F8E}" presName="node" presStyleLbl="node1" presStyleIdx="0" presStyleCnt="8">
        <dgm:presLayoutVars>
          <dgm:bulletEnabled val="1"/>
        </dgm:presLayoutVars>
      </dgm:prSet>
      <dgm:spPr/>
    </dgm:pt>
    <dgm:pt modelId="{4F9FB376-17F9-4015-8767-35C27AA45418}" type="pres">
      <dgm:prSet presAssocID="{258B6628-809F-4CB5-BE25-8646836BA6CE}" presName="sibTrans" presStyleLbl="sibTrans2D1" presStyleIdx="0" presStyleCnt="7"/>
      <dgm:spPr/>
    </dgm:pt>
    <dgm:pt modelId="{AFA6AABB-C826-43E9-8218-E1F81C87FBA7}" type="pres">
      <dgm:prSet presAssocID="{258B6628-809F-4CB5-BE25-8646836BA6CE}" presName="connectorText" presStyleLbl="sibTrans2D1" presStyleIdx="0" presStyleCnt="7"/>
      <dgm:spPr/>
    </dgm:pt>
    <dgm:pt modelId="{F8A9820A-6516-4718-8C4C-D05A4F70588B}" type="pres">
      <dgm:prSet presAssocID="{1CBA20D8-6195-4241-89B8-AF59D3CAD08A}" presName="node" presStyleLbl="node1" presStyleIdx="1" presStyleCnt="8">
        <dgm:presLayoutVars>
          <dgm:bulletEnabled val="1"/>
        </dgm:presLayoutVars>
      </dgm:prSet>
      <dgm:spPr/>
    </dgm:pt>
    <dgm:pt modelId="{7BD3234D-EA98-4535-ACC7-ECE4D9277AF1}" type="pres">
      <dgm:prSet presAssocID="{F20D91FB-490F-4D39-90EA-235FE7EE6D49}" presName="sibTrans" presStyleLbl="sibTrans2D1" presStyleIdx="1" presStyleCnt="7"/>
      <dgm:spPr/>
    </dgm:pt>
    <dgm:pt modelId="{87BDDE6E-5F2E-46DB-AF13-0B4BBA513D10}" type="pres">
      <dgm:prSet presAssocID="{F20D91FB-490F-4D39-90EA-235FE7EE6D49}" presName="connectorText" presStyleLbl="sibTrans2D1" presStyleIdx="1" presStyleCnt="7"/>
      <dgm:spPr/>
    </dgm:pt>
    <dgm:pt modelId="{AE9CE9A1-59E8-4F6D-A4D2-669186F17331}" type="pres">
      <dgm:prSet presAssocID="{FB6B8655-BD92-46AD-9C0B-D067AAC66E9B}" presName="node" presStyleLbl="node1" presStyleIdx="2" presStyleCnt="8">
        <dgm:presLayoutVars>
          <dgm:bulletEnabled val="1"/>
        </dgm:presLayoutVars>
      </dgm:prSet>
      <dgm:spPr/>
    </dgm:pt>
    <dgm:pt modelId="{72C52CD7-AAB8-4554-A9A2-40933852D73A}" type="pres">
      <dgm:prSet presAssocID="{003F91BA-B003-4258-9C14-9C5D62D7862B}" presName="sibTrans" presStyleLbl="sibTrans2D1" presStyleIdx="2" presStyleCnt="7"/>
      <dgm:spPr/>
    </dgm:pt>
    <dgm:pt modelId="{8FD56875-250B-4238-9B2F-33E7A5F2707D}" type="pres">
      <dgm:prSet presAssocID="{003F91BA-B003-4258-9C14-9C5D62D7862B}" presName="connectorText" presStyleLbl="sibTrans2D1" presStyleIdx="2" presStyleCnt="7"/>
      <dgm:spPr/>
    </dgm:pt>
    <dgm:pt modelId="{093F7BE2-5607-4658-AA8C-2824911B2636}" type="pres">
      <dgm:prSet presAssocID="{D1D22811-122A-48E0-9163-80BC09551CB9}" presName="node" presStyleLbl="node1" presStyleIdx="3" presStyleCnt="8">
        <dgm:presLayoutVars>
          <dgm:bulletEnabled val="1"/>
        </dgm:presLayoutVars>
      </dgm:prSet>
      <dgm:spPr/>
    </dgm:pt>
    <dgm:pt modelId="{35012F69-0A7C-4F18-8493-BEE808CE16C0}" type="pres">
      <dgm:prSet presAssocID="{81A3C4E3-8E8B-4899-A0C6-AFD2521AA672}" presName="sibTrans" presStyleLbl="sibTrans2D1" presStyleIdx="3" presStyleCnt="7"/>
      <dgm:spPr/>
    </dgm:pt>
    <dgm:pt modelId="{11AF0ED7-532B-4982-86CB-25A3B570D068}" type="pres">
      <dgm:prSet presAssocID="{81A3C4E3-8E8B-4899-A0C6-AFD2521AA672}" presName="connectorText" presStyleLbl="sibTrans2D1" presStyleIdx="3" presStyleCnt="7"/>
      <dgm:spPr/>
    </dgm:pt>
    <dgm:pt modelId="{1684887A-B2CB-44B0-8D11-7BDA10E98D11}" type="pres">
      <dgm:prSet presAssocID="{DA39A125-7499-49E9-BC02-A0C18E72E7A6}" presName="node" presStyleLbl="node1" presStyleIdx="4" presStyleCnt="8">
        <dgm:presLayoutVars>
          <dgm:bulletEnabled val="1"/>
        </dgm:presLayoutVars>
      </dgm:prSet>
      <dgm:spPr/>
    </dgm:pt>
    <dgm:pt modelId="{3A45F85A-C947-45BC-BF68-ED7613E7C493}" type="pres">
      <dgm:prSet presAssocID="{E388DDEB-9194-467F-9953-C85D152DC86F}" presName="sibTrans" presStyleLbl="sibTrans2D1" presStyleIdx="4" presStyleCnt="7"/>
      <dgm:spPr/>
    </dgm:pt>
    <dgm:pt modelId="{9BF78252-6ED4-4B3A-8729-E5344F14D6B4}" type="pres">
      <dgm:prSet presAssocID="{E388DDEB-9194-467F-9953-C85D152DC86F}" presName="connectorText" presStyleLbl="sibTrans2D1" presStyleIdx="4" presStyleCnt="7"/>
      <dgm:spPr/>
    </dgm:pt>
    <dgm:pt modelId="{FB9A2B0B-FD48-4731-83BB-6FE602FE3B33}" type="pres">
      <dgm:prSet presAssocID="{5AA050E4-8C95-40A9-BC1D-DE041EEE7271}" presName="node" presStyleLbl="node1" presStyleIdx="5" presStyleCnt="8">
        <dgm:presLayoutVars>
          <dgm:bulletEnabled val="1"/>
        </dgm:presLayoutVars>
      </dgm:prSet>
      <dgm:spPr/>
    </dgm:pt>
    <dgm:pt modelId="{0AF690CF-AFEF-4B32-85C7-E245391D2DAD}" type="pres">
      <dgm:prSet presAssocID="{4411FB9A-E41E-4247-97B4-89034041CCA3}" presName="sibTrans" presStyleLbl="sibTrans2D1" presStyleIdx="5" presStyleCnt="7"/>
      <dgm:spPr/>
    </dgm:pt>
    <dgm:pt modelId="{14787FC1-FFEA-42FC-8AC6-DFC16860E31F}" type="pres">
      <dgm:prSet presAssocID="{4411FB9A-E41E-4247-97B4-89034041CCA3}" presName="connectorText" presStyleLbl="sibTrans2D1" presStyleIdx="5" presStyleCnt="7"/>
      <dgm:spPr/>
    </dgm:pt>
    <dgm:pt modelId="{9876B2CC-E8E4-4F51-B9AC-EBB80CC654E8}" type="pres">
      <dgm:prSet presAssocID="{947D0870-2DC2-415D-BFDC-E54A705193AF}" presName="node" presStyleLbl="node1" presStyleIdx="6" presStyleCnt="8">
        <dgm:presLayoutVars>
          <dgm:bulletEnabled val="1"/>
        </dgm:presLayoutVars>
      </dgm:prSet>
      <dgm:spPr/>
    </dgm:pt>
    <dgm:pt modelId="{4F7802D6-7AE7-4CB5-8090-FC42F5C61AE2}" type="pres">
      <dgm:prSet presAssocID="{9978BA52-0435-4356-B0E3-B605FDA1DF8B}" presName="sibTrans" presStyleLbl="sibTrans2D1" presStyleIdx="6" presStyleCnt="7"/>
      <dgm:spPr/>
    </dgm:pt>
    <dgm:pt modelId="{4984E7EA-5142-4563-9DCA-06AD6243A270}" type="pres">
      <dgm:prSet presAssocID="{9978BA52-0435-4356-B0E3-B605FDA1DF8B}" presName="connectorText" presStyleLbl="sibTrans2D1" presStyleIdx="6" presStyleCnt="7"/>
      <dgm:spPr/>
    </dgm:pt>
    <dgm:pt modelId="{D07647D8-35D7-4480-B97D-21808EF6036A}" type="pres">
      <dgm:prSet presAssocID="{22FA1945-9972-4804-9715-7BB58873CFDA}" presName="node" presStyleLbl="node1" presStyleIdx="7" presStyleCnt="8">
        <dgm:presLayoutVars>
          <dgm:bulletEnabled val="1"/>
        </dgm:presLayoutVars>
      </dgm:prSet>
      <dgm:spPr/>
    </dgm:pt>
  </dgm:ptLst>
  <dgm:cxnLst>
    <dgm:cxn modelId="{72576A10-568E-4073-AA36-8525B7AD255E}" srcId="{1960B949-BD32-4BDA-B7C4-4FA6E78B5F8E}" destId="{67A42BEB-9905-4BE5-84C7-AB226CDBF9C7}" srcOrd="0" destOrd="0" parTransId="{3FC779B4-7EF4-4908-8D69-9DF7337C271D}" sibTransId="{E27026CA-AF2B-40CA-9404-2B7619505305}"/>
    <dgm:cxn modelId="{91535C12-B268-4FBF-B867-16E173EDC30E}" type="presOf" srcId="{9978BA52-0435-4356-B0E3-B605FDA1DF8B}" destId="{4984E7EA-5142-4563-9DCA-06AD6243A270}" srcOrd="1" destOrd="0" presId="urn:microsoft.com/office/officeart/2005/8/layout/process5"/>
    <dgm:cxn modelId="{DAD70C15-3FB4-43EA-9894-9E89A7A83357}" srcId="{E0B5CEAD-80D3-4382-A28E-FAD4299E81D6}" destId="{5AA050E4-8C95-40A9-BC1D-DE041EEE7271}" srcOrd="5" destOrd="0" parTransId="{E7E19895-12C8-4438-9B5D-5E19C3327BEA}" sibTransId="{4411FB9A-E41E-4247-97B4-89034041CCA3}"/>
    <dgm:cxn modelId="{0D8ECE16-7894-48FB-A015-F136BA09150E}" type="presOf" srcId="{258B6628-809F-4CB5-BE25-8646836BA6CE}" destId="{AFA6AABB-C826-43E9-8218-E1F81C87FBA7}" srcOrd="1" destOrd="0" presId="urn:microsoft.com/office/officeart/2005/8/layout/process5"/>
    <dgm:cxn modelId="{90067017-D377-4E82-B193-3FAFD6674F8A}" type="presOf" srcId="{67A42BEB-9905-4BE5-84C7-AB226CDBF9C7}" destId="{FA9F6AF5-D3BF-4BBE-86AA-C57D2BCD4693}" srcOrd="0" destOrd="1" presId="urn:microsoft.com/office/officeart/2005/8/layout/process5"/>
    <dgm:cxn modelId="{9C0F3E19-3713-4F18-828B-E81EBA92EDF6}" type="presOf" srcId="{003F91BA-B003-4258-9C14-9C5D62D7862B}" destId="{72C52CD7-AAB8-4554-A9A2-40933852D73A}" srcOrd="0" destOrd="0" presId="urn:microsoft.com/office/officeart/2005/8/layout/process5"/>
    <dgm:cxn modelId="{BA7A5319-20B5-4541-BD7B-03CD3E290CD5}" srcId="{E0B5CEAD-80D3-4382-A28E-FAD4299E81D6}" destId="{22FA1945-9972-4804-9715-7BB58873CFDA}" srcOrd="7" destOrd="0" parTransId="{D16CBD73-EEB7-4ADC-BB97-C90B564A77AE}" sibTransId="{FDD49199-FC4F-410C-A16A-4075B7EA0225}"/>
    <dgm:cxn modelId="{66127C1D-65D9-4F4C-86BF-47B47ECDF955}" srcId="{E0B5CEAD-80D3-4382-A28E-FAD4299E81D6}" destId="{FB6B8655-BD92-46AD-9C0B-D067AAC66E9B}" srcOrd="2" destOrd="0" parTransId="{1E44A104-A554-4BD5-B6FD-83030F14CC89}" sibTransId="{003F91BA-B003-4258-9C14-9C5D62D7862B}"/>
    <dgm:cxn modelId="{F971A221-A0E3-4ABC-B1FD-9C83AC5BCB8D}" type="presOf" srcId="{706D025A-195B-4A33-9E64-09AE914024E1}" destId="{F8A9820A-6516-4718-8C4C-D05A4F70588B}" srcOrd="0" destOrd="1" presId="urn:microsoft.com/office/officeart/2005/8/layout/process5"/>
    <dgm:cxn modelId="{18384D23-BA54-489A-A2F8-2CEDA5E38694}" type="presOf" srcId="{DA39A125-7499-49E9-BC02-A0C18E72E7A6}" destId="{1684887A-B2CB-44B0-8D11-7BDA10E98D11}" srcOrd="0" destOrd="0" presId="urn:microsoft.com/office/officeart/2005/8/layout/process5"/>
    <dgm:cxn modelId="{F5FF092C-82AC-44DF-BF8F-0A491B67A638}" type="presOf" srcId="{82538849-AE76-4B20-96C0-E04E46153021}" destId="{AE9CE9A1-59E8-4F6D-A4D2-669186F17331}" srcOrd="0" destOrd="1" presId="urn:microsoft.com/office/officeart/2005/8/layout/process5"/>
    <dgm:cxn modelId="{1D308A37-A91D-4001-A2AD-9E15478B2909}" type="presOf" srcId="{E0B5CEAD-80D3-4382-A28E-FAD4299E81D6}" destId="{6788DBFD-0ED4-4D58-85A6-044F6A4A5C1D}" srcOrd="0" destOrd="0" presId="urn:microsoft.com/office/officeart/2005/8/layout/process5"/>
    <dgm:cxn modelId="{AD792D3F-7118-4005-A1E7-79177C923D7D}" srcId="{E0B5CEAD-80D3-4382-A28E-FAD4299E81D6}" destId="{DA39A125-7499-49E9-BC02-A0C18E72E7A6}" srcOrd="4" destOrd="0" parTransId="{43DE8AC3-DF24-43CD-AA5C-AE5D0D2CF501}" sibTransId="{E388DDEB-9194-467F-9953-C85D152DC86F}"/>
    <dgm:cxn modelId="{FE12A15B-8E18-4020-852C-52CD20993BB3}" type="presOf" srcId="{1960B949-BD32-4BDA-B7C4-4FA6E78B5F8E}" destId="{FA9F6AF5-D3BF-4BBE-86AA-C57D2BCD4693}" srcOrd="0" destOrd="0" presId="urn:microsoft.com/office/officeart/2005/8/layout/process5"/>
    <dgm:cxn modelId="{A155CE5D-065C-4FCA-8E51-49D25E506A51}" type="presOf" srcId="{1CBA20D8-6195-4241-89B8-AF59D3CAD08A}" destId="{F8A9820A-6516-4718-8C4C-D05A4F70588B}" srcOrd="0" destOrd="0" presId="urn:microsoft.com/office/officeart/2005/8/layout/process5"/>
    <dgm:cxn modelId="{24FDD565-898A-4A51-99BF-2AF682A4C60E}" type="presOf" srcId="{F20D91FB-490F-4D39-90EA-235FE7EE6D49}" destId="{87BDDE6E-5F2E-46DB-AF13-0B4BBA513D10}" srcOrd="1" destOrd="0" presId="urn:microsoft.com/office/officeart/2005/8/layout/process5"/>
    <dgm:cxn modelId="{03F85348-66ED-4BC0-8582-D8581223F215}" type="presOf" srcId="{003F91BA-B003-4258-9C14-9C5D62D7862B}" destId="{8FD56875-250B-4238-9B2F-33E7A5F2707D}" srcOrd="1" destOrd="0" presId="urn:microsoft.com/office/officeart/2005/8/layout/process5"/>
    <dgm:cxn modelId="{E8E4E46A-88E5-4875-ABA0-177D7E6F51B9}" type="presOf" srcId="{81A3C4E3-8E8B-4899-A0C6-AFD2521AA672}" destId="{35012F69-0A7C-4F18-8493-BEE808CE16C0}" srcOrd="0" destOrd="0" presId="urn:microsoft.com/office/officeart/2005/8/layout/process5"/>
    <dgm:cxn modelId="{6428E66A-76F4-4C45-8152-A7EA934F8AE8}" type="presOf" srcId="{E388DDEB-9194-467F-9953-C85D152DC86F}" destId="{3A45F85A-C947-45BC-BF68-ED7613E7C493}" srcOrd="0" destOrd="0" presId="urn:microsoft.com/office/officeart/2005/8/layout/process5"/>
    <dgm:cxn modelId="{7361E66A-C11F-482D-9717-E4AE20D15E08}" type="presOf" srcId="{22FA1945-9972-4804-9715-7BB58873CFDA}" destId="{D07647D8-35D7-4480-B97D-21808EF6036A}" srcOrd="0" destOrd="0" presId="urn:microsoft.com/office/officeart/2005/8/layout/process5"/>
    <dgm:cxn modelId="{6F66F34B-4932-4B87-B2E3-C41E2BB308FD}" srcId="{22FA1945-9972-4804-9715-7BB58873CFDA}" destId="{8AA7C05B-64AF-4973-A431-27DB0EA0DE1E}" srcOrd="0" destOrd="0" parTransId="{2072208B-4C16-4328-AB3E-4DCBD2965412}" sibTransId="{CEA08868-AFC6-44B1-AFB8-92C8AD2EC5ED}"/>
    <dgm:cxn modelId="{22EA126C-9B33-41CF-85B5-69633A118CF8}" type="presOf" srcId="{9CB14B71-D594-4A94-B108-6DD940A80F9E}" destId="{FB9A2B0B-FD48-4731-83BB-6FE602FE3B33}" srcOrd="0" destOrd="1" presId="urn:microsoft.com/office/officeart/2005/8/layout/process5"/>
    <dgm:cxn modelId="{49D65B53-E96F-471F-AFAB-5CC3C6B65036}" srcId="{E0B5CEAD-80D3-4382-A28E-FAD4299E81D6}" destId="{947D0870-2DC2-415D-BFDC-E54A705193AF}" srcOrd="6" destOrd="0" parTransId="{3D68303E-E54A-4DA1-B506-5325C4177CE1}" sibTransId="{9978BA52-0435-4356-B0E3-B605FDA1DF8B}"/>
    <dgm:cxn modelId="{9E546A73-788D-4571-AB82-0591393CBFDC}" type="presOf" srcId="{81A3C4E3-8E8B-4899-A0C6-AFD2521AA672}" destId="{11AF0ED7-532B-4982-86CB-25A3B570D068}" srcOrd="1" destOrd="0" presId="urn:microsoft.com/office/officeart/2005/8/layout/process5"/>
    <dgm:cxn modelId="{66B74358-38C3-481F-BA85-9477159AB617}" srcId="{FB6B8655-BD92-46AD-9C0B-D067AAC66E9B}" destId="{82538849-AE76-4B20-96C0-E04E46153021}" srcOrd="0" destOrd="0" parTransId="{FAC5B6DA-3427-409A-B28A-C9A337957DA9}" sibTransId="{3F930483-60A9-4705-9FEA-4192C1DA6653}"/>
    <dgm:cxn modelId="{EFFE515A-DA4B-432D-8DBA-E2E9B0FF999A}" type="presOf" srcId="{FB6B8655-BD92-46AD-9C0B-D067AAC66E9B}" destId="{AE9CE9A1-59E8-4F6D-A4D2-669186F17331}" srcOrd="0" destOrd="0" presId="urn:microsoft.com/office/officeart/2005/8/layout/process5"/>
    <dgm:cxn modelId="{C6ABFC5A-B733-4FD1-9D04-34B1B229CC36}" type="presOf" srcId="{D1D22811-122A-48E0-9163-80BC09551CB9}" destId="{093F7BE2-5607-4658-AA8C-2824911B2636}" srcOrd="0" destOrd="0" presId="urn:microsoft.com/office/officeart/2005/8/layout/process5"/>
    <dgm:cxn modelId="{D8F7CC8B-B5EA-4A44-872B-ECB6C886A6D5}" srcId="{E0B5CEAD-80D3-4382-A28E-FAD4299E81D6}" destId="{D1D22811-122A-48E0-9163-80BC09551CB9}" srcOrd="3" destOrd="0" parTransId="{672DA931-1935-4D0D-9CBD-E4F26B24C47E}" sibTransId="{81A3C4E3-8E8B-4899-A0C6-AFD2521AA672}"/>
    <dgm:cxn modelId="{95C175A9-0A82-4CE9-AE77-706C1A9A1551}" srcId="{DA39A125-7499-49E9-BC02-A0C18E72E7A6}" destId="{F06D1596-E50E-4329-B19E-43151B5FD518}" srcOrd="0" destOrd="0" parTransId="{C5026869-2DFF-4B24-AB3A-367CF2F38AB0}" sibTransId="{C1608B54-8D32-4473-8631-080BB1997961}"/>
    <dgm:cxn modelId="{F248A5A9-5FA0-4F7D-ABC1-EF5C3DDB519D}" type="presOf" srcId="{E388DDEB-9194-467F-9953-C85D152DC86F}" destId="{9BF78252-6ED4-4B3A-8729-E5344F14D6B4}" srcOrd="1" destOrd="0" presId="urn:microsoft.com/office/officeart/2005/8/layout/process5"/>
    <dgm:cxn modelId="{6ACB48AB-C33D-4637-BCE5-4204FB083E9A}" type="presOf" srcId="{4411FB9A-E41E-4247-97B4-89034041CCA3}" destId="{14787FC1-FFEA-42FC-8AC6-DFC16860E31F}" srcOrd="1" destOrd="0" presId="urn:microsoft.com/office/officeart/2005/8/layout/process5"/>
    <dgm:cxn modelId="{E7E7B1AF-A30C-4F67-97DF-1476C185A759}" type="presOf" srcId="{9978BA52-0435-4356-B0E3-B605FDA1DF8B}" destId="{4F7802D6-7AE7-4CB5-8090-FC42F5C61AE2}" srcOrd="0" destOrd="0" presId="urn:microsoft.com/office/officeart/2005/8/layout/process5"/>
    <dgm:cxn modelId="{B213FFB3-FC13-47CF-A4F8-EAD1207289A9}" srcId="{947D0870-2DC2-415D-BFDC-E54A705193AF}" destId="{8E3AE3A6-8F38-4A91-814C-9B208E8348D4}" srcOrd="0" destOrd="0" parTransId="{20C4497B-3963-4AC8-BD73-596F91B3F87C}" sibTransId="{E173D89E-737A-4DC7-A4AF-CEAB9DAEE89E}"/>
    <dgm:cxn modelId="{CC5A69B4-1403-4CD9-9418-9B85E13C0E66}" srcId="{D1D22811-122A-48E0-9163-80BC09551CB9}" destId="{18865E68-3E1F-4FD9-9860-3AA7FCA08C94}" srcOrd="0" destOrd="0" parTransId="{03FFE5B2-F68D-483C-BDA2-7B1704083897}" sibTransId="{2F871305-D9D3-4697-94D6-4A32CDFBFD4D}"/>
    <dgm:cxn modelId="{C3BFECC1-39F2-4159-8BFF-2904B198CEAD}" type="presOf" srcId="{947D0870-2DC2-415D-BFDC-E54A705193AF}" destId="{9876B2CC-E8E4-4F51-B9AC-EBB80CC654E8}" srcOrd="0" destOrd="0" presId="urn:microsoft.com/office/officeart/2005/8/layout/process5"/>
    <dgm:cxn modelId="{0CF64EC3-E9EE-4592-954D-BA88A6580989}" srcId="{E0B5CEAD-80D3-4382-A28E-FAD4299E81D6}" destId="{1CBA20D8-6195-4241-89B8-AF59D3CAD08A}" srcOrd="1" destOrd="0" parTransId="{2C021E83-4C7B-443C-819F-4AA145B053E0}" sibTransId="{F20D91FB-490F-4D39-90EA-235FE7EE6D49}"/>
    <dgm:cxn modelId="{473334CA-DD2B-4109-8A0C-615F2056C34D}" type="presOf" srcId="{F20D91FB-490F-4D39-90EA-235FE7EE6D49}" destId="{7BD3234D-EA98-4535-ACC7-ECE4D9277AF1}" srcOrd="0" destOrd="0" presId="urn:microsoft.com/office/officeart/2005/8/layout/process5"/>
    <dgm:cxn modelId="{14FAA0CC-4F72-4522-9BD0-528283BC1224}" type="presOf" srcId="{5AA050E4-8C95-40A9-BC1D-DE041EEE7271}" destId="{FB9A2B0B-FD48-4731-83BB-6FE602FE3B33}" srcOrd="0" destOrd="0" presId="urn:microsoft.com/office/officeart/2005/8/layout/process5"/>
    <dgm:cxn modelId="{3A527ECD-BF26-4A32-8DDD-96B849B5230F}" type="presOf" srcId="{F06D1596-E50E-4329-B19E-43151B5FD518}" destId="{1684887A-B2CB-44B0-8D11-7BDA10E98D11}" srcOrd="0" destOrd="1" presId="urn:microsoft.com/office/officeart/2005/8/layout/process5"/>
    <dgm:cxn modelId="{C42938D1-1D89-4FCE-9B8B-FC41C0FE618C}" type="presOf" srcId="{258B6628-809F-4CB5-BE25-8646836BA6CE}" destId="{4F9FB376-17F9-4015-8767-35C27AA45418}" srcOrd="0" destOrd="0" presId="urn:microsoft.com/office/officeart/2005/8/layout/process5"/>
    <dgm:cxn modelId="{9A2A48D4-DE32-499E-9A31-8CB43E1E07F0}" type="presOf" srcId="{18865E68-3E1F-4FD9-9860-3AA7FCA08C94}" destId="{093F7BE2-5607-4658-AA8C-2824911B2636}" srcOrd="0" destOrd="1" presId="urn:microsoft.com/office/officeart/2005/8/layout/process5"/>
    <dgm:cxn modelId="{3B0DD8E7-8760-401E-A76A-1B5FFCF9B829}" srcId="{5AA050E4-8C95-40A9-BC1D-DE041EEE7271}" destId="{9CB14B71-D594-4A94-B108-6DD940A80F9E}" srcOrd="0" destOrd="0" parTransId="{A2FD2040-22A8-4031-ADE4-6DF51E07D65A}" sibTransId="{DA7748B9-F041-449B-89E0-4C3754848D72}"/>
    <dgm:cxn modelId="{3480EFE7-F20E-4B01-B65F-5E8CC493E36A}" type="presOf" srcId="{4411FB9A-E41E-4247-97B4-89034041CCA3}" destId="{0AF690CF-AFEF-4B32-85C7-E245391D2DAD}" srcOrd="0" destOrd="0" presId="urn:microsoft.com/office/officeart/2005/8/layout/process5"/>
    <dgm:cxn modelId="{35494CED-F69E-4F70-AF38-EC85637F3A41}" srcId="{E0B5CEAD-80D3-4382-A28E-FAD4299E81D6}" destId="{1960B949-BD32-4BDA-B7C4-4FA6E78B5F8E}" srcOrd="0" destOrd="0" parTransId="{71DE5D5D-2A09-4DE4-899C-E096FEE25CCD}" sibTransId="{258B6628-809F-4CB5-BE25-8646836BA6CE}"/>
    <dgm:cxn modelId="{C76944EF-09C3-4DC3-BE18-883C8D53B6C5}" srcId="{1CBA20D8-6195-4241-89B8-AF59D3CAD08A}" destId="{706D025A-195B-4A33-9E64-09AE914024E1}" srcOrd="0" destOrd="0" parTransId="{FF1ED12D-0602-4DD2-8AC1-C6F78F045586}" sibTransId="{89011EAA-5AF2-4343-9AAC-CA9E4CF30AD7}"/>
    <dgm:cxn modelId="{267352F4-751A-4902-8EA9-3AF5FDCF1841}" type="presOf" srcId="{8AA7C05B-64AF-4973-A431-27DB0EA0DE1E}" destId="{D07647D8-35D7-4480-B97D-21808EF6036A}" srcOrd="0" destOrd="1" presId="urn:microsoft.com/office/officeart/2005/8/layout/process5"/>
    <dgm:cxn modelId="{52C48EF9-8C08-4CE5-9EE3-70828E9FEF8A}" type="presOf" srcId="{8E3AE3A6-8F38-4A91-814C-9B208E8348D4}" destId="{9876B2CC-E8E4-4F51-B9AC-EBB80CC654E8}" srcOrd="0" destOrd="1" presId="urn:microsoft.com/office/officeart/2005/8/layout/process5"/>
    <dgm:cxn modelId="{992781D5-6319-4F7E-B43C-4FAE7C74EE95}" type="presParOf" srcId="{6788DBFD-0ED4-4D58-85A6-044F6A4A5C1D}" destId="{FA9F6AF5-D3BF-4BBE-86AA-C57D2BCD4693}" srcOrd="0" destOrd="0" presId="urn:microsoft.com/office/officeart/2005/8/layout/process5"/>
    <dgm:cxn modelId="{B65BC091-492E-40C4-A5CF-44C37CED0297}" type="presParOf" srcId="{6788DBFD-0ED4-4D58-85A6-044F6A4A5C1D}" destId="{4F9FB376-17F9-4015-8767-35C27AA45418}" srcOrd="1" destOrd="0" presId="urn:microsoft.com/office/officeart/2005/8/layout/process5"/>
    <dgm:cxn modelId="{26EF04EC-E1BF-49FC-81D7-6D6E0764E7DE}" type="presParOf" srcId="{4F9FB376-17F9-4015-8767-35C27AA45418}" destId="{AFA6AABB-C826-43E9-8218-E1F81C87FBA7}" srcOrd="0" destOrd="0" presId="urn:microsoft.com/office/officeart/2005/8/layout/process5"/>
    <dgm:cxn modelId="{9DC6BD53-166D-4617-8C83-55851A154525}" type="presParOf" srcId="{6788DBFD-0ED4-4D58-85A6-044F6A4A5C1D}" destId="{F8A9820A-6516-4718-8C4C-D05A4F70588B}" srcOrd="2" destOrd="0" presId="urn:microsoft.com/office/officeart/2005/8/layout/process5"/>
    <dgm:cxn modelId="{28184B1C-B857-4922-8CC7-B4A702127E97}" type="presParOf" srcId="{6788DBFD-0ED4-4D58-85A6-044F6A4A5C1D}" destId="{7BD3234D-EA98-4535-ACC7-ECE4D9277AF1}" srcOrd="3" destOrd="0" presId="urn:microsoft.com/office/officeart/2005/8/layout/process5"/>
    <dgm:cxn modelId="{B1BB0EF6-29D9-49AF-872E-4E3FC5CE00C9}" type="presParOf" srcId="{7BD3234D-EA98-4535-ACC7-ECE4D9277AF1}" destId="{87BDDE6E-5F2E-46DB-AF13-0B4BBA513D10}" srcOrd="0" destOrd="0" presId="urn:microsoft.com/office/officeart/2005/8/layout/process5"/>
    <dgm:cxn modelId="{82EB02AF-B9AD-42E9-B857-750C9D096946}" type="presParOf" srcId="{6788DBFD-0ED4-4D58-85A6-044F6A4A5C1D}" destId="{AE9CE9A1-59E8-4F6D-A4D2-669186F17331}" srcOrd="4" destOrd="0" presId="urn:microsoft.com/office/officeart/2005/8/layout/process5"/>
    <dgm:cxn modelId="{2CAF1363-4E36-4560-BD45-04A34DDD4E47}" type="presParOf" srcId="{6788DBFD-0ED4-4D58-85A6-044F6A4A5C1D}" destId="{72C52CD7-AAB8-4554-A9A2-40933852D73A}" srcOrd="5" destOrd="0" presId="urn:microsoft.com/office/officeart/2005/8/layout/process5"/>
    <dgm:cxn modelId="{28E9A5F8-74E1-48BA-896A-D5D02B380415}" type="presParOf" srcId="{72C52CD7-AAB8-4554-A9A2-40933852D73A}" destId="{8FD56875-250B-4238-9B2F-33E7A5F2707D}" srcOrd="0" destOrd="0" presId="urn:microsoft.com/office/officeart/2005/8/layout/process5"/>
    <dgm:cxn modelId="{FDC28A96-B2E4-4E15-97B2-B46E57025D2F}" type="presParOf" srcId="{6788DBFD-0ED4-4D58-85A6-044F6A4A5C1D}" destId="{093F7BE2-5607-4658-AA8C-2824911B2636}" srcOrd="6" destOrd="0" presId="urn:microsoft.com/office/officeart/2005/8/layout/process5"/>
    <dgm:cxn modelId="{93379F11-FBB9-4C34-B9C2-C509FCDC6D42}" type="presParOf" srcId="{6788DBFD-0ED4-4D58-85A6-044F6A4A5C1D}" destId="{35012F69-0A7C-4F18-8493-BEE808CE16C0}" srcOrd="7" destOrd="0" presId="urn:microsoft.com/office/officeart/2005/8/layout/process5"/>
    <dgm:cxn modelId="{67BD3A61-12BB-4136-BB58-7A0B44C39EDD}" type="presParOf" srcId="{35012F69-0A7C-4F18-8493-BEE808CE16C0}" destId="{11AF0ED7-532B-4982-86CB-25A3B570D068}" srcOrd="0" destOrd="0" presId="urn:microsoft.com/office/officeart/2005/8/layout/process5"/>
    <dgm:cxn modelId="{601FD7C2-2A96-4461-ACF5-A7790D257584}" type="presParOf" srcId="{6788DBFD-0ED4-4D58-85A6-044F6A4A5C1D}" destId="{1684887A-B2CB-44B0-8D11-7BDA10E98D11}" srcOrd="8" destOrd="0" presId="urn:microsoft.com/office/officeart/2005/8/layout/process5"/>
    <dgm:cxn modelId="{AB8AD72D-08E9-40E1-A287-9914D43C4B6E}" type="presParOf" srcId="{6788DBFD-0ED4-4D58-85A6-044F6A4A5C1D}" destId="{3A45F85A-C947-45BC-BF68-ED7613E7C493}" srcOrd="9" destOrd="0" presId="urn:microsoft.com/office/officeart/2005/8/layout/process5"/>
    <dgm:cxn modelId="{0B822F73-BB11-4262-908D-4A727B2AB0EF}" type="presParOf" srcId="{3A45F85A-C947-45BC-BF68-ED7613E7C493}" destId="{9BF78252-6ED4-4B3A-8729-E5344F14D6B4}" srcOrd="0" destOrd="0" presId="urn:microsoft.com/office/officeart/2005/8/layout/process5"/>
    <dgm:cxn modelId="{1366EBA6-6F2F-445D-9914-1F6FAEE1BF3F}" type="presParOf" srcId="{6788DBFD-0ED4-4D58-85A6-044F6A4A5C1D}" destId="{FB9A2B0B-FD48-4731-83BB-6FE602FE3B33}" srcOrd="10" destOrd="0" presId="urn:microsoft.com/office/officeart/2005/8/layout/process5"/>
    <dgm:cxn modelId="{335481F3-AFC8-43F6-87B4-A68FFCF46E02}" type="presParOf" srcId="{6788DBFD-0ED4-4D58-85A6-044F6A4A5C1D}" destId="{0AF690CF-AFEF-4B32-85C7-E245391D2DAD}" srcOrd="11" destOrd="0" presId="urn:microsoft.com/office/officeart/2005/8/layout/process5"/>
    <dgm:cxn modelId="{07B0EFF9-92CD-4338-819C-EB1DBF688B37}" type="presParOf" srcId="{0AF690CF-AFEF-4B32-85C7-E245391D2DAD}" destId="{14787FC1-FFEA-42FC-8AC6-DFC16860E31F}" srcOrd="0" destOrd="0" presId="urn:microsoft.com/office/officeart/2005/8/layout/process5"/>
    <dgm:cxn modelId="{6FD3F779-A085-4434-B338-E08E74E8AB0A}" type="presParOf" srcId="{6788DBFD-0ED4-4D58-85A6-044F6A4A5C1D}" destId="{9876B2CC-E8E4-4F51-B9AC-EBB80CC654E8}" srcOrd="12" destOrd="0" presId="urn:microsoft.com/office/officeart/2005/8/layout/process5"/>
    <dgm:cxn modelId="{66FDEC08-39A0-4431-9810-8F65478FCF84}" type="presParOf" srcId="{6788DBFD-0ED4-4D58-85A6-044F6A4A5C1D}" destId="{4F7802D6-7AE7-4CB5-8090-FC42F5C61AE2}" srcOrd="13" destOrd="0" presId="urn:microsoft.com/office/officeart/2005/8/layout/process5"/>
    <dgm:cxn modelId="{EFA5055D-E8A9-46D9-8F2F-846205CF28B2}" type="presParOf" srcId="{4F7802D6-7AE7-4CB5-8090-FC42F5C61AE2}" destId="{4984E7EA-5142-4563-9DCA-06AD6243A270}" srcOrd="0" destOrd="0" presId="urn:microsoft.com/office/officeart/2005/8/layout/process5"/>
    <dgm:cxn modelId="{BC72C94F-0F90-4DAC-A3D2-4A2C0182485B}" type="presParOf" srcId="{6788DBFD-0ED4-4D58-85A6-044F6A4A5C1D}" destId="{D07647D8-35D7-4480-B97D-21808EF6036A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5CEAD-80D3-4382-A28E-FAD4299E81D6}" type="doc">
      <dgm:prSet loTypeId="urn:microsoft.com/office/officeart/2005/8/layout/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960B949-BD32-4BDA-B7C4-4FA6E78B5F8E}">
      <dgm:prSet phldrT="[Text]"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Criterios de evaluación y selección de revistas científicas LILACS (país/área temática) publicado</a:t>
          </a:r>
          <a:endParaRPr lang="es-419" noProof="0"/>
        </a:p>
      </dgm:t>
    </dgm:pt>
    <dgm:pt modelId="{71DE5D5D-2A09-4DE4-899C-E096FEE25CCD}" type="parTrans" cxnId="{35494CED-F69E-4F70-AF38-EC85637F3A41}">
      <dgm:prSet/>
      <dgm:spPr/>
      <dgm:t>
        <a:bodyPr/>
        <a:lstStyle/>
        <a:p>
          <a:endParaRPr lang="es-419" noProof="0"/>
        </a:p>
      </dgm:t>
    </dgm:pt>
    <dgm:pt modelId="{258B6628-809F-4CB5-BE25-8646836BA6CE}" type="sibTrans" cxnId="{35494CED-F69E-4F70-AF38-EC85637F3A41}">
      <dgm:prSet/>
      <dgm:spPr/>
      <dgm:t>
        <a:bodyPr/>
        <a:lstStyle/>
        <a:p>
          <a:endParaRPr lang="es-419" noProof="0"/>
        </a:p>
      </dgm:t>
    </dgm:pt>
    <dgm:pt modelId="{1CBA20D8-6195-4241-89B8-AF59D3CAD08A}">
      <dgm:prSet phldrT="[Text]"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Divulgación de la apertura del proceso de evaluación y selección</a:t>
          </a:r>
          <a:endParaRPr lang="es-419" noProof="0"/>
        </a:p>
      </dgm:t>
    </dgm:pt>
    <dgm:pt modelId="{2C021E83-4C7B-443C-819F-4AA145B053E0}" type="parTrans" cxnId="{0CF64EC3-E9EE-4592-954D-BA88A6580989}">
      <dgm:prSet/>
      <dgm:spPr/>
      <dgm:t>
        <a:bodyPr/>
        <a:lstStyle/>
        <a:p>
          <a:endParaRPr lang="es-419" noProof="0"/>
        </a:p>
      </dgm:t>
    </dgm:pt>
    <dgm:pt modelId="{F20D91FB-490F-4D39-90EA-235FE7EE6D49}" type="sibTrans" cxnId="{0CF64EC3-E9EE-4592-954D-BA88A6580989}">
      <dgm:prSet/>
      <dgm:spPr/>
      <dgm:t>
        <a:bodyPr/>
        <a:lstStyle/>
        <a:p>
          <a:endParaRPr lang="es-419" noProof="0"/>
        </a:p>
      </dgm:t>
    </dgm:pt>
    <dgm:pt modelId="{706D025A-195B-4A33-9E64-09AE914024E1}">
      <dgm:prSet phldrT="[Text]"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Coordinador LILACS</a:t>
          </a:r>
          <a:endParaRPr lang="es-419" noProof="0"/>
        </a:p>
      </dgm:t>
    </dgm:pt>
    <dgm:pt modelId="{FF1ED12D-0602-4DD2-8AC1-C6F78F045586}" type="parTrans" cxnId="{C76944EF-09C3-4DC3-BE18-883C8D53B6C5}">
      <dgm:prSet/>
      <dgm:spPr/>
      <dgm:t>
        <a:bodyPr/>
        <a:lstStyle/>
        <a:p>
          <a:endParaRPr lang="es-419" noProof="0"/>
        </a:p>
      </dgm:t>
    </dgm:pt>
    <dgm:pt modelId="{89011EAA-5AF2-4343-9AAC-CA9E4CF30AD7}" type="sibTrans" cxnId="{C76944EF-09C3-4DC3-BE18-883C8D53B6C5}">
      <dgm:prSet/>
      <dgm:spPr/>
      <dgm:t>
        <a:bodyPr/>
        <a:lstStyle/>
        <a:p>
          <a:endParaRPr lang="es-419" noProof="0"/>
        </a:p>
      </dgm:t>
    </dgm:pt>
    <dgm:pt modelId="{82538849-AE76-4B20-96C0-E04E46153021}">
      <dgm:prSet phldrT="[Text]"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Coordinador LILACS</a:t>
          </a:r>
          <a:endParaRPr lang="es-419" noProof="0"/>
        </a:p>
      </dgm:t>
    </dgm:pt>
    <dgm:pt modelId="{FAC5B6DA-3427-409A-B28A-C9A337957DA9}" type="parTrans" cxnId="{66B74358-38C3-481F-BA85-9477159AB617}">
      <dgm:prSet/>
      <dgm:spPr/>
      <dgm:t>
        <a:bodyPr/>
        <a:lstStyle/>
        <a:p>
          <a:endParaRPr lang="es-419" noProof="0"/>
        </a:p>
      </dgm:t>
    </dgm:pt>
    <dgm:pt modelId="{3F930483-60A9-4705-9FEA-4192C1DA6653}" type="sibTrans" cxnId="{66B74358-38C3-481F-BA85-9477159AB617}">
      <dgm:prSet/>
      <dgm:spPr/>
      <dgm:t>
        <a:bodyPr/>
        <a:lstStyle/>
        <a:p>
          <a:endParaRPr lang="es-419" noProof="0"/>
        </a:p>
      </dgm:t>
    </dgm:pt>
    <dgm:pt modelId="{67A42BEB-9905-4BE5-84C7-AB226CDBF9C7}">
      <dgm:prSet phldr="0"/>
      <dgm:spPr/>
      <dgm:t>
        <a:bodyPr/>
        <a:lstStyle/>
        <a:p>
          <a:r>
            <a:rPr lang="es-419" noProof="0">
              <a:latin typeface="Calibri Light" panose="020F0302020204030204"/>
            </a:rPr>
            <a:t>Coordinador LILACS</a:t>
          </a:r>
        </a:p>
      </dgm:t>
    </dgm:pt>
    <dgm:pt modelId="{3FC779B4-7EF4-4908-8D69-9DF7337C271D}" type="parTrans" cxnId="{72576A10-568E-4073-AA36-8525B7AD255E}">
      <dgm:prSet/>
      <dgm:spPr/>
      <dgm:t>
        <a:bodyPr/>
        <a:lstStyle/>
        <a:p>
          <a:endParaRPr lang="es-419" noProof="0"/>
        </a:p>
      </dgm:t>
    </dgm:pt>
    <dgm:pt modelId="{E27026CA-AF2B-40CA-9404-2B7619505305}" type="sibTrans" cxnId="{72576A10-568E-4073-AA36-8525B7AD255E}">
      <dgm:prSet/>
      <dgm:spPr/>
      <dgm:t>
        <a:bodyPr/>
        <a:lstStyle/>
        <a:p>
          <a:endParaRPr lang="es-419" noProof="0"/>
        </a:p>
      </dgm:t>
    </dgm:pt>
    <dgm:pt modelId="{D1D22811-122A-48E0-9163-80BC09551CB9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Generación de informes de formato, endogamia, citas y evaluación por pares</a:t>
          </a:r>
        </a:p>
      </dgm:t>
    </dgm:pt>
    <dgm:pt modelId="{672DA931-1935-4D0D-9CBD-E4F26B24C47E}" type="parTrans" cxnId="{D8F7CC8B-B5EA-4A44-872B-ECB6C886A6D5}">
      <dgm:prSet/>
      <dgm:spPr/>
      <dgm:t>
        <a:bodyPr/>
        <a:lstStyle/>
        <a:p>
          <a:endParaRPr lang="es-419" noProof="0"/>
        </a:p>
      </dgm:t>
    </dgm:pt>
    <dgm:pt modelId="{81A3C4E3-8E8B-4899-A0C6-AFD2521AA672}" type="sibTrans" cxnId="{D8F7CC8B-B5EA-4A44-872B-ECB6C886A6D5}">
      <dgm:prSet/>
      <dgm:spPr/>
      <dgm:t>
        <a:bodyPr/>
        <a:lstStyle/>
        <a:p>
          <a:endParaRPr lang="es-419" noProof="0"/>
        </a:p>
      </dgm:t>
    </dgm:pt>
    <dgm:pt modelId="{18865E68-3E1F-4FD9-9860-3AA7FCA08C94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Coordinador LILACS</a:t>
          </a:r>
        </a:p>
      </dgm:t>
    </dgm:pt>
    <dgm:pt modelId="{03FFE5B2-F68D-483C-BDA2-7B1704083897}" type="parTrans" cxnId="{CC5A69B4-1403-4CD9-9418-9B85E13C0E66}">
      <dgm:prSet/>
      <dgm:spPr/>
      <dgm:t>
        <a:bodyPr/>
        <a:lstStyle/>
        <a:p>
          <a:endParaRPr lang="es-419" noProof="0"/>
        </a:p>
      </dgm:t>
    </dgm:pt>
    <dgm:pt modelId="{2F871305-D9D3-4697-94D6-4A32CDFBFD4D}" type="sibTrans" cxnId="{CC5A69B4-1403-4CD9-9418-9B85E13C0E66}">
      <dgm:prSet/>
      <dgm:spPr/>
      <dgm:t>
        <a:bodyPr/>
        <a:lstStyle/>
        <a:p>
          <a:endParaRPr lang="es-419" noProof="0"/>
        </a:p>
      </dgm:t>
    </dgm:pt>
    <dgm:pt modelId="{DA39A125-7499-49E9-BC02-A0C18E72E7A6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Evaluación de las revistas</a:t>
          </a:r>
        </a:p>
      </dgm:t>
    </dgm:pt>
    <dgm:pt modelId="{43DE8AC3-DF24-43CD-AA5C-AE5D0D2CF501}" type="parTrans" cxnId="{AD792D3F-7118-4005-A1E7-79177C923D7D}">
      <dgm:prSet/>
      <dgm:spPr/>
      <dgm:t>
        <a:bodyPr/>
        <a:lstStyle/>
        <a:p>
          <a:endParaRPr lang="es-419" noProof="0"/>
        </a:p>
      </dgm:t>
    </dgm:pt>
    <dgm:pt modelId="{E388DDEB-9194-467F-9953-C85D152DC86F}" type="sibTrans" cxnId="{AD792D3F-7118-4005-A1E7-79177C923D7D}">
      <dgm:prSet/>
      <dgm:spPr/>
      <dgm:t>
        <a:bodyPr/>
        <a:lstStyle/>
        <a:p>
          <a:endParaRPr lang="es-419" noProof="0"/>
        </a:p>
      </dgm:t>
    </dgm:pt>
    <dgm:pt modelId="{5AA050E4-8C95-40A9-BC1D-DE041EEE7271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Reunión del Comité de Evaluación y Selección de Revistas LILACS Brasil</a:t>
          </a:r>
        </a:p>
      </dgm:t>
    </dgm:pt>
    <dgm:pt modelId="{E7E19895-12C8-4438-9B5D-5E19C3327BEA}" type="parTrans" cxnId="{DAD70C15-3FB4-43EA-9894-9E89A7A83357}">
      <dgm:prSet/>
      <dgm:spPr/>
      <dgm:t>
        <a:bodyPr/>
        <a:lstStyle/>
        <a:p>
          <a:endParaRPr lang="es-419" noProof="0"/>
        </a:p>
      </dgm:t>
    </dgm:pt>
    <dgm:pt modelId="{4411FB9A-E41E-4247-97B4-89034041CCA3}" type="sibTrans" cxnId="{DAD70C15-3FB4-43EA-9894-9E89A7A83357}">
      <dgm:prSet/>
      <dgm:spPr/>
      <dgm:t>
        <a:bodyPr/>
        <a:lstStyle/>
        <a:p>
          <a:endParaRPr lang="es-419" noProof="0"/>
        </a:p>
      </dgm:t>
    </dgm:pt>
    <dgm:pt modelId="{9CB14B71-D594-4A94-B108-6DD940A80F9E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BIREME/OPS/OMS</a:t>
          </a:r>
          <a:br>
            <a:rPr lang="es-419" noProof="0">
              <a:latin typeface="Calibri Light" panose="020F0302020204030204"/>
            </a:rPr>
          </a:br>
          <a:r>
            <a:rPr lang="es-419" noProof="0">
              <a:latin typeface="Calibri Light" panose="020F0302020204030204"/>
            </a:rPr>
            <a:t>Ministerio de Salud de Brasil </a:t>
          </a:r>
          <a:br>
            <a:rPr lang="es-419" noProof="0">
              <a:latin typeface="Calibri Light" panose="020F0302020204030204"/>
            </a:rPr>
          </a:br>
          <a:r>
            <a:rPr lang="es-419" noProof="0">
              <a:latin typeface="Calibri Light" panose="020F0302020204030204"/>
            </a:rPr>
            <a:t>Comité LILACS</a:t>
          </a:r>
        </a:p>
      </dgm:t>
    </dgm:pt>
    <dgm:pt modelId="{A2FD2040-22A8-4031-ADE4-6DF51E07D65A}" type="parTrans" cxnId="{3B0DD8E7-8760-401E-A76A-1B5FFCF9B829}">
      <dgm:prSet/>
      <dgm:spPr/>
      <dgm:t>
        <a:bodyPr/>
        <a:lstStyle/>
        <a:p>
          <a:endParaRPr lang="es-419" noProof="0"/>
        </a:p>
      </dgm:t>
    </dgm:pt>
    <dgm:pt modelId="{DA7748B9-F041-449B-89E0-4C3754848D72}" type="sibTrans" cxnId="{3B0DD8E7-8760-401E-A76A-1B5FFCF9B829}">
      <dgm:prSet/>
      <dgm:spPr/>
      <dgm:t>
        <a:bodyPr/>
        <a:lstStyle/>
        <a:p>
          <a:endParaRPr lang="es-419" noProof="0"/>
        </a:p>
      </dgm:t>
    </dgm:pt>
    <dgm:pt modelId="{947D0870-2DC2-415D-BFDC-E54A705193AF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Publicación del Resultado de la Reunión</a:t>
          </a:r>
        </a:p>
      </dgm:t>
    </dgm:pt>
    <dgm:pt modelId="{3D68303E-E54A-4DA1-B506-5325C4177CE1}" type="parTrans" cxnId="{49D65B53-E96F-471F-AFAB-5CC3C6B65036}">
      <dgm:prSet/>
      <dgm:spPr/>
      <dgm:t>
        <a:bodyPr/>
        <a:lstStyle/>
        <a:p>
          <a:endParaRPr lang="es-419" noProof="0"/>
        </a:p>
      </dgm:t>
    </dgm:pt>
    <dgm:pt modelId="{9978BA52-0435-4356-B0E3-B605FDA1DF8B}" type="sibTrans" cxnId="{49D65B53-E96F-471F-AFAB-5CC3C6B65036}">
      <dgm:prSet/>
      <dgm:spPr/>
      <dgm:t>
        <a:bodyPr/>
        <a:lstStyle/>
        <a:p>
          <a:endParaRPr lang="es-419" noProof="0"/>
        </a:p>
      </dgm:t>
    </dgm:pt>
    <dgm:pt modelId="{8AA7C05B-64AF-4973-A431-27DB0EA0DE1E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Proceso de inicio de contribución a LILACS</a:t>
          </a:r>
        </a:p>
      </dgm:t>
    </dgm:pt>
    <dgm:pt modelId="{2072208B-4C16-4328-AB3E-4DCBD2965412}" type="parTrans" cxnId="{6F66F34B-4932-4B87-B2E3-C41E2BB308FD}">
      <dgm:prSet/>
      <dgm:spPr/>
      <dgm:t>
        <a:bodyPr/>
        <a:lstStyle/>
        <a:p>
          <a:endParaRPr lang="es-419" noProof="0"/>
        </a:p>
      </dgm:t>
    </dgm:pt>
    <dgm:pt modelId="{CEA08868-AFC6-44B1-AFB8-92C8AD2EC5ED}" type="sibTrans" cxnId="{6F66F34B-4932-4B87-B2E3-C41E2BB308FD}">
      <dgm:prSet/>
      <dgm:spPr/>
      <dgm:t>
        <a:bodyPr/>
        <a:lstStyle/>
        <a:p>
          <a:endParaRPr lang="es-419" noProof="0"/>
        </a:p>
      </dgm:t>
    </dgm:pt>
    <dgm:pt modelId="{5ED0FBCA-7F51-45D0-9A3B-A12441796CE6}">
      <dgm:prSet phldrT="[Text]"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Preanálisis de las revistas sometidas</a:t>
          </a:r>
          <a:endParaRPr lang="es-419" noProof="0"/>
        </a:p>
      </dgm:t>
    </dgm:pt>
    <dgm:pt modelId="{07B64E24-B587-4C86-A7A6-ADCD1492ABF2}" type="parTrans" cxnId="{CD223740-71AE-4908-9B1C-AD1171B1C62F}">
      <dgm:prSet/>
      <dgm:spPr/>
      <dgm:t>
        <a:bodyPr/>
        <a:lstStyle/>
        <a:p>
          <a:endParaRPr lang="es-419" noProof="0"/>
        </a:p>
      </dgm:t>
    </dgm:pt>
    <dgm:pt modelId="{13003530-2DF3-442D-9D4C-934169461324}" type="sibTrans" cxnId="{CD223740-71AE-4908-9B1C-AD1171B1C62F}">
      <dgm:prSet/>
      <dgm:spPr/>
      <dgm:t>
        <a:bodyPr/>
        <a:lstStyle/>
        <a:p>
          <a:endParaRPr lang="es-419" noProof="0"/>
        </a:p>
      </dgm:t>
    </dgm:pt>
    <dgm:pt modelId="{F06D1596-E50E-4329-B19E-43151B5FD518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Comité  LILACS</a:t>
          </a:r>
        </a:p>
      </dgm:t>
    </dgm:pt>
    <dgm:pt modelId="{C1608B54-8D32-4473-8631-080BB1997961}" type="sibTrans" cxnId="{95C175A9-0A82-4CE9-AE77-706C1A9A1551}">
      <dgm:prSet/>
      <dgm:spPr/>
      <dgm:t>
        <a:bodyPr/>
        <a:lstStyle/>
        <a:p>
          <a:endParaRPr lang="es-419" noProof="0"/>
        </a:p>
      </dgm:t>
    </dgm:pt>
    <dgm:pt modelId="{C5026869-2DFF-4B24-AB3A-367CF2F38AB0}" type="parTrans" cxnId="{95C175A9-0A82-4CE9-AE77-706C1A9A1551}">
      <dgm:prSet/>
      <dgm:spPr/>
      <dgm:t>
        <a:bodyPr/>
        <a:lstStyle/>
        <a:p>
          <a:endParaRPr lang="es-419" noProof="0"/>
        </a:p>
      </dgm:t>
    </dgm:pt>
    <dgm:pt modelId="{271957A2-A3AC-4F44-8BC7-52237B8228CF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BIREME/OPS/OMS</a:t>
          </a:r>
        </a:p>
      </dgm:t>
    </dgm:pt>
    <dgm:pt modelId="{85FB3AFA-25D6-4067-8E9A-6B63D41DC158}" type="sibTrans" cxnId="{82CE431C-A6D6-41A7-9348-3509D45FD8C5}">
      <dgm:prSet/>
      <dgm:spPr/>
      <dgm:t>
        <a:bodyPr/>
        <a:lstStyle/>
        <a:p>
          <a:endParaRPr lang="es-419" noProof="0"/>
        </a:p>
      </dgm:t>
    </dgm:pt>
    <dgm:pt modelId="{F8E74E50-E893-46F6-9115-2A2BA3E160D0}" type="parTrans" cxnId="{82CE431C-A6D6-41A7-9348-3509D45FD8C5}">
      <dgm:prSet/>
      <dgm:spPr/>
      <dgm:t>
        <a:bodyPr/>
        <a:lstStyle/>
        <a:p>
          <a:endParaRPr lang="es-419" noProof="0"/>
        </a:p>
      </dgm:t>
    </dgm:pt>
    <dgm:pt modelId="{5877720B-6386-411A-94C3-0000AFF59C53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Reevaluación de Revistas aprobados con restricción</a:t>
          </a:r>
        </a:p>
      </dgm:t>
    </dgm:pt>
    <dgm:pt modelId="{32DC62EF-280B-4A80-94ED-3B8567747E02}" type="parTrans" cxnId="{8A14001F-5845-4A15-9986-2CC7C3446188}">
      <dgm:prSet/>
      <dgm:spPr/>
      <dgm:t>
        <a:bodyPr/>
        <a:lstStyle/>
        <a:p>
          <a:endParaRPr lang="es-419" noProof="0"/>
        </a:p>
      </dgm:t>
    </dgm:pt>
    <dgm:pt modelId="{3B9218EA-E39D-4619-970C-D6D9BE5048C0}" type="sibTrans" cxnId="{8A14001F-5845-4A15-9986-2CC7C3446188}">
      <dgm:prSet/>
      <dgm:spPr/>
      <dgm:t>
        <a:bodyPr/>
        <a:lstStyle/>
        <a:p>
          <a:endParaRPr lang="es-419" noProof="0"/>
        </a:p>
      </dgm:t>
    </dgm:pt>
    <dgm:pt modelId="{3DEACA99-5A1A-46E0-9FF8-23B1137C34C2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BIREME y Comité LILACS</a:t>
          </a:r>
        </a:p>
      </dgm:t>
    </dgm:pt>
    <dgm:pt modelId="{3942584D-264B-4DA8-BC4D-2B8CC8740775}" type="parTrans" cxnId="{30B15BDC-E4BC-4CEF-9E43-48158168877E}">
      <dgm:prSet/>
      <dgm:spPr/>
      <dgm:t>
        <a:bodyPr/>
        <a:lstStyle/>
        <a:p>
          <a:endParaRPr lang="es-419" noProof="0"/>
        </a:p>
      </dgm:t>
    </dgm:pt>
    <dgm:pt modelId="{539DE4DE-3258-4177-9ADA-360F5CF4C632}" type="sibTrans" cxnId="{30B15BDC-E4BC-4CEF-9E43-48158168877E}">
      <dgm:prSet/>
      <dgm:spPr/>
      <dgm:t>
        <a:bodyPr/>
        <a:lstStyle/>
        <a:p>
          <a:endParaRPr lang="es-419" noProof="0"/>
        </a:p>
      </dgm:t>
    </dgm:pt>
    <dgm:pt modelId="{7107596B-524D-46EA-ABE8-044D948D643A}">
      <dgm:prSet phldr="0"/>
      <dgm:spPr/>
      <dgm:t>
        <a:bodyPr/>
        <a:lstStyle/>
        <a:p>
          <a:pPr rtl="0"/>
          <a:r>
            <a:rPr lang="es-419" noProof="0">
              <a:latin typeface="Calibri Light" panose="020F0302020204030204"/>
            </a:rPr>
            <a:t>BIREME/OPS/OMS</a:t>
          </a:r>
        </a:p>
      </dgm:t>
    </dgm:pt>
    <dgm:pt modelId="{25409725-B5DF-43ED-A547-34B94E203CBC}" type="parTrans" cxnId="{AED2786F-513C-4597-A7B2-702DF2C5A1D9}">
      <dgm:prSet/>
      <dgm:spPr/>
      <dgm:t>
        <a:bodyPr/>
        <a:lstStyle/>
        <a:p>
          <a:endParaRPr lang="es-419" noProof="0"/>
        </a:p>
      </dgm:t>
    </dgm:pt>
    <dgm:pt modelId="{224C31AB-1D17-46D6-9F5D-E0A6D470AED2}" type="sibTrans" cxnId="{AED2786F-513C-4597-A7B2-702DF2C5A1D9}">
      <dgm:prSet/>
      <dgm:spPr/>
      <dgm:t>
        <a:bodyPr/>
        <a:lstStyle/>
        <a:p>
          <a:endParaRPr lang="es-419" noProof="0"/>
        </a:p>
      </dgm:t>
    </dgm:pt>
    <dgm:pt modelId="{6788DBFD-0ED4-4D58-85A6-044F6A4A5C1D}" type="pres">
      <dgm:prSet presAssocID="{E0B5CEAD-80D3-4382-A28E-FAD4299E81D6}" presName="diagram" presStyleCnt="0">
        <dgm:presLayoutVars>
          <dgm:dir/>
          <dgm:resizeHandles val="exact"/>
        </dgm:presLayoutVars>
      </dgm:prSet>
      <dgm:spPr/>
    </dgm:pt>
    <dgm:pt modelId="{FA9F6AF5-D3BF-4BBE-86AA-C57D2BCD4693}" type="pres">
      <dgm:prSet presAssocID="{1960B949-BD32-4BDA-B7C4-4FA6E78B5F8E}" presName="node" presStyleLbl="node1" presStyleIdx="0" presStyleCnt="9">
        <dgm:presLayoutVars>
          <dgm:bulletEnabled val="1"/>
        </dgm:presLayoutVars>
      </dgm:prSet>
      <dgm:spPr/>
    </dgm:pt>
    <dgm:pt modelId="{4F9FB376-17F9-4015-8767-35C27AA45418}" type="pres">
      <dgm:prSet presAssocID="{258B6628-809F-4CB5-BE25-8646836BA6CE}" presName="sibTrans" presStyleLbl="sibTrans2D1" presStyleIdx="0" presStyleCnt="8"/>
      <dgm:spPr/>
    </dgm:pt>
    <dgm:pt modelId="{AFA6AABB-C826-43E9-8218-E1F81C87FBA7}" type="pres">
      <dgm:prSet presAssocID="{258B6628-809F-4CB5-BE25-8646836BA6CE}" presName="connectorText" presStyleLbl="sibTrans2D1" presStyleIdx="0" presStyleCnt="8"/>
      <dgm:spPr/>
    </dgm:pt>
    <dgm:pt modelId="{F8A9820A-6516-4718-8C4C-D05A4F70588B}" type="pres">
      <dgm:prSet presAssocID="{1CBA20D8-6195-4241-89B8-AF59D3CAD08A}" presName="node" presStyleLbl="node1" presStyleIdx="1" presStyleCnt="9">
        <dgm:presLayoutVars>
          <dgm:bulletEnabled val="1"/>
        </dgm:presLayoutVars>
      </dgm:prSet>
      <dgm:spPr/>
    </dgm:pt>
    <dgm:pt modelId="{7BD3234D-EA98-4535-ACC7-ECE4D9277AF1}" type="pres">
      <dgm:prSet presAssocID="{F20D91FB-490F-4D39-90EA-235FE7EE6D49}" presName="sibTrans" presStyleLbl="sibTrans2D1" presStyleIdx="1" presStyleCnt="8"/>
      <dgm:spPr/>
    </dgm:pt>
    <dgm:pt modelId="{87BDDE6E-5F2E-46DB-AF13-0B4BBA513D10}" type="pres">
      <dgm:prSet presAssocID="{F20D91FB-490F-4D39-90EA-235FE7EE6D49}" presName="connectorText" presStyleLbl="sibTrans2D1" presStyleIdx="1" presStyleCnt="8"/>
      <dgm:spPr/>
    </dgm:pt>
    <dgm:pt modelId="{07142861-14D4-4215-BF48-38DB6A421EAA}" type="pres">
      <dgm:prSet presAssocID="{5ED0FBCA-7F51-45D0-9A3B-A12441796CE6}" presName="node" presStyleLbl="node1" presStyleIdx="2" presStyleCnt="9">
        <dgm:presLayoutVars>
          <dgm:bulletEnabled val="1"/>
        </dgm:presLayoutVars>
      </dgm:prSet>
      <dgm:spPr/>
    </dgm:pt>
    <dgm:pt modelId="{616F9DF6-8BCF-45D8-9936-60BC7E34AD7C}" type="pres">
      <dgm:prSet presAssocID="{13003530-2DF3-442D-9D4C-934169461324}" presName="sibTrans" presStyleLbl="sibTrans2D1" presStyleIdx="2" presStyleCnt="8"/>
      <dgm:spPr/>
    </dgm:pt>
    <dgm:pt modelId="{2B3267D7-5B98-43FF-BE63-ECE45097C782}" type="pres">
      <dgm:prSet presAssocID="{13003530-2DF3-442D-9D4C-934169461324}" presName="connectorText" presStyleLbl="sibTrans2D1" presStyleIdx="2" presStyleCnt="8"/>
      <dgm:spPr/>
    </dgm:pt>
    <dgm:pt modelId="{093F7BE2-5607-4658-AA8C-2824911B2636}" type="pres">
      <dgm:prSet presAssocID="{D1D22811-122A-48E0-9163-80BC09551CB9}" presName="node" presStyleLbl="node1" presStyleIdx="3" presStyleCnt="9">
        <dgm:presLayoutVars>
          <dgm:bulletEnabled val="1"/>
        </dgm:presLayoutVars>
      </dgm:prSet>
      <dgm:spPr/>
    </dgm:pt>
    <dgm:pt modelId="{35012F69-0A7C-4F18-8493-BEE808CE16C0}" type="pres">
      <dgm:prSet presAssocID="{81A3C4E3-8E8B-4899-A0C6-AFD2521AA672}" presName="sibTrans" presStyleLbl="sibTrans2D1" presStyleIdx="3" presStyleCnt="8"/>
      <dgm:spPr/>
    </dgm:pt>
    <dgm:pt modelId="{11AF0ED7-532B-4982-86CB-25A3B570D068}" type="pres">
      <dgm:prSet presAssocID="{81A3C4E3-8E8B-4899-A0C6-AFD2521AA672}" presName="connectorText" presStyleLbl="sibTrans2D1" presStyleIdx="3" presStyleCnt="8"/>
      <dgm:spPr/>
    </dgm:pt>
    <dgm:pt modelId="{1684887A-B2CB-44B0-8D11-7BDA10E98D11}" type="pres">
      <dgm:prSet presAssocID="{DA39A125-7499-49E9-BC02-A0C18E72E7A6}" presName="node" presStyleLbl="node1" presStyleIdx="4" presStyleCnt="9">
        <dgm:presLayoutVars>
          <dgm:bulletEnabled val="1"/>
        </dgm:presLayoutVars>
      </dgm:prSet>
      <dgm:spPr/>
    </dgm:pt>
    <dgm:pt modelId="{3A45F85A-C947-45BC-BF68-ED7613E7C493}" type="pres">
      <dgm:prSet presAssocID="{E388DDEB-9194-467F-9953-C85D152DC86F}" presName="sibTrans" presStyleLbl="sibTrans2D1" presStyleIdx="4" presStyleCnt="8"/>
      <dgm:spPr/>
    </dgm:pt>
    <dgm:pt modelId="{9BF78252-6ED4-4B3A-8729-E5344F14D6B4}" type="pres">
      <dgm:prSet presAssocID="{E388DDEB-9194-467F-9953-C85D152DC86F}" presName="connectorText" presStyleLbl="sibTrans2D1" presStyleIdx="4" presStyleCnt="8"/>
      <dgm:spPr/>
    </dgm:pt>
    <dgm:pt modelId="{FB9A2B0B-FD48-4731-83BB-6FE602FE3B33}" type="pres">
      <dgm:prSet presAssocID="{5AA050E4-8C95-40A9-BC1D-DE041EEE7271}" presName="node" presStyleLbl="node1" presStyleIdx="5" presStyleCnt="9">
        <dgm:presLayoutVars>
          <dgm:bulletEnabled val="1"/>
        </dgm:presLayoutVars>
      </dgm:prSet>
      <dgm:spPr/>
    </dgm:pt>
    <dgm:pt modelId="{0AF690CF-AFEF-4B32-85C7-E245391D2DAD}" type="pres">
      <dgm:prSet presAssocID="{4411FB9A-E41E-4247-97B4-89034041CCA3}" presName="sibTrans" presStyleLbl="sibTrans2D1" presStyleIdx="5" presStyleCnt="8"/>
      <dgm:spPr/>
    </dgm:pt>
    <dgm:pt modelId="{14787FC1-FFEA-42FC-8AC6-DFC16860E31F}" type="pres">
      <dgm:prSet presAssocID="{4411FB9A-E41E-4247-97B4-89034041CCA3}" presName="connectorText" presStyleLbl="sibTrans2D1" presStyleIdx="5" presStyleCnt="8"/>
      <dgm:spPr/>
    </dgm:pt>
    <dgm:pt modelId="{9876B2CC-E8E4-4F51-B9AC-EBB80CC654E8}" type="pres">
      <dgm:prSet presAssocID="{947D0870-2DC2-415D-BFDC-E54A705193AF}" presName="node" presStyleLbl="node1" presStyleIdx="6" presStyleCnt="9">
        <dgm:presLayoutVars>
          <dgm:bulletEnabled val="1"/>
        </dgm:presLayoutVars>
      </dgm:prSet>
      <dgm:spPr/>
    </dgm:pt>
    <dgm:pt modelId="{4F7802D6-7AE7-4CB5-8090-FC42F5C61AE2}" type="pres">
      <dgm:prSet presAssocID="{9978BA52-0435-4356-B0E3-B605FDA1DF8B}" presName="sibTrans" presStyleLbl="sibTrans2D1" presStyleIdx="6" presStyleCnt="8"/>
      <dgm:spPr/>
    </dgm:pt>
    <dgm:pt modelId="{4984E7EA-5142-4563-9DCA-06AD6243A270}" type="pres">
      <dgm:prSet presAssocID="{9978BA52-0435-4356-B0E3-B605FDA1DF8B}" presName="connectorText" presStyleLbl="sibTrans2D1" presStyleIdx="6" presStyleCnt="8"/>
      <dgm:spPr/>
    </dgm:pt>
    <dgm:pt modelId="{717E0675-9095-49CE-820C-3D7B0BF34554}" type="pres">
      <dgm:prSet presAssocID="{5877720B-6386-411A-94C3-0000AFF59C53}" presName="node" presStyleLbl="node1" presStyleIdx="7" presStyleCnt="9">
        <dgm:presLayoutVars>
          <dgm:bulletEnabled val="1"/>
        </dgm:presLayoutVars>
      </dgm:prSet>
      <dgm:spPr/>
    </dgm:pt>
    <dgm:pt modelId="{D5EC1A48-EC3C-488E-8EB4-43571FCEE163}" type="pres">
      <dgm:prSet presAssocID="{3B9218EA-E39D-4619-970C-D6D9BE5048C0}" presName="sibTrans" presStyleLbl="sibTrans2D1" presStyleIdx="7" presStyleCnt="8"/>
      <dgm:spPr/>
    </dgm:pt>
    <dgm:pt modelId="{391A1734-5F8F-4339-A8B6-705A2DE874DF}" type="pres">
      <dgm:prSet presAssocID="{3B9218EA-E39D-4619-970C-D6D9BE5048C0}" presName="connectorText" presStyleLbl="sibTrans2D1" presStyleIdx="7" presStyleCnt="8"/>
      <dgm:spPr/>
    </dgm:pt>
    <dgm:pt modelId="{15F8276B-1448-49AF-B07B-37F5B756164B}" type="pres">
      <dgm:prSet presAssocID="{8AA7C05B-64AF-4973-A431-27DB0EA0DE1E}" presName="node" presStyleLbl="node1" presStyleIdx="8" presStyleCnt="9">
        <dgm:presLayoutVars>
          <dgm:bulletEnabled val="1"/>
        </dgm:presLayoutVars>
      </dgm:prSet>
      <dgm:spPr/>
    </dgm:pt>
  </dgm:ptLst>
  <dgm:cxnLst>
    <dgm:cxn modelId="{A7AB4B0C-CF29-46BE-A525-18E7CA91AE5E}" type="presOf" srcId="{13003530-2DF3-442D-9D4C-934169461324}" destId="{616F9DF6-8BCF-45D8-9936-60BC7E34AD7C}" srcOrd="0" destOrd="0" presId="urn:microsoft.com/office/officeart/2005/8/layout/process5"/>
    <dgm:cxn modelId="{72576A10-568E-4073-AA36-8525B7AD255E}" srcId="{1960B949-BD32-4BDA-B7C4-4FA6E78B5F8E}" destId="{67A42BEB-9905-4BE5-84C7-AB226CDBF9C7}" srcOrd="0" destOrd="0" parTransId="{3FC779B4-7EF4-4908-8D69-9DF7337C271D}" sibTransId="{E27026CA-AF2B-40CA-9404-2B7619505305}"/>
    <dgm:cxn modelId="{91535C12-B268-4FBF-B867-16E173EDC30E}" type="presOf" srcId="{9978BA52-0435-4356-B0E3-B605FDA1DF8B}" destId="{4984E7EA-5142-4563-9DCA-06AD6243A270}" srcOrd="1" destOrd="0" presId="urn:microsoft.com/office/officeart/2005/8/layout/process5"/>
    <dgm:cxn modelId="{DAD70C15-3FB4-43EA-9894-9E89A7A83357}" srcId="{E0B5CEAD-80D3-4382-A28E-FAD4299E81D6}" destId="{5AA050E4-8C95-40A9-BC1D-DE041EEE7271}" srcOrd="5" destOrd="0" parTransId="{E7E19895-12C8-4438-9B5D-5E19C3327BEA}" sibTransId="{4411FB9A-E41E-4247-97B4-89034041CCA3}"/>
    <dgm:cxn modelId="{0D8ECE16-7894-48FB-A015-F136BA09150E}" type="presOf" srcId="{258B6628-809F-4CB5-BE25-8646836BA6CE}" destId="{AFA6AABB-C826-43E9-8218-E1F81C87FBA7}" srcOrd="1" destOrd="0" presId="urn:microsoft.com/office/officeart/2005/8/layout/process5"/>
    <dgm:cxn modelId="{90067017-D377-4E82-B193-3FAFD6674F8A}" type="presOf" srcId="{67A42BEB-9905-4BE5-84C7-AB226CDBF9C7}" destId="{FA9F6AF5-D3BF-4BBE-86AA-C57D2BCD4693}" srcOrd="0" destOrd="1" presId="urn:microsoft.com/office/officeart/2005/8/layout/process5"/>
    <dgm:cxn modelId="{82CE431C-A6D6-41A7-9348-3509D45FD8C5}" srcId="{947D0870-2DC2-415D-BFDC-E54A705193AF}" destId="{271957A2-A3AC-4F44-8BC7-52237B8228CF}" srcOrd="0" destOrd="0" parTransId="{F8E74E50-E893-46F6-9115-2A2BA3E160D0}" sibTransId="{85FB3AFA-25D6-4067-8E9A-6B63D41DC158}"/>
    <dgm:cxn modelId="{8A14001F-5845-4A15-9986-2CC7C3446188}" srcId="{E0B5CEAD-80D3-4382-A28E-FAD4299E81D6}" destId="{5877720B-6386-411A-94C3-0000AFF59C53}" srcOrd="7" destOrd="0" parTransId="{32DC62EF-280B-4A80-94ED-3B8567747E02}" sibTransId="{3B9218EA-E39D-4619-970C-D6D9BE5048C0}"/>
    <dgm:cxn modelId="{F971A221-A0E3-4ABC-B1FD-9C83AC5BCB8D}" type="presOf" srcId="{706D025A-195B-4A33-9E64-09AE914024E1}" destId="{F8A9820A-6516-4718-8C4C-D05A4F70588B}" srcOrd="0" destOrd="1" presId="urn:microsoft.com/office/officeart/2005/8/layout/process5"/>
    <dgm:cxn modelId="{18384D23-BA54-489A-A2F8-2CEDA5E38694}" type="presOf" srcId="{DA39A125-7499-49E9-BC02-A0C18E72E7A6}" destId="{1684887A-B2CB-44B0-8D11-7BDA10E98D11}" srcOrd="0" destOrd="0" presId="urn:microsoft.com/office/officeart/2005/8/layout/process5"/>
    <dgm:cxn modelId="{1D308A37-A91D-4001-A2AD-9E15478B2909}" type="presOf" srcId="{E0B5CEAD-80D3-4382-A28E-FAD4299E81D6}" destId="{6788DBFD-0ED4-4D58-85A6-044F6A4A5C1D}" srcOrd="0" destOrd="0" presId="urn:microsoft.com/office/officeart/2005/8/layout/process5"/>
    <dgm:cxn modelId="{AD792D3F-7118-4005-A1E7-79177C923D7D}" srcId="{E0B5CEAD-80D3-4382-A28E-FAD4299E81D6}" destId="{DA39A125-7499-49E9-BC02-A0C18E72E7A6}" srcOrd="4" destOrd="0" parTransId="{43DE8AC3-DF24-43CD-AA5C-AE5D0D2CF501}" sibTransId="{E388DDEB-9194-467F-9953-C85D152DC86F}"/>
    <dgm:cxn modelId="{CD223740-71AE-4908-9B1C-AD1171B1C62F}" srcId="{E0B5CEAD-80D3-4382-A28E-FAD4299E81D6}" destId="{5ED0FBCA-7F51-45D0-9A3B-A12441796CE6}" srcOrd="2" destOrd="0" parTransId="{07B64E24-B587-4C86-A7A6-ADCD1492ABF2}" sibTransId="{13003530-2DF3-442D-9D4C-934169461324}"/>
    <dgm:cxn modelId="{FE12A15B-8E18-4020-852C-52CD20993BB3}" type="presOf" srcId="{1960B949-BD32-4BDA-B7C4-4FA6E78B5F8E}" destId="{FA9F6AF5-D3BF-4BBE-86AA-C57D2BCD4693}" srcOrd="0" destOrd="0" presId="urn:microsoft.com/office/officeart/2005/8/layout/process5"/>
    <dgm:cxn modelId="{A155CE5D-065C-4FCA-8E51-49D25E506A51}" type="presOf" srcId="{1CBA20D8-6195-4241-89B8-AF59D3CAD08A}" destId="{F8A9820A-6516-4718-8C4C-D05A4F70588B}" srcOrd="0" destOrd="0" presId="urn:microsoft.com/office/officeart/2005/8/layout/process5"/>
    <dgm:cxn modelId="{64244560-7BBA-4F48-9B42-FBCEE794C315}" type="presOf" srcId="{271957A2-A3AC-4F44-8BC7-52237B8228CF}" destId="{9876B2CC-E8E4-4F51-B9AC-EBB80CC654E8}" srcOrd="0" destOrd="1" presId="urn:microsoft.com/office/officeart/2005/8/layout/process5"/>
    <dgm:cxn modelId="{9362EE63-4E9D-4B91-B6BD-8CBFA75692D1}" type="presOf" srcId="{3B9218EA-E39D-4619-970C-D6D9BE5048C0}" destId="{D5EC1A48-EC3C-488E-8EB4-43571FCEE163}" srcOrd="0" destOrd="0" presId="urn:microsoft.com/office/officeart/2005/8/layout/process5"/>
    <dgm:cxn modelId="{24FDD565-898A-4A51-99BF-2AF682A4C60E}" type="presOf" srcId="{F20D91FB-490F-4D39-90EA-235FE7EE6D49}" destId="{87BDDE6E-5F2E-46DB-AF13-0B4BBA513D10}" srcOrd="1" destOrd="0" presId="urn:microsoft.com/office/officeart/2005/8/layout/process5"/>
    <dgm:cxn modelId="{E8E4E46A-88E5-4875-ABA0-177D7E6F51B9}" type="presOf" srcId="{81A3C4E3-8E8B-4899-A0C6-AFD2521AA672}" destId="{35012F69-0A7C-4F18-8493-BEE808CE16C0}" srcOrd="0" destOrd="0" presId="urn:microsoft.com/office/officeart/2005/8/layout/process5"/>
    <dgm:cxn modelId="{6428E66A-76F4-4C45-8152-A7EA934F8AE8}" type="presOf" srcId="{E388DDEB-9194-467F-9953-C85D152DC86F}" destId="{3A45F85A-C947-45BC-BF68-ED7613E7C493}" srcOrd="0" destOrd="0" presId="urn:microsoft.com/office/officeart/2005/8/layout/process5"/>
    <dgm:cxn modelId="{6F66F34B-4932-4B87-B2E3-C41E2BB308FD}" srcId="{E0B5CEAD-80D3-4382-A28E-FAD4299E81D6}" destId="{8AA7C05B-64AF-4973-A431-27DB0EA0DE1E}" srcOrd="8" destOrd="0" parTransId="{2072208B-4C16-4328-AB3E-4DCBD2965412}" sibTransId="{CEA08868-AFC6-44B1-AFB8-92C8AD2EC5ED}"/>
    <dgm:cxn modelId="{22EA126C-9B33-41CF-85B5-69633A118CF8}" type="presOf" srcId="{9CB14B71-D594-4A94-B108-6DD940A80F9E}" destId="{FB9A2B0B-FD48-4731-83BB-6FE602FE3B33}" srcOrd="0" destOrd="1" presId="urn:microsoft.com/office/officeart/2005/8/layout/process5"/>
    <dgm:cxn modelId="{642F166C-58F3-4661-860F-2C6963F4864A}" type="presOf" srcId="{13003530-2DF3-442D-9D4C-934169461324}" destId="{2B3267D7-5B98-43FF-BE63-ECE45097C782}" srcOrd="1" destOrd="0" presId="urn:microsoft.com/office/officeart/2005/8/layout/process5"/>
    <dgm:cxn modelId="{AED2786F-513C-4597-A7B2-702DF2C5A1D9}" srcId="{8AA7C05B-64AF-4973-A431-27DB0EA0DE1E}" destId="{7107596B-524D-46EA-ABE8-044D948D643A}" srcOrd="0" destOrd="0" parTransId="{25409725-B5DF-43ED-A547-34B94E203CBC}" sibTransId="{224C31AB-1D17-46D6-9F5D-E0A6D470AED2}"/>
    <dgm:cxn modelId="{C2002250-EF7E-47F9-842A-58A76D921727}" type="presOf" srcId="{3B9218EA-E39D-4619-970C-D6D9BE5048C0}" destId="{391A1734-5F8F-4339-A8B6-705A2DE874DF}" srcOrd="1" destOrd="0" presId="urn:microsoft.com/office/officeart/2005/8/layout/process5"/>
    <dgm:cxn modelId="{D31A2250-129E-4AE3-91FC-0A04EF1CDB52}" type="presOf" srcId="{8AA7C05B-64AF-4973-A431-27DB0EA0DE1E}" destId="{15F8276B-1448-49AF-B07B-37F5B756164B}" srcOrd="0" destOrd="0" presId="urn:microsoft.com/office/officeart/2005/8/layout/process5"/>
    <dgm:cxn modelId="{49D65B53-E96F-471F-AFAB-5CC3C6B65036}" srcId="{E0B5CEAD-80D3-4382-A28E-FAD4299E81D6}" destId="{947D0870-2DC2-415D-BFDC-E54A705193AF}" srcOrd="6" destOrd="0" parTransId="{3D68303E-E54A-4DA1-B506-5325C4177CE1}" sibTransId="{9978BA52-0435-4356-B0E3-B605FDA1DF8B}"/>
    <dgm:cxn modelId="{9E546A73-788D-4571-AB82-0591393CBFDC}" type="presOf" srcId="{81A3C4E3-8E8B-4899-A0C6-AFD2521AA672}" destId="{11AF0ED7-532B-4982-86CB-25A3B570D068}" srcOrd="1" destOrd="0" presId="urn:microsoft.com/office/officeart/2005/8/layout/process5"/>
    <dgm:cxn modelId="{66B74358-38C3-481F-BA85-9477159AB617}" srcId="{5ED0FBCA-7F51-45D0-9A3B-A12441796CE6}" destId="{82538849-AE76-4B20-96C0-E04E46153021}" srcOrd="0" destOrd="0" parTransId="{FAC5B6DA-3427-409A-B28A-C9A337957DA9}" sibTransId="{3F930483-60A9-4705-9FEA-4192C1DA6653}"/>
    <dgm:cxn modelId="{C6ABFC5A-B733-4FD1-9D04-34B1B229CC36}" type="presOf" srcId="{D1D22811-122A-48E0-9163-80BC09551CB9}" destId="{093F7BE2-5607-4658-AA8C-2824911B2636}" srcOrd="0" destOrd="0" presId="urn:microsoft.com/office/officeart/2005/8/layout/process5"/>
    <dgm:cxn modelId="{D8F7CC8B-B5EA-4A44-872B-ECB6C886A6D5}" srcId="{E0B5CEAD-80D3-4382-A28E-FAD4299E81D6}" destId="{D1D22811-122A-48E0-9163-80BC09551CB9}" srcOrd="3" destOrd="0" parTransId="{672DA931-1935-4D0D-9CBD-E4F26B24C47E}" sibTransId="{81A3C4E3-8E8B-4899-A0C6-AFD2521AA672}"/>
    <dgm:cxn modelId="{95C175A9-0A82-4CE9-AE77-706C1A9A1551}" srcId="{DA39A125-7499-49E9-BC02-A0C18E72E7A6}" destId="{F06D1596-E50E-4329-B19E-43151B5FD518}" srcOrd="0" destOrd="0" parTransId="{C5026869-2DFF-4B24-AB3A-367CF2F38AB0}" sibTransId="{C1608B54-8D32-4473-8631-080BB1997961}"/>
    <dgm:cxn modelId="{F248A5A9-5FA0-4F7D-ABC1-EF5C3DDB519D}" type="presOf" srcId="{E388DDEB-9194-467F-9953-C85D152DC86F}" destId="{9BF78252-6ED4-4B3A-8729-E5344F14D6B4}" srcOrd="1" destOrd="0" presId="urn:microsoft.com/office/officeart/2005/8/layout/process5"/>
    <dgm:cxn modelId="{6ACB48AB-C33D-4637-BCE5-4204FB083E9A}" type="presOf" srcId="{4411FB9A-E41E-4247-97B4-89034041CCA3}" destId="{14787FC1-FFEA-42FC-8AC6-DFC16860E31F}" srcOrd="1" destOrd="0" presId="urn:microsoft.com/office/officeart/2005/8/layout/process5"/>
    <dgm:cxn modelId="{E7E7B1AF-A30C-4F67-97DF-1476C185A759}" type="presOf" srcId="{9978BA52-0435-4356-B0E3-B605FDA1DF8B}" destId="{4F7802D6-7AE7-4CB5-8090-FC42F5C61AE2}" srcOrd="0" destOrd="0" presId="urn:microsoft.com/office/officeart/2005/8/layout/process5"/>
    <dgm:cxn modelId="{CC5A69B4-1403-4CD9-9418-9B85E13C0E66}" srcId="{D1D22811-122A-48E0-9163-80BC09551CB9}" destId="{18865E68-3E1F-4FD9-9860-3AA7FCA08C94}" srcOrd="0" destOrd="0" parTransId="{03FFE5B2-F68D-483C-BDA2-7B1704083897}" sibTransId="{2F871305-D9D3-4697-94D6-4A32CDFBFD4D}"/>
    <dgm:cxn modelId="{982202BF-FDD5-45D7-AA6D-F97A950DDBD1}" type="presOf" srcId="{5877720B-6386-411A-94C3-0000AFF59C53}" destId="{717E0675-9095-49CE-820C-3D7B0BF34554}" srcOrd="0" destOrd="0" presId="urn:microsoft.com/office/officeart/2005/8/layout/process5"/>
    <dgm:cxn modelId="{C3BFECC1-39F2-4159-8BFF-2904B198CEAD}" type="presOf" srcId="{947D0870-2DC2-415D-BFDC-E54A705193AF}" destId="{9876B2CC-E8E4-4F51-B9AC-EBB80CC654E8}" srcOrd="0" destOrd="0" presId="urn:microsoft.com/office/officeart/2005/8/layout/process5"/>
    <dgm:cxn modelId="{0CF64EC3-E9EE-4592-954D-BA88A6580989}" srcId="{E0B5CEAD-80D3-4382-A28E-FAD4299E81D6}" destId="{1CBA20D8-6195-4241-89B8-AF59D3CAD08A}" srcOrd="1" destOrd="0" parTransId="{2C021E83-4C7B-443C-819F-4AA145B053E0}" sibTransId="{F20D91FB-490F-4D39-90EA-235FE7EE6D49}"/>
    <dgm:cxn modelId="{4573ACC8-7252-48AE-A880-EFD5BA9EE83F}" type="presOf" srcId="{82538849-AE76-4B20-96C0-E04E46153021}" destId="{07142861-14D4-4215-BF48-38DB6A421EAA}" srcOrd="0" destOrd="1" presId="urn:microsoft.com/office/officeart/2005/8/layout/process5"/>
    <dgm:cxn modelId="{473334CA-DD2B-4109-8A0C-615F2056C34D}" type="presOf" srcId="{F20D91FB-490F-4D39-90EA-235FE7EE6D49}" destId="{7BD3234D-EA98-4535-ACC7-ECE4D9277AF1}" srcOrd="0" destOrd="0" presId="urn:microsoft.com/office/officeart/2005/8/layout/process5"/>
    <dgm:cxn modelId="{14FAA0CC-4F72-4522-9BD0-528283BC1224}" type="presOf" srcId="{5AA050E4-8C95-40A9-BC1D-DE041EEE7271}" destId="{FB9A2B0B-FD48-4731-83BB-6FE602FE3B33}" srcOrd="0" destOrd="0" presId="urn:microsoft.com/office/officeart/2005/8/layout/process5"/>
    <dgm:cxn modelId="{3A527ECD-BF26-4A32-8DDD-96B849B5230F}" type="presOf" srcId="{F06D1596-E50E-4329-B19E-43151B5FD518}" destId="{1684887A-B2CB-44B0-8D11-7BDA10E98D11}" srcOrd="0" destOrd="1" presId="urn:microsoft.com/office/officeart/2005/8/layout/process5"/>
    <dgm:cxn modelId="{C42938D1-1D89-4FCE-9B8B-FC41C0FE618C}" type="presOf" srcId="{258B6628-809F-4CB5-BE25-8646836BA6CE}" destId="{4F9FB376-17F9-4015-8767-35C27AA45418}" srcOrd="0" destOrd="0" presId="urn:microsoft.com/office/officeart/2005/8/layout/process5"/>
    <dgm:cxn modelId="{3C5728D6-BCE1-41B5-AD59-13187D51F0B3}" type="presOf" srcId="{3DEACA99-5A1A-46E0-9FF8-23B1137C34C2}" destId="{717E0675-9095-49CE-820C-3D7B0BF34554}" srcOrd="0" destOrd="1" presId="urn:microsoft.com/office/officeart/2005/8/layout/process5"/>
    <dgm:cxn modelId="{30B15BDC-E4BC-4CEF-9E43-48158168877E}" srcId="{5877720B-6386-411A-94C3-0000AFF59C53}" destId="{3DEACA99-5A1A-46E0-9FF8-23B1137C34C2}" srcOrd="0" destOrd="0" parTransId="{3942584D-264B-4DA8-BC4D-2B8CC8740775}" sibTransId="{539DE4DE-3258-4177-9ADA-360F5CF4C632}"/>
    <dgm:cxn modelId="{3B0DD8E7-8760-401E-A76A-1B5FFCF9B829}" srcId="{5AA050E4-8C95-40A9-BC1D-DE041EEE7271}" destId="{9CB14B71-D594-4A94-B108-6DD940A80F9E}" srcOrd="0" destOrd="0" parTransId="{A2FD2040-22A8-4031-ADE4-6DF51E07D65A}" sibTransId="{DA7748B9-F041-449B-89E0-4C3754848D72}"/>
    <dgm:cxn modelId="{3480EFE7-F20E-4B01-B65F-5E8CC493E36A}" type="presOf" srcId="{4411FB9A-E41E-4247-97B4-89034041CCA3}" destId="{0AF690CF-AFEF-4B32-85C7-E245391D2DAD}" srcOrd="0" destOrd="0" presId="urn:microsoft.com/office/officeart/2005/8/layout/process5"/>
    <dgm:cxn modelId="{35494CED-F69E-4F70-AF38-EC85637F3A41}" srcId="{E0B5CEAD-80D3-4382-A28E-FAD4299E81D6}" destId="{1960B949-BD32-4BDA-B7C4-4FA6E78B5F8E}" srcOrd="0" destOrd="0" parTransId="{71DE5D5D-2A09-4DE4-899C-E096FEE25CCD}" sibTransId="{258B6628-809F-4CB5-BE25-8646836BA6CE}"/>
    <dgm:cxn modelId="{578E29EE-E8AD-4EF5-B48E-017D52B23525}" type="presOf" srcId="{7107596B-524D-46EA-ABE8-044D948D643A}" destId="{15F8276B-1448-49AF-B07B-37F5B756164B}" srcOrd="0" destOrd="1" presId="urn:microsoft.com/office/officeart/2005/8/layout/process5"/>
    <dgm:cxn modelId="{C76944EF-09C3-4DC3-BE18-883C8D53B6C5}" srcId="{1CBA20D8-6195-4241-89B8-AF59D3CAD08A}" destId="{706D025A-195B-4A33-9E64-09AE914024E1}" srcOrd="0" destOrd="0" parTransId="{FF1ED12D-0602-4DD2-8AC1-C6F78F045586}" sibTransId="{89011EAA-5AF2-4343-9AAC-CA9E4CF30AD7}"/>
    <dgm:cxn modelId="{0A975FF5-FB19-4A6D-99EC-5DE2646972DF}" type="presOf" srcId="{18865E68-3E1F-4FD9-9860-3AA7FCA08C94}" destId="{093F7BE2-5607-4658-AA8C-2824911B2636}" srcOrd="0" destOrd="1" presId="urn:microsoft.com/office/officeart/2005/8/layout/process5"/>
    <dgm:cxn modelId="{6F9531F8-A22E-4F92-9D14-AD894F8BA6F8}" type="presOf" srcId="{5ED0FBCA-7F51-45D0-9A3B-A12441796CE6}" destId="{07142861-14D4-4215-BF48-38DB6A421EAA}" srcOrd="0" destOrd="0" presId="urn:microsoft.com/office/officeart/2005/8/layout/process5"/>
    <dgm:cxn modelId="{992781D5-6319-4F7E-B43C-4FAE7C74EE95}" type="presParOf" srcId="{6788DBFD-0ED4-4D58-85A6-044F6A4A5C1D}" destId="{FA9F6AF5-D3BF-4BBE-86AA-C57D2BCD4693}" srcOrd="0" destOrd="0" presId="urn:microsoft.com/office/officeart/2005/8/layout/process5"/>
    <dgm:cxn modelId="{B65BC091-492E-40C4-A5CF-44C37CED0297}" type="presParOf" srcId="{6788DBFD-0ED4-4D58-85A6-044F6A4A5C1D}" destId="{4F9FB376-17F9-4015-8767-35C27AA45418}" srcOrd="1" destOrd="0" presId="urn:microsoft.com/office/officeart/2005/8/layout/process5"/>
    <dgm:cxn modelId="{26EF04EC-E1BF-49FC-81D7-6D6E0764E7DE}" type="presParOf" srcId="{4F9FB376-17F9-4015-8767-35C27AA45418}" destId="{AFA6AABB-C826-43E9-8218-E1F81C87FBA7}" srcOrd="0" destOrd="0" presId="urn:microsoft.com/office/officeart/2005/8/layout/process5"/>
    <dgm:cxn modelId="{9DC6BD53-166D-4617-8C83-55851A154525}" type="presParOf" srcId="{6788DBFD-0ED4-4D58-85A6-044F6A4A5C1D}" destId="{F8A9820A-6516-4718-8C4C-D05A4F70588B}" srcOrd="2" destOrd="0" presId="urn:microsoft.com/office/officeart/2005/8/layout/process5"/>
    <dgm:cxn modelId="{28184B1C-B857-4922-8CC7-B4A702127E97}" type="presParOf" srcId="{6788DBFD-0ED4-4D58-85A6-044F6A4A5C1D}" destId="{7BD3234D-EA98-4535-ACC7-ECE4D9277AF1}" srcOrd="3" destOrd="0" presId="urn:microsoft.com/office/officeart/2005/8/layout/process5"/>
    <dgm:cxn modelId="{B1BB0EF6-29D9-49AF-872E-4E3FC5CE00C9}" type="presParOf" srcId="{7BD3234D-EA98-4535-ACC7-ECE4D9277AF1}" destId="{87BDDE6E-5F2E-46DB-AF13-0B4BBA513D10}" srcOrd="0" destOrd="0" presId="urn:microsoft.com/office/officeart/2005/8/layout/process5"/>
    <dgm:cxn modelId="{0F2ABF8D-5C86-472E-A281-34D751D5B353}" type="presParOf" srcId="{6788DBFD-0ED4-4D58-85A6-044F6A4A5C1D}" destId="{07142861-14D4-4215-BF48-38DB6A421EAA}" srcOrd="4" destOrd="0" presId="urn:microsoft.com/office/officeart/2005/8/layout/process5"/>
    <dgm:cxn modelId="{5B8543BD-BDD5-4328-A313-A23022AA16F1}" type="presParOf" srcId="{6788DBFD-0ED4-4D58-85A6-044F6A4A5C1D}" destId="{616F9DF6-8BCF-45D8-9936-60BC7E34AD7C}" srcOrd="5" destOrd="0" presId="urn:microsoft.com/office/officeart/2005/8/layout/process5"/>
    <dgm:cxn modelId="{1F41B9D9-8811-4E96-9C33-E104B7B5A434}" type="presParOf" srcId="{616F9DF6-8BCF-45D8-9936-60BC7E34AD7C}" destId="{2B3267D7-5B98-43FF-BE63-ECE45097C782}" srcOrd="0" destOrd="0" presId="urn:microsoft.com/office/officeart/2005/8/layout/process5"/>
    <dgm:cxn modelId="{FDC28A96-B2E4-4E15-97B2-B46E57025D2F}" type="presParOf" srcId="{6788DBFD-0ED4-4D58-85A6-044F6A4A5C1D}" destId="{093F7BE2-5607-4658-AA8C-2824911B2636}" srcOrd="6" destOrd="0" presId="urn:microsoft.com/office/officeart/2005/8/layout/process5"/>
    <dgm:cxn modelId="{93379F11-FBB9-4C34-B9C2-C509FCDC6D42}" type="presParOf" srcId="{6788DBFD-0ED4-4D58-85A6-044F6A4A5C1D}" destId="{35012F69-0A7C-4F18-8493-BEE808CE16C0}" srcOrd="7" destOrd="0" presId="urn:microsoft.com/office/officeart/2005/8/layout/process5"/>
    <dgm:cxn modelId="{67BD3A61-12BB-4136-BB58-7A0B44C39EDD}" type="presParOf" srcId="{35012F69-0A7C-4F18-8493-BEE808CE16C0}" destId="{11AF0ED7-532B-4982-86CB-25A3B570D068}" srcOrd="0" destOrd="0" presId="urn:microsoft.com/office/officeart/2005/8/layout/process5"/>
    <dgm:cxn modelId="{601FD7C2-2A96-4461-ACF5-A7790D257584}" type="presParOf" srcId="{6788DBFD-0ED4-4D58-85A6-044F6A4A5C1D}" destId="{1684887A-B2CB-44B0-8D11-7BDA10E98D11}" srcOrd="8" destOrd="0" presId="urn:microsoft.com/office/officeart/2005/8/layout/process5"/>
    <dgm:cxn modelId="{AB8AD72D-08E9-40E1-A287-9914D43C4B6E}" type="presParOf" srcId="{6788DBFD-0ED4-4D58-85A6-044F6A4A5C1D}" destId="{3A45F85A-C947-45BC-BF68-ED7613E7C493}" srcOrd="9" destOrd="0" presId="urn:microsoft.com/office/officeart/2005/8/layout/process5"/>
    <dgm:cxn modelId="{0B822F73-BB11-4262-908D-4A727B2AB0EF}" type="presParOf" srcId="{3A45F85A-C947-45BC-BF68-ED7613E7C493}" destId="{9BF78252-6ED4-4B3A-8729-E5344F14D6B4}" srcOrd="0" destOrd="0" presId="urn:microsoft.com/office/officeart/2005/8/layout/process5"/>
    <dgm:cxn modelId="{1366EBA6-6F2F-445D-9914-1F6FAEE1BF3F}" type="presParOf" srcId="{6788DBFD-0ED4-4D58-85A6-044F6A4A5C1D}" destId="{FB9A2B0B-FD48-4731-83BB-6FE602FE3B33}" srcOrd="10" destOrd="0" presId="urn:microsoft.com/office/officeart/2005/8/layout/process5"/>
    <dgm:cxn modelId="{335481F3-AFC8-43F6-87B4-A68FFCF46E02}" type="presParOf" srcId="{6788DBFD-0ED4-4D58-85A6-044F6A4A5C1D}" destId="{0AF690CF-AFEF-4B32-85C7-E245391D2DAD}" srcOrd="11" destOrd="0" presId="urn:microsoft.com/office/officeart/2005/8/layout/process5"/>
    <dgm:cxn modelId="{07B0EFF9-92CD-4338-819C-EB1DBF688B37}" type="presParOf" srcId="{0AF690CF-AFEF-4B32-85C7-E245391D2DAD}" destId="{14787FC1-FFEA-42FC-8AC6-DFC16860E31F}" srcOrd="0" destOrd="0" presId="urn:microsoft.com/office/officeart/2005/8/layout/process5"/>
    <dgm:cxn modelId="{6FD3F779-A085-4434-B338-E08E74E8AB0A}" type="presParOf" srcId="{6788DBFD-0ED4-4D58-85A6-044F6A4A5C1D}" destId="{9876B2CC-E8E4-4F51-B9AC-EBB80CC654E8}" srcOrd="12" destOrd="0" presId="urn:microsoft.com/office/officeart/2005/8/layout/process5"/>
    <dgm:cxn modelId="{66FDEC08-39A0-4431-9810-8F65478FCF84}" type="presParOf" srcId="{6788DBFD-0ED4-4D58-85A6-044F6A4A5C1D}" destId="{4F7802D6-7AE7-4CB5-8090-FC42F5C61AE2}" srcOrd="13" destOrd="0" presId="urn:microsoft.com/office/officeart/2005/8/layout/process5"/>
    <dgm:cxn modelId="{EFA5055D-E8A9-46D9-8F2F-846205CF28B2}" type="presParOf" srcId="{4F7802D6-7AE7-4CB5-8090-FC42F5C61AE2}" destId="{4984E7EA-5142-4563-9DCA-06AD6243A270}" srcOrd="0" destOrd="0" presId="urn:microsoft.com/office/officeart/2005/8/layout/process5"/>
    <dgm:cxn modelId="{DED2178E-33F2-4E1C-AD9D-A46E5C0604A4}" type="presParOf" srcId="{6788DBFD-0ED4-4D58-85A6-044F6A4A5C1D}" destId="{717E0675-9095-49CE-820C-3D7B0BF34554}" srcOrd="14" destOrd="0" presId="urn:microsoft.com/office/officeart/2005/8/layout/process5"/>
    <dgm:cxn modelId="{CCF157ED-842E-4E44-B33D-7A8F0CBAAA95}" type="presParOf" srcId="{6788DBFD-0ED4-4D58-85A6-044F6A4A5C1D}" destId="{D5EC1A48-EC3C-488E-8EB4-43571FCEE163}" srcOrd="15" destOrd="0" presId="urn:microsoft.com/office/officeart/2005/8/layout/process5"/>
    <dgm:cxn modelId="{7EB1BCC7-1E4C-4EB1-9A52-32BF0892CEB4}" type="presParOf" srcId="{D5EC1A48-EC3C-488E-8EB4-43571FCEE163}" destId="{391A1734-5F8F-4339-A8B6-705A2DE874DF}" srcOrd="0" destOrd="0" presId="urn:microsoft.com/office/officeart/2005/8/layout/process5"/>
    <dgm:cxn modelId="{920811B5-3310-4B1B-8F17-190DD345903F}" type="presParOf" srcId="{6788DBFD-0ED4-4D58-85A6-044F6A4A5C1D}" destId="{15F8276B-1448-49AF-B07B-37F5B756164B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F6AF5-D3BF-4BBE-86AA-C57D2BCD4693}">
      <dsp:nvSpPr>
        <dsp:cNvPr id="0" name=""/>
        <dsp:cNvSpPr/>
      </dsp:nvSpPr>
      <dsp:spPr>
        <a:xfrm>
          <a:off x="4621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err="1">
              <a:latin typeface="Calibri Light" panose="020F0302020204030204"/>
            </a:rPr>
            <a:t>Criterios</a:t>
          </a:r>
          <a:r>
            <a:rPr lang="en-US" sz="1300" kern="1200">
              <a:latin typeface="Calibri Light" panose="020F0302020204030204"/>
            </a:rPr>
            <a:t> de </a:t>
          </a:r>
          <a:r>
            <a:rPr lang="en-US" sz="1300" kern="1200" err="1">
              <a:latin typeface="Calibri Light" panose="020F0302020204030204"/>
            </a:rPr>
            <a:t>evaluación</a:t>
          </a:r>
          <a:r>
            <a:rPr lang="en-US" sz="1300" kern="1200">
              <a:latin typeface="Calibri Light" panose="020F0302020204030204"/>
            </a:rPr>
            <a:t> y </a:t>
          </a:r>
          <a:r>
            <a:rPr lang="en-US" sz="1300" kern="1200" err="1">
              <a:latin typeface="Calibri Light" panose="020F0302020204030204"/>
            </a:rPr>
            <a:t>selección</a:t>
          </a:r>
          <a:r>
            <a:rPr lang="en-US" sz="1300" kern="1200">
              <a:latin typeface="Calibri Light" panose="020F0302020204030204"/>
            </a:rPr>
            <a:t> de </a:t>
          </a:r>
          <a:r>
            <a:rPr lang="en-US" sz="1300" kern="1200" err="1">
              <a:latin typeface="Calibri Light" panose="020F0302020204030204"/>
            </a:rPr>
            <a:t>revistas</a:t>
          </a:r>
          <a:r>
            <a:rPr lang="en-US" sz="1300" kern="1200">
              <a:latin typeface="Calibri Light" panose="020F0302020204030204"/>
            </a:rPr>
            <a:t> </a:t>
          </a:r>
          <a:r>
            <a:rPr lang="en-US" sz="1300" kern="1200" err="1">
              <a:latin typeface="Calibri Light" panose="020F0302020204030204"/>
            </a:rPr>
            <a:t>científicas</a:t>
          </a:r>
          <a:r>
            <a:rPr lang="en-US" sz="1300" kern="1200">
              <a:latin typeface="Calibri Light" panose="020F0302020204030204"/>
            </a:rPr>
            <a:t> LILACS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 Light" panose="020F0302020204030204"/>
            </a:rPr>
            <a:t>BIREME/OPS/OMS</a:t>
          </a:r>
        </a:p>
      </dsp:txBody>
      <dsp:txXfrm>
        <a:off x="40127" y="594812"/>
        <a:ext cx="1949441" cy="1141260"/>
      </dsp:txXfrm>
    </dsp:sp>
    <dsp:sp modelId="{4F9FB376-17F9-4015-8767-35C27AA45418}">
      <dsp:nvSpPr>
        <dsp:cNvPr id="0" name=""/>
        <dsp:cNvSpPr/>
      </dsp:nvSpPr>
      <dsp:spPr>
        <a:xfrm>
          <a:off x="220287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202874" y="1015120"/>
        <a:ext cx="299835" cy="300644"/>
      </dsp:txXfrm>
    </dsp:sp>
    <dsp:sp modelId="{F8A9820A-6516-4718-8C4C-D05A4F70588B}">
      <dsp:nvSpPr>
        <dsp:cNvPr id="0" name=""/>
        <dsp:cNvSpPr/>
      </dsp:nvSpPr>
      <dsp:spPr>
        <a:xfrm>
          <a:off x="2833255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9898"/>
            <a:satOff val="-894"/>
            <a:lumOff val="3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err="1">
              <a:latin typeface="Calibri Light" panose="020F0302020204030204"/>
            </a:rPr>
            <a:t>Proceso</a:t>
          </a:r>
          <a:r>
            <a:rPr lang="en-US" sz="1300" kern="1200">
              <a:latin typeface="Calibri Light" panose="020F0302020204030204"/>
            </a:rPr>
            <a:t> de </a:t>
          </a:r>
          <a:r>
            <a:rPr lang="en-US" sz="1300" kern="1200" err="1">
              <a:latin typeface="Calibri Light" panose="020F0302020204030204"/>
            </a:rPr>
            <a:t>evaluación</a:t>
          </a:r>
          <a:r>
            <a:rPr lang="en-US" sz="1300" kern="1200">
              <a:latin typeface="Calibri Light" panose="020F0302020204030204"/>
            </a:rPr>
            <a:t> </a:t>
          </a:r>
          <a:r>
            <a:rPr lang="en-US" sz="1300" kern="1200" err="1">
              <a:latin typeface="Calibri Light" panose="020F0302020204030204"/>
            </a:rPr>
            <a:t>decentralizado</a:t>
          </a:r>
          <a:endParaRPr lang="en-US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err="1">
              <a:latin typeface="Calibri Light" panose="020F0302020204030204"/>
            </a:rPr>
            <a:t>Coordinador</a:t>
          </a:r>
          <a:r>
            <a:rPr lang="en-US" sz="1000" kern="1200">
              <a:latin typeface="Calibri Light" panose="020F0302020204030204"/>
            </a:rPr>
            <a:t> LILACS </a:t>
          </a:r>
          <a:r>
            <a:rPr lang="en-US" sz="1000" kern="1200" err="1">
              <a:latin typeface="Calibri Light" panose="020F0302020204030204"/>
            </a:rPr>
            <a:t>en</a:t>
          </a:r>
          <a:r>
            <a:rPr lang="en-US" sz="1000" kern="1200">
              <a:latin typeface="Calibri Light" panose="020F0302020204030204"/>
            </a:rPr>
            <a:t> </a:t>
          </a:r>
          <a:r>
            <a:rPr lang="en-US" sz="1000" kern="1200" err="1">
              <a:latin typeface="Calibri Light" panose="020F0302020204030204"/>
            </a:rPr>
            <a:t>el</a:t>
          </a:r>
          <a:r>
            <a:rPr lang="en-US" sz="1000" kern="1200">
              <a:latin typeface="Calibri Light" panose="020F0302020204030204"/>
            </a:rPr>
            <a:t> </a:t>
          </a:r>
          <a:r>
            <a:rPr lang="en-US" sz="1000" kern="1200" err="1">
              <a:latin typeface="Calibri Light" panose="020F0302020204030204"/>
            </a:rPr>
            <a:t>país</a:t>
          </a:r>
          <a:r>
            <a:rPr lang="en-US" sz="1000" kern="1200">
              <a:latin typeface="Calibri Light" panose="020F0302020204030204"/>
            </a:rPr>
            <a:t> o </a:t>
          </a:r>
          <a:r>
            <a:rPr lang="en-US" sz="1000" kern="1200" err="1">
              <a:latin typeface="Calibri Light" panose="020F0302020204030204"/>
            </a:rPr>
            <a:t>área</a:t>
          </a:r>
          <a:r>
            <a:rPr lang="en-US" sz="1000" kern="1200">
              <a:latin typeface="Calibri Light" panose="020F0302020204030204"/>
            </a:rPr>
            <a:t> </a:t>
          </a:r>
          <a:r>
            <a:rPr lang="en-US" sz="1000" kern="1200" err="1">
              <a:latin typeface="Calibri Light" panose="020F0302020204030204"/>
            </a:rPr>
            <a:t>temática</a:t>
          </a:r>
          <a:endParaRPr lang="en-US" sz="1000" kern="1200"/>
        </a:p>
      </dsp:txBody>
      <dsp:txXfrm>
        <a:off x="2868761" y="594812"/>
        <a:ext cx="1949441" cy="1141260"/>
      </dsp:txXfrm>
    </dsp:sp>
    <dsp:sp modelId="{7BD3234D-EA98-4535-ACC7-ECE4D9277AF1}">
      <dsp:nvSpPr>
        <dsp:cNvPr id="0" name=""/>
        <dsp:cNvSpPr/>
      </dsp:nvSpPr>
      <dsp:spPr>
        <a:xfrm>
          <a:off x="5031509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8204"/>
            <a:satOff val="-997"/>
            <a:lumOff val="39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31509" y="1015120"/>
        <a:ext cx="299835" cy="300644"/>
      </dsp:txXfrm>
    </dsp:sp>
    <dsp:sp modelId="{AE9CE9A1-59E8-4F6D-A4D2-669186F17331}">
      <dsp:nvSpPr>
        <dsp:cNvPr id="0" name=""/>
        <dsp:cNvSpPr/>
      </dsp:nvSpPr>
      <dsp:spPr>
        <a:xfrm>
          <a:off x="5661890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9795"/>
            <a:satOff val="-1787"/>
            <a:lumOff val="75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Constitución del </a:t>
          </a:r>
          <a:r>
            <a:rPr lang="en-US" sz="1300" kern="1200" err="1">
              <a:latin typeface="Calibri Light" panose="020F0302020204030204"/>
            </a:rPr>
            <a:t>Comité</a:t>
          </a:r>
          <a:r>
            <a:rPr lang="en-US" sz="1300" kern="1200">
              <a:latin typeface="Calibri Light" panose="020F0302020204030204"/>
            </a:rPr>
            <a:t> de </a:t>
          </a:r>
          <a:r>
            <a:rPr lang="en-US" sz="1300" kern="1200" err="1">
              <a:latin typeface="Calibri Light" panose="020F0302020204030204"/>
            </a:rPr>
            <a:t>Evalaución</a:t>
          </a:r>
          <a:r>
            <a:rPr lang="en-US" sz="1300" kern="1200">
              <a:latin typeface="Calibri Light" panose="020F0302020204030204"/>
            </a:rPr>
            <a:t> y </a:t>
          </a:r>
          <a:r>
            <a:rPr lang="en-US" sz="1300" kern="1200" err="1">
              <a:latin typeface="Calibri Light" panose="020F0302020204030204"/>
            </a:rPr>
            <a:t>Selección</a:t>
          </a:r>
          <a:r>
            <a:rPr lang="en-US" sz="1300" kern="1200">
              <a:latin typeface="Calibri Light" panose="020F0302020204030204"/>
            </a:rPr>
            <a:t> de </a:t>
          </a:r>
          <a:r>
            <a:rPr lang="en-US" sz="1300" kern="1200" err="1">
              <a:latin typeface="Calibri Light" panose="020F0302020204030204"/>
            </a:rPr>
            <a:t>Revistas</a:t>
          </a:r>
          <a:r>
            <a:rPr lang="en-US" sz="1300" kern="1200">
              <a:latin typeface="Calibri Light" panose="020F0302020204030204"/>
            </a:rPr>
            <a:t> LILACS</a:t>
          </a:r>
          <a:endParaRPr lang="en-US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 Light" panose="020F0302020204030204"/>
            </a:rPr>
            <a:t>Coordinador LILACS</a:t>
          </a:r>
          <a:endParaRPr lang="en-US" sz="1000" kern="1200"/>
        </a:p>
      </dsp:txBody>
      <dsp:txXfrm>
        <a:off x="5697396" y="594812"/>
        <a:ext cx="1949441" cy="1141260"/>
      </dsp:txXfrm>
    </dsp:sp>
    <dsp:sp modelId="{72C52CD7-AAB8-4554-A9A2-40933852D73A}">
      <dsp:nvSpPr>
        <dsp:cNvPr id="0" name=""/>
        <dsp:cNvSpPr/>
      </dsp:nvSpPr>
      <dsp:spPr>
        <a:xfrm>
          <a:off x="786014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860144" y="1015120"/>
        <a:ext cx="299835" cy="300644"/>
      </dsp:txXfrm>
    </dsp:sp>
    <dsp:sp modelId="{093F7BE2-5607-4658-AA8C-2824911B2636}">
      <dsp:nvSpPr>
        <dsp:cNvPr id="0" name=""/>
        <dsp:cNvSpPr/>
      </dsp:nvSpPr>
      <dsp:spPr>
        <a:xfrm>
          <a:off x="8490525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9693"/>
            <a:satOff val="-2681"/>
            <a:lumOff val="11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err="1">
              <a:latin typeface="Calibri Light" panose="020F0302020204030204"/>
            </a:rPr>
            <a:t>Proceso</a:t>
          </a:r>
          <a:r>
            <a:rPr lang="en-US" sz="1300" kern="1200">
              <a:latin typeface="Calibri Light" panose="020F0302020204030204"/>
            </a:rPr>
            <a:t> de </a:t>
          </a:r>
          <a:r>
            <a:rPr lang="en-US" sz="1300" kern="1200" err="1">
              <a:latin typeface="Calibri Light" panose="020F0302020204030204"/>
            </a:rPr>
            <a:t>Evaluación</a:t>
          </a:r>
          <a:r>
            <a:rPr lang="en-US" sz="1300" kern="1200">
              <a:latin typeface="Calibri Light" panose="020F0302020204030204"/>
            </a:rPr>
            <a:t> y </a:t>
          </a:r>
          <a:r>
            <a:rPr lang="en-US" sz="1300" kern="1200" err="1">
              <a:latin typeface="Calibri Light" panose="020F0302020204030204"/>
            </a:rPr>
            <a:t>Selección</a:t>
          </a:r>
          <a:r>
            <a:rPr lang="en-US" sz="1300" kern="1200">
              <a:latin typeface="Calibri Light" panose="020F0302020204030204"/>
            </a:rPr>
            <a:t> de </a:t>
          </a:r>
          <a:r>
            <a:rPr lang="en-US" sz="1300" kern="1200" err="1">
              <a:latin typeface="Calibri Light" panose="020F0302020204030204"/>
            </a:rPr>
            <a:t>Revistas</a:t>
          </a:r>
          <a:r>
            <a:rPr lang="en-US" sz="1300" kern="1200">
              <a:latin typeface="Calibri Light" panose="020F0302020204030204"/>
            </a:rPr>
            <a:t> LILACS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err="1">
              <a:latin typeface="Calibri Light" panose="020F0302020204030204"/>
            </a:rPr>
            <a:t>Coordinador</a:t>
          </a:r>
          <a:r>
            <a:rPr lang="en-US" sz="1000" kern="1200">
              <a:latin typeface="Calibri Light" panose="020F0302020204030204"/>
            </a:rPr>
            <a:t> LILACS y </a:t>
          </a:r>
          <a:r>
            <a:rPr lang="en-US" sz="1000" kern="1200" err="1">
              <a:latin typeface="Calibri Light" panose="020F0302020204030204"/>
            </a:rPr>
            <a:t>Comité</a:t>
          </a:r>
          <a:r>
            <a:rPr lang="en-US" sz="1000" kern="1200">
              <a:latin typeface="Calibri Light" panose="020F0302020204030204"/>
            </a:rPr>
            <a:t> de </a:t>
          </a:r>
          <a:r>
            <a:rPr lang="en-US" sz="1000" kern="1200" err="1">
              <a:latin typeface="Calibri Light" panose="020F0302020204030204"/>
            </a:rPr>
            <a:t>Evaluación</a:t>
          </a:r>
          <a:r>
            <a:rPr lang="en-US" sz="1000" kern="1200">
              <a:latin typeface="Calibri Light" panose="020F0302020204030204"/>
            </a:rPr>
            <a:t> Nacional/</a:t>
          </a:r>
          <a:r>
            <a:rPr lang="en-US" sz="1000" kern="1200" err="1">
              <a:latin typeface="Calibri Light" panose="020F0302020204030204"/>
            </a:rPr>
            <a:t>Temático</a:t>
          </a:r>
          <a:endParaRPr lang="en-US" sz="1000" kern="1200">
            <a:latin typeface="Calibri Light" panose="020F0302020204030204"/>
          </a:endParaRPr>
        </a:p>
      </dsp:txBody>
      <dsp:txXfrm>
        <a:off x="8526031" y="594812"/>
        <a:ext cx="1949441" cy="1141260"/>
      </dsp:txXfrm>
    </dsp:sp>
    <dsp:sp modelId="{35012F69-0A7C-4F18-8493-BEE808CE16C0}">
      <dsp:nvSpPr>
        <dsp:cNvPr id="0" name=""/>
        <dsp:cNvSpPr/>
      </dsp:nvSpPr>
      <dsp:spPr>
        <a:xfrm rot="5400000">
          <a:off x="9286584" y="1913010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9350431" y="1949378"/>
        <a:ext cx="300644" cy="299835"/>
      </dsp:txXfrm>
    </dsp:sp>
    <dsp:sp modelId="{1684887A-B2CB-44B0-8D11-7BDA10E98D11}">
      <dsp:nvSpPr>
        <dsp:cNvPr id="0" name=""/>
        <dsp:cNvSpPr/>
      </dsp:nvSpPr>
      <dsp:spPr>
        <a:xfrm>
          <a:off x="8490525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99590"/>
            <a:satOff val="-3575"/>
            <a:lumOff val="15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err="1">
              <a:latin typeface="Calibri Light" panose="020F0302020204030204"/>
            </a:rPr>
            <a:t>Decisión</a:t>
          </a:r>
          <a:r>
            <a:rPr lang="en-US" sz="1300" kern="1200">
              <a:latin typeface="Calibri Light" panose="020F0302020204030204"/>
            </a:rPr>
            <a:t> </a:t>
          </a:r>
          <a:r>
            <a:rPr lang="en-US" sz="1300" kern="1200" err="1">
              <a:latin typeface="Calibri Light" panose="020F0302020204030204"/>
            </a:rPr>
            <a:t>sobre</a:t>
          </a:r>
          <a:r>
            <a:rPr lang="en-US" sz="1300" kern="1200">
              <a:latin typeface="Calibri Light" panose="020F0302020204030204"/>
            </a:rPr>
            <a:t> </a:t>
          </a:r>
          <a:r>
            <a:rPr lang="en-US" sz="1300" kern="1200" err="1">
              <a:latin typeface="Calibri Light" panose="020F0302020204030204"/>
            </a:rPr>
            <a:t>revistas</a:t>
          </a:r>
          <a:r>
            <a:rPr lang="en-US" sz="1300" kern="1200">
              <a:latin typeface="Calibri Light" panose="020F0302020204030204"/>
            </a:rPr>
            <a:t> </a:t>
          </a:r>
          <a:r>
            <a:rPr lang="en-US" sz="1300" kern="1200" err="1">
              <a:latin typeface="Calibri Light" panose="020F0302020204030204"/>
            </a:rPr>
            <a:t>indexadas</a:t>
          </a:r>
          <a:endParaRPr lang="en-US" sz="1300" kern="1200">
            <a:latin typeface="Calibri Light" panose="020F0302020204030204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err="1">
              <a:latin typeface="Calibri Light" panose="020F0302020204030204"/>
            </a:rPr>
            <a:t>Comité</a:t>
          </a:r>
          <a:r>
            <a:rPr lang="en-US" sz="1000" kern="1200">
              <a:latin typeface="Calibri Light" panose="020F0302020204030204"/>
            </a:rPr>
            <a:t> de </a:t>
          </a:r>
          <a:r>
            <a:rPr lang="en-US" sz="1000" kern="1200" err="1">
              <a:latin typeface="Calibri Light" panose="020F0302020204030204"/>
            </a:rPr>
            <a:t>Evaluación</a:t>
          </a:r>
          <a:r>
            <a:rPr lang="en-US" sz="1000" kern="1200">
              <a:latin typeface="Calibri Light" panose="020F0302020204030204"/>
            </a:rPr>
            <a:t> Nacional/</a:t>
          </a:r>
          <a:r>
            <a:rPr lang="en-US" sz="1000" kern="1200" err="1">
              <a:latin typeface="Calibri Light" panose="020F0302020204030204"/>
            </a:rPr>
            <a:t>Temático</a:t>
          </a:r>
          <a:endParaRPr lang="en-US" sz="1000" kern="1200">
            <a:latin typeface="Calibri Light" panose="020F0302020204030204"/>
          </a:endParaRPr>
        </a:p>
      </dsp:txBody>
      <dsp:txXfrm>
        <a:off x="8526031" y="2615265"/>
        <a:ext cx="1949441" cy="1141260"/>
      </dsp:txXfrm>
    </dsp:sp>
    <dsp:sp modelId="{3A45F85A-C947-45BC-BF68-ED7613E7C493}">
      <dsp:nvSpPr>
        <dsp:cNvPr id="0" name=""/>
        <dsp:cNvSpPr/>
      </dsp:nvSpPr>
      <dsp:spPr>
        <a:xfrm rot="10800000">
          <a:off x="7884389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8012890" y="3035573"/>
        <a:ext cx="299835" cy="300644"/>
      </dsp:txXfrm>
    </dsp:sp>
    <dsp:sp modelId="{FB9A2B0B-FD48-4731-83BB-6FE602FE3B33}">
      <dsp:nvSpPr>
        <dsp:cNvPr id="0" name=""/>
        <dsp:cNvSpPr/>
      </dsp:nvSpPr>
      <dsp:spPr>
        <a:xfrm>
          <a:off x="5661890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49488"/>
            <a:satOff val="-4469"/>
            <a:lumOff val="189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err="1">
              <a:latin typeface="Calibri Light" panose="020F0302020204030204"/>
            </a:rPr>
            <a:t>Comunicación</a:t>
          </a:r>
          <a:r>
            <a:rPr lang="en-US" sz="1300" kern="1200">
              <a:latin typeface="Calibri Light" panose="020F0302020204030204"/>
            </a:rPr>
            <a:t> de la </a:t>
          </a:r>
          <a:r>
            <a:rPr lang="en-US" sz="1300" kern="1200" err="1">
              <a:latin typeface="Calibri Light" panose="020F0302020204030204"/>
            </a:rPr>
            <a:t>indexación</a:t>
          </a:r>
          <a:r>
            <a:rPr lang="en-US" sz="1300" kern="1200">
              <a:latin typeface="Calibri Light" panose="020F0302020204030204"/>
            </a:rPr>
            <a:t> al editor, CC y BIREME/OPS/OMS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 Light" panose="020F0302020204030204"/>
            </a:rPr>
            <a:t>Coordinador LILACS Nacional/Temático</a:t>
          </a:r>
        </a:p>
      </dsp:txBody>
      <dsp:txXfrm>
        <a:off x="5697396" y="2615265"/>
        <a:ext cx="1949441" cy="1141260"/>
      </dsp:txXfrm>
    </dsp:sp>
    <dsp:sp modelId="{0AF690CF-AFEF-4B32-85C7-E245391D2DAD}">
      <dsp:nvSpPr>
        <dsp:cNvPr id="0" name=""/>
        <dsp:cNvSpPr/>
      </dsp:nvSpPr>
      <dsp:spPr>
        <a:xfrm rot="10800000">
          <a:off x="5055754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91021"/>
            <a:satOff val="-4984"/>
            <a:lumOff val="19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184255" y="3035573"/>
        <a:ext cx="299835" cy="300644"/>
      </dsp:txXfrm>
    </dsp:sp>
    <dsp:sp modelId="{9876B2CC-E8E4-4F51-B9AC-EBB80CC654E8}">
      <dsp:nvSpPr>
        <dsp:cNvPr id="0" name=""/>
        <dsp:cNvSpPr/>
      </dsp:nvSpPr>
      <dsp:spPr>
        <a:xfrm>
          <a:off x="2833255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99385"/>
            <a:satOff val="-5362"/>
            <a:lumOff val="227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err="1">
              <a:latin typeface="Calibri Light" panose="020F0302020204030204"/>
            </a:rPr>
            <a:t>Definición</a:t>
          </a:r>
          <a:r>
            <a:rPr lang="en-US" sz="1300" kern="1200">
              <a:latin typeface="Calibri Light" panose="020F0302020204030204"/>
            </a:rPr>
            <a:t> del </a:t>
          </a:r>
          <a:r>
            <a:rPr lang="en-US" sz="1300" kern="1200" err="1">
              <a:latin typeface="Calibri Light" panose="020F0302020204030204"/>
            </a:rPr>
            <a:t>proceso</a:t>
          </a:r>
          <a:r>
            <a:rPr lang="en-US" sz="1300" kern="1200">
              <a:latin typeface="Calibri Light" panose="020F0302020204030204"/>
            </a:rPr>
            <a:t> de entrada de datos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err="1">
              <a:latin typeface="Calibri Light" panose="020F0302020204030204"/>
            </a:rPr>
            <a:t>Coordinador</a:t>
          </a:r>
          <a:r>
            <a:rPr lang="en-US" sz="1000" kern="1200">
              <a:latin typeface="Calibri Light" panose="020F0302020204030204"/>
            </a:rPr>
            <a:t> Nacional/</a:t>
          </a:r>
          <a:r>
            <a:rPr lang="en-US" sz="1000" kern="1200" err="1">
              <a:latin typeface="Calibri Light" panose="020F0302020204030204"/>
            </a:rPr>
            <a:t>Temático</a:t>
          </a:r>
          <a:r>
            <a:rPr lang="en-US" sz="1000" kern="1200">
              <a:latin typeface="Calibri Light" panose="020F0302020204030204"/>
            </a:rPr>
            <a:t> y BIREME/OPS/OMS</a:t>
          </a:r>
        </a:p>
      </dsp:txBody>
      <dsp:txXfrm>
        <a:off x="2868761" y="2615265"/>
        <a:ext cx="1949441" cy="1141260"/>
      </dsp:txXfrm>
    </dsp:sp>
    <dsp:sp modelId="{4F7802D6-7AE7-4CB5-8090-FC42F5C61AE2}">
      <dsp:nvSpPr>
        <dsp:cNvPr id="0" name=""/>
        <dsp:cNvSpPr/>
      </dsp:nvSpPr>
      <dsp:spPr>
        <a:xfrm rot="10800000">
          <a:off x="2227119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355620" y="3035573"/>
        <a:ext cx="299835" cy="300644"/>
      </dsp:txXfrm>
    </dsp:sp>
    <dsp:sp modelId="{D07647D8-35D7-4480-B97D-21808EF6036A}">
      <dsp:nvSpPr>
        <dsp:cNvPr id="0" name=""/>
        <dsp:cNvSpPr/>
      </dsp:nvSpPr>
      <dsp:spPr>
        <a:xfrm>
          <a:off x="4621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err="1">
              <a:latin typeface="Calibri Light" panose="020F0302020204030204"/>
            </a:rPr>
            <a:t>Contribución</a:t>
          </a:r>
          <a:r>
            <a:rPr lang="en-US" sz="1300" kern="1200">
              <a:latin typeface="Calibri Light" panose="020F0302020204030204"/>
            </a:rPr>
            <a:t> </a:t>
          </a:r>
          <a:r>
            <a:rPr lang="en-US" sz="1300" kern="1200" err="1">
              <a:latin typeface="Calibri Light" panose="020F0302020204030204"/>
            </a:rPr>
            <a:t>activa</a:t>
          </a:r>
          <a:r>
            <a:rPr lang="en-US" sz="1300" kern="1200">
              <a:latin typeface="Calibri Light" panose="020F0302020204030204"/>
            </a:rPr>
            <a:t> y punctual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Calibri Light" panose="020F0302020204030204"/>
            </a:rPr>
            <a:t>Editor de la </a:t>
          </a:r>
          <a:r>
            <a:rPr lang="en-US" sz="1000" kern="1200" err="1">
              <a:latin typeface="Calibri Light" panose="020F0302020204030204"/>
            </a:rPr>
            <a:t>Revista</a:t>
          </a:r>
          <a:r>
            <a:rPr lang="en-US" sz="1000" kern="1200">
              <a:latin typeface="Calibri Light" panose="020F0302020204030204"/>
            </a:rPr>
            <a:t> y Centro Cooperante indizador</a:t>
          </a:r>
        </a:p>
      </dsp:txBody>
      <dsp:txXfrm>
        <a:off x="40127" y="2615265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F6AF5-D3BF-4BBE-86AA-C57D2BCD4693}">
      <dsp:nvSpPr>
        <dsp:cNvPr id="0" name=""/>
        <dsp:cNvSpPr/>
      </dsp:nvSpPr>
      <dsp:spPr>
        <a:xfrm>
          <a:off x="912413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Criterios de evaluación y selección de revistas científicas LILACS (país/área temática) publicado</a:t>
          </a:r>
          <a:endParaRPr lang="es-419" sz="1000" kern="1200" noProof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Coordinador LILACS</a:t>
          </a:r>
        </a:p>
      </dsp:txBody>
      <dsp:txXfrm>
        <a:off x="941783" y="32345"/>
        <a:ext cx="1612562" cy="944041"/>
      </dsp:txXfrm>
    </dsp:sp>
    <dsp:sp modelId="{4F9FB376-17F9-4015-8767-35C27AA45418}">
      <dsp:nvSpPr>
        <dsp:cNvPr id="0" name=""/>
        <dsp:cNvSpPr/>
      </dsp:nvSpPr>
      <dsp:spPr>
        <a:xfrm>
          <a:off x="2730790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 noProof="0"/>
        </a:p>
      </dsp:txBody>
      <dsp:txXfrm>
        <a:off x="2730790" y="380021"/>
        <a:ext cx="248021" cy="248689"/>
      </dsp:txXfrm>
    </dsp:sp>
    <dsp:sp modelId="{F8A9820A-6516-4718-8C4C-D05A4F70588B}">
      <dsp:nvSpPr>
        <dsp:cNvPr id="0" name=""/>
        <dsp:cNvSpPr/>
      </dsp:nvSpPr>
      <dsp:spPr>
        <a:xfrm>
          <a:off x="3252236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3660"/>
            <a:satOff val="-782"/>
            <a:lumOff val="33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Divulgación de la apertura del proceso de evaluación y selección</a:t>
          </a:r>
          <a:endParaRPr lang="es-419" sz="1000" kern="1200" noProof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Coordinador LILACS</a:t>
          </a:r>
          <a:endParaRPr lang="es-419" sz="800" kern="1200" noProof="0"/>
        </a:p>
      </dsp:txBody>
      <dsp:txXfrm>
        <a:off x="3281606" y="32345"/>
        <a:ext cx="1612562" cy="944041"/>
      </dsp:txXfrm>
    </dsp:sp>
    <dsp:sp modelId="{7BD3234D-EA98-4535-ACC7-ECE4D9277AF1}">
      <dsp:nvSpPr>
        <dsp:cNvPr id="0" name=""/>
        <dsp:cNvSpPr/>
      </dsp:nvSpPr>
      <dsp:spPr>
        <a:xfrm>
          <a:off x="5070614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9889"/>
            <a:satOff val="-854"/>
            <a:lumOff val="34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 noProof="0"/>
        </a:p>
      </dsp:txBody>
      <dsp:txXfrm>
        <a:off x="5070614" y="380021"/>
        <a:ext cx="248021" cy="248689"/>
      </dsp:txXfrm>
    </dsp:sp>
    <dsp:sp modelId="{07142861-14D4-4215-BF48-38DB6A421EAA}">
      <dsp:nvSpPr>
        <dsp:cNvPr id="0" name=""/>
        <dsp:cNvSpPr/>
      </dsp:nvSpPr>
      <dsp:spPr>
        <a:xfrm>
          <a:off x="5592060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Preanálisis de las revistas sometidas</a:t>
          </a:r>
          <a:endParaRPr lang="es-419" sz="1000" kern="1200" noProof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Coordinador LILACS</a:t>
          </a:r>
          <a:endParaRPr lang="es-419" sz="800" kern="1200" noProof="0"/>
        </a:p>
      </dsp:txBody>
      <dsp:txXfrm>
        <a:off x="5621430" y="32345"/>
        <a:ext cx="1612562" cy="944041"/>
      </dsp:txXfrm>
    </dsp:sp>
    <dsp:sp modelId="{616F9DF6-8BCF-45D8-9936-60BC7E34AD7C}">
      <dsp:nvSpPr>
        <dsp:cNvPr id="0" name=""/>
        <dsp:cNvSpPr/>
      </dsp:nvSpPr>
      <dsp:spPr>
        <a:xfrm>
          <a:off x="7410437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99779"/>
            <a:satOff val="-1709"/>
            <a:lumOff val="68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 noProof="0"/>
        </a:p>
      </dsp:txBody>
      <dsp:txXfrm>
        <a:off x="7410437" y="380021"/>
        <a:ext cx="248021" cy="248689"/>
      </dsp:txXfrm>
    </dsp:sp>
    <dsp:sp modelId="{093F7BE2-5607-4658-AA8C-2824911B2636}">
      <dsp:nvSpPr>
        <dsp:cNvPr id="0" name=""/>
        <dsp:cNvSpPr/>
      </dsp:nvSpPr>
      <dsp:spPr>
        <a:xfrm>
          <a:off x="7931884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0981"/>
            <a:satOff val="-2346"/>
            <a:lumOff val="99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Generación de informes de formato, endogamia, citas y evaluación por pares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Coordinador LILACS</a:t>
          </a:r>
        </a:p>
      </dsp:txBody>
      <dsp:txXfrm>
        <a:off x="7961254" y="32345"/>
        <a:ext cx="1612562" cy="944041"/>
      </dsp:txXfrm>
    </dsp:sp>
    <dsp:sp modelId="{35012F69-0A7C-4F18-8493-BEE808CE16C0}">
      <dsp:nvSpPr>
        <dsp:cNvPr id="0" name=""/>
        <dsp:cNvSpPr/>
      </dsp:nvSpPr>
      <dsp:spPr>
        <a:xfrm rot="5400000">
          <a:off x="8590377" y="1122748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9668"/>
            <a:satOff val="-2563"/>
            <a:lumOff val="102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 noProof="0"/>
        </a:p>
      </dsp:txBody>
      <dsp:txXfrm rot="-5400000">
        <a:off x="8643191" y="1152832"/>
        <a:ext cx="248689" cy="248021"/>
      </dsp:txXfrm>
    </dsp:sp>
    <dsp:sp modelId="{1684887A-B2CB-44B0-8D11-7BDA10E98D11}">
      <dsp:nvSpPr>
        <dsp:cNvPr id="0" name=""/>
        <dsp:cNvSpPr/>
      </dsp:nvSpPr>
      <dsp:spPr>
        <a:xfrm>
          <a:off x="7931884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Evaluación de las revistas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Comité  LILACS</a:t>
          </a:r>
        </a:p>
      </dsp:txBody>
      <dsp:txXfrm>
        <a:off x="7961254" y="1703648"/>
        <a:ext cx="1612562" cy="944041"/>
      </dsp:txXfrm>
    </dsp:sp>
    <dsp:sp modelId="{3A45F85A-C947-45BC-BF68-ED7613E7C493}">
      <dsp:nvSpPr>
        <dsp:cNvPr id="0" name=""/>
        <dsp:cNvSpPr/>
      </dsp:nvSpPr>
      <dsp:spPr>
        <a:xfrm rot="10800000">
          <a:off x="7430493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99557"/>
            <a:satOff val="-3418"/>
            <a:lumOff val="136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 noProof="0"/>
        </a:p>
      </dsp:txBody>
      <dsp:txXfrm rot="10800000">
        <a:off x="7536788" y="2051324"/>
        <a:ext cx="248021" cy="248689"/>
      </dsp:txXfrm>
    </dsp:sp>
    <dsp:sp modelId="{FB9A2B0B-FD48-4731-83BB-6FE602FE3B33}">
      <dsp:nvSpPr>
        <dsp:cNvPr id="0" name=""/>
        <dsp:cNvSpPr/>
      </dsp:nvSpPr>
      <dsp:spPr>
        <a:xfrm>
          <a:off x="5592060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18302"/>
            <a:satOff val="-3910"/>
            <a:lumOff val="166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Reunión del Comité de Evaluación y Selección de Revistas LILACS Brasil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BIREME/OPS/OMS</a:t>
          </a:r>
          <a:br>
            <a:rPr lang="es-419" sz="800" kern="1200" noProof="0">
              <a:latin typeface="Calibri Light" panose="020F0302020204030204"/>
            </a:rPr>
          </a:br>
          <a:r>
            <a:rPr lang="es-419" sz="800" kern="1200" noProof="0">
              <a:latin typeface="Calibri Light" panose="020F0302020204030204"/>
            </a:rPr>
            <a:t>Ministerio de Salud de Brasil </a:t>
          </a:r>
          <a:br>
            <a:rPr lang="es-419" sz="800" kern="1200" noProof="0">
              <a:latin typeface="Calibri Light" panose="020F0302020204030204"/>
            </a:rPr>
          </a:br>
          <a:r>
            <a:rPr lang="es-419" sz="800" kern="1200" noProof="0">
              <a:latin typeface="Calibri Light" panose="020F0302020204030204"/>
            </a:rPr>
            <a:t>Comité LILACS</a:t>
          </a:r>
        </a:p>
      </dsp:txBody>
      <dsp:txXfrm>
        <a:off x="5621430" y="1703648"/>
        <a:ext cx="1612562" cy="944041"/>
      </dsp:txXfrm>
    </dsp:sp>
    <dsp:sp modelId="{0AF690CF-AFEF-4B32-85C7-E245391D2DAD}">
      <dsp:nvSpPr>
        <dsp:cNvPr id="0" name=""/>
        <dsp:cNvSpPr/>
      </dsp:nvSpPr>
      <dsp:spPr>
        <a:xfrm rot="10800000">
          <a:off x="5090669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9447"/>
            <a:satOff val="-4272"/>
            <a:lumOff val="17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 noProof="0"/>
        </a:p>
      </dsp:txBody>
      <dsp:txXfrm rot="10800000">
        <a:off x="5196964" y="2051324"/>
        <a:ext cx="248021" cy="248689"/>
      </dsp:txXfrm>
    </dsp:sp>
    <dsp:sp modelId="{9876B2CC-E8E4-4F51-B9AC-EBB80CC654E8}">
      <dsp:nvSpPr>
        <dsp:cNvPr id="0" name=""/>
        <dsp:cNvSpPr/>
      </dsp:nvSpPr>
      <dsp:spPr>
        <a:xfrm>
          <a:off x="3252236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Publicación del Resultado de la Reunión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BIREME/OPS/OMS</a:t>
          </a:r>
        </a:p>
      </dsp:txBody>
      <dsp:txXfrm>
        <a:off x="3281606" y="1703648"/>
        <a:ext cx="1612562" cy="944041"/>
      </dsp:txXfrm>
    </dsp:sp>
    <dsp:sp modelId="{4F7802D6-7AE7-4CB5-8090-FC42F5C61AE2}">
      <dsp:nvSpPr>
        <dsp:cNvPr id="0" name=""/>
        <dsp:cNvSpPr/>
      </dsp:nvSpPr>
      <dsp:spPr>
        <a:xfrm rot="10800000">
          <a:off x="2750846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99336"/>
            <a:satOff val="-5127"/>
            <a:lumOff val="205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 noProof="0"/>
        </a:p>
      </dsp:txBody>
      <dsp:txXfrm rot="10800000">
        <a:off x="2857141" y="2051324"/>
        <a:ext cx="248021" cy="248689"/>
      </dsp:txXfrm>
    </dsp:sp>
    <dsp:sp modelId="{717E0675-9095-49CE-820C-3D7B0BF34554}">
      <dsp:nvSpPr>
        <dsp:cNvPr id="0" name=""/>
        <dsp:cNvSpPr/>
      </dsp:nvSpPr>
      <dsp:spPr>
        <a:xfrm>
          <a:off x="912413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5622"/>
            <a:satOff val="-5474"/>
            <a:lumOff val="23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Reevaluación de Revistas aprobados con restricción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BIREME y Comité LILACS</a:t>
          </a:r>
        </a:p>
      </dsp:txBody>
      <dsp:txXfrm>
        <a:off x="941783" y="1703648"/>
        <a:ext cx="1612562" cy="944041"/>
      </dsp:txXfrm>
    </dsp:sp>
    <dsp:sp modelId="{D5EC1A48-EC3C-488E-8EB4-43571FCEE163}">
      <dsp:nvSpPr>
        <dsp:cNvPr id="0" name=""/>
        <dsp:cNvSpPr/>
      </dsp:nvSpPr>
      <dsp:spPr>
        <a:xfrm rot="5400000">
          <a:off x="1570906" y="279405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 noProof="0"/>
        </a:p>
      </dsp:txBody>
      <dsp:txXfrm rot="-5400000">
        <a:off x="1623720" y="2824134"/>
        <a:ext cx="248689" cy="248021"/>
      </dsp:txXfrm>
    </dsp:sp>
    <dsp:sp modelId="{15F8276B-1448-49AF-B07B-37F5B756164B}">
      <dsp:nvSpPr>
        <dsp:cNvPr id="0" name=""/>
        <dsp:cNvSpPr/>
      </dsp:nvSpPr>
      <dsp:spPr>
        <a:xfrm>
          <a:off x="912413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000" kern="1200" noProof="0">
              <a:latin typeface="Calibri Light" panose="020F0302020204030204"/>
            </a:rPr>
            <a:t>Proceso de inicio de contribución a LILACS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800" kern="1200" noProof="0">
              <a:latin typeface="Calibri Light" panose="020F0302020204030204"/>
            </a:rPr>
            <a:t>BIREME/OPS/OMS</a:t>
          </a:r>
        </a:p>
      </dsp:txBody>
      <dsp:txXfrm>
        <a:off x="941783" y="3374950"/>
        <a:ext cx="1612562" cy="944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E956E-8255-46D1-A7A5-B8536EFF3678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1015-E793-40AD-A856-F55A2C51A3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46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244DB-FDF0-42E4-B9FA-A436E2C7D8F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06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244DB-FDF0-42E4-B9FA-A436E2C7D8F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90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244DB-FDF0-42E4-B9FA-A436E2C7D8F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97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244DB-FDF0-42E4-B9FA-A436E2C7D8F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97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8332F-4744-4B8A-B215-F045377BC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7A9CC6-042B-49DF-8E2C-E6CDB0535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A6F534-465E-43BF-97FB-1C7AEF94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5A0AF-B861-408B-B4EE-6199C862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6B8A0-E40D-477B-8321-8EB27819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84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F0D0C-FC7B-48F8-9768-381D8124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28A083-73AB-40D0-83A4-F5398C5E8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6E2528-9113-449F-8A7B-A4389C7E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04EFD-309C-43AB-AB45-6111DDAE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278393-209B-4703-9CD6-CA8D6911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39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F92ADE-6459-453E-81B8-72735D91C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98C606-7538-4B54-ABFF-3E4937EA0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EBC636-73EC-42CC-A51D-20847AD9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4D73E-0641-431C-BA62-57B9D8EE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C71C28-56DA-45A7-A69B-2C92BD1F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7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972B4-D3EA-46A9-922B-4220121E9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A6C4FE-0D6C-4C6A-842A-BB2AA6FD2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ADE202-A2C3-4990-BA75-3C6F96B7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82A0B5-A3E8-4AF4-8C7E-D11EAAF6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8BC266-B951-4AD4-88A5-D3837776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685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278D6-80F4-4607-AD54-476A2C92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0E74E5-5F3A-4510-9641-E12CF05A0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435B62-6194-4228-8B12-5A64FA4B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3D584-9C6A-47A6-9E78-D2D91A7C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44ACA0-1D2C-4A05-8ABE-AD52F8DC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28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C3C5-B3EF-42D6-AEFF-0B420D48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49DEEC-2D47-4FF1-B058-7D706E8A3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19133D-CF75-4DE8-849E-E3C577AF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8909E-3D77-492A-B048-528032BE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A52C7F-AA88-442E-9464-85D398A9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67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E9AC4-D50E-4EFB-B80C-F0D4900B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F05E03-194C-4F0D-8A68-3FA3ADF05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BADC10-A430-4995-A911-E7CFBE0DF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ECB3D9-79D3-4FCC-BEDA-B1EFD74C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482A21-5C3D-4892-8A69-95D0751A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26395D-6C7B-41B6-9FC6-E61C58DD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2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9E2AE-070F-4C90-BC19-D1BD804B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553654-2E6D-4930-98EF-63CA8ADE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6B79BB-5EDF-44FE-AD41-0FDA4E862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EB4227-068A-414C-9108-5FAE44A3A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FED14D-0D70-4625-926E-C08E9CA50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288CF5-3825-4721-947D-59CDA480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BEF5CB2-07D1-4989-8AEB-15B5FF3D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59ADCB-54AF-49F2-8035-BE30CBFB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5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494C9-E7DD-4DBA-B4C8-A861D645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8037CD-7437-4445-80A3-2B3F7FA0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46715B-7416-4071-ACC1-18CBD8E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C0207A-9635-4FD8-976D-E98B2CCE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61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FABFE9-8BD4-4A33-9A66-D0C2D4FD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EF0F61E-8B85-4BF8-98D6-45E52FE3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0FE4F5-9865-4435-8623-2A7FA900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17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DB1A7-924A-4B3A-9A56-2A48B9F3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0D3FD-6284-498A-BCA9-F0590FA44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B5B820-4EB2-477D-8124-1443E9D92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650F52-500C-433F-A8CF-22A62952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428B54-16E1-4E97-97C2-6BE3703E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19B821-E886-4575-B532-0FDD70DE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87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7458E-1504-42BF-81AB-54DF8CC4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3A2F78-C187-4A10-9F66-FEFB6B6C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EC6A34-3B88-41C9-8EB2-A05704A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49C3AE-6CB4-4198-AA22-15AAA09E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2BF34-9589-4893-9A66-9D13869D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9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72071-A1A7-41FD-AC51-66F43EA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95624B-680E-47BC-BECE-17521F7AC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C95732-C3D5-4308-83C6-F04233804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946B98-3B9B-49D6-B4F7-DBA44209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F3C423-FDE5-4D25-B3B2-EE7D63D9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E98E57-6B37-4D90-9BB5-DE58BD25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120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30434-4308-4025-A532-75F76D70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FA98E1-54B0-4CBB-B5BA-6D9F7B5DB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F180B-58AB-42DB-852A-426D10A4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00D15D-4D16-4B45-B113-26FF3CC6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0581E4-D69F-409E-9CE6-FF896A79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528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BF1C3A-65D0-40A5-A9A5-D966D3AE5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6BF8BC-E7D3-4001-B253-95562D28D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FDD7C-7F0F-4080-BAC4-E741899C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30FE79-767B-4A7F-B185-684C3AE8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10D3AF-696C-44E1-A687-A5CF0BC4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87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2D399-36B2-4014-9312-CA1F829F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32C446-BC4B-43E5-AF68-76D33CAA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05CF80-0407-4BED-B3D9-DC141389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25AA0-DA83-4874-8243-643277DC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9A0531-B82E-48DA-BFDB-B39BF6D2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5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F15B2-E56F-428A-A2A1-9E624AFB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0D99-391B-4AF5-B7AE-9F121E46A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787801-1CA6-4A94-ACA7-C0D47D407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3980A-A90F-49A6-9399-57195C8A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7C68C3-A028-42E7-A682-9812280A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3D936B-C529-4C27-892A-D494C77E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46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EE0C4-6065-425E-8F85-092FD3CF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A79FE3-D37D-42CB-B85B-2F978009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F6C82F-8126-484B-9A59-95868A0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D32E33-D7C2-461A-9AB1-DD7717D50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E81406-27E1-48E1-8950-B0EE1FD8D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4FFF85-AC0C-41BB-8271-C902E173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24501D-8D0D-4E4B-A85D-69226F1A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09B54E-0F03-4E91-87F1-B2490365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99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9C036-8F86-4F5E-B3CF-B595A885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787442-C338-41AF-951B-B33E1D3E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41E966-2C11-4B62-BF36-B61AAE85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283B19-2082-4525-BFBC-0A6176A7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78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B40EC1-C5E9-421D-8D8C-E952F733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2E3D3E-0785-429B-BBD6-32F4F3F0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0777A8-EEFE-4E5E-988F-F75B85DE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04048-EFA2-4AE4-A5FB-4280A04B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C39323-881D-4EAC-B4F9-06CBE82D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0791ED-5BD1-4F00-B310-72397181D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32C0CD-A44F-475E-AA36-52B6D347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C37A7E-9FDD-4DC8-8E37-47FC673A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955EE0-F58D-41E8-805E-A1C24CA9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08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71E48-16F5-415A-821A-D7B8CF23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94933C-F538-48D9-8760-4F84A2FB9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7F137-3AC7-47AA-B4CF-A2098D4E5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F0E033-7D71-4033-AD92-A2DC90E2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F7A48B-22F6-455A-AC9B-95BED6DD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7342E4-76AF-4F7A-A544-FE083C3D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0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B2EBC2-89B4-4F43-983E-6603B737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AF806E-9FBA-40CC-B080-178BFF316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F4E8C-A848-4D91-A5ED-942697C00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7EAB-4EC4-4FF2-B3B3-AA7D87E716F5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1A38E7-A1FB-4BA4-8F11-4E0BB4997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A00D62-FAF9-4B0F-B0C4-291A9AB3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4F50-6FB9-4D09-98C4-03B86FCD7B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0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7" r:id="rId3"/>
    <p:sldLayoutId id="2147483668" r:id="rId4"/>
    <p:sldLayoutId id="2147483669" r:id="rId5"/>
    <p:sldLayoutId id="2147483663" r:id="rId6"/>
    <p:sldLayoutId id="2147483662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23D3C6-BDA1-47CD-991E-821B0F07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E32AC7-B707-4065-AA5D-DCDC44A2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2C11A-BB2F-4C66-828D-FDA9BAC5A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A380-3B9F-47C1-AA12-BD39D524A02F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A281EA-81CF-4BF3-91A3-F44E66C27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161F23-F45F-4875-B26B-41D81279A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46E3-5E0A-439E-8398-3E2DC36D735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lacs.bvsalud.org/es/revistas-lilacs/lilacs-criterios-de-seleccion-y-permanencia-de-revistas-2020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attes.cnpq.br/9226065950792831" TargetMode="External"/><Relationship Id="rId3" Type="http://schemas.openxmlformats.org/officeDocument/2006/relationships/hyperlink" Target="http://lattes.cnpq.br/0523061502973878" TargetMode="External"/><Relationship Id="rId7" Type="http://schemas.openxmlformats.org/officeDocument/2006/relationships/hyperlink" Target="http://lattes.cnpq.br/3596503705480427" TargetMode="External"/><Relationship Id="rId2" Type="http://schemas.openxmlformats.org/officeDocument/2006/relationships/hyperlink" Target="http://lattes.cnpq.br/39146565538531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ttes.cnpq.br/2841222962564489" TargetMode="External"/><Relationship Id="rId5" Type="http://schemas.openxmlformats.org/officeDocument/2006/relationships/hyperlink" Target="http://lattes.cnpq.br/8671469070220479" TargetMode="External"/><Relationship Id="rId4" Type="http://schemas.openxmlformats.org/officeDocument/2006/relationships/hyperlink" Target="http://lattes.cnpq.br/0603492778368702" TargetMode="External"/><Relationship Id="rId9" Type="http://schemas.openxmlformats.org/officeDocument/2006/relationships/hyperlink" Target="http://lattes.cnpq.br/342211895842990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checklist_lilac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hyperlink" Target="http://Rehttps:/lilacs.bvsalud.org/es/revistas-lilacs/revistas-indexadas-en-lilacs/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lilacs.bvsalud.org/es/sesiones-virtuales-lilacs/buenas-practicas-en-los-procesos-editoriales-de-revistas-cientificas-para-lilacs-202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lacs.bvsalud.org/es/sesiones-virtuales-lilacs/buenas-practicas-en-los-procesos-editoriales-de-revistas-cientificas-para-lilacs-2022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, Retângulo&#10;&#10;Descrição gerada automaticamente">
            <a:extLst>
              <a:ext uri="{FF2B5EF4-FFF2-40B4-BE49-F238E27FC236}">
                <a16:creationId xmlns:a16="http://schemas.microsoft.com/office/drawing/2014/main" id="{2BE0C019-CD61-4A16-9FE5-547E468B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4" y="164068"/>
            <a:ext cx="5759675" cy="205448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148C0F-CE26-425A-BC20-0C361D615A5D}"/>
              </a:ext>
            </a:extLst>
          </p:cNvPr>
          <p:cNvSpPr txBox="1"/>
          <p:nvPr/>
        </p:nvSpPr>
        <p:spPr>
          <a:xfrm>
            <a:off x="929178" y="477542"/>
            <a:ext cx="441032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>
                <a:solidFill>
                  <a:srgbClr val="2BF6D1"/>
                </a:solidFill>
              </a:rPr>
              <a:t>COORDINACIÓN BVS Y LILACS</a:t>
            </a:r>
            <a:endParaRPr lang="pt-BR">
              <a:solidFill>
                <a:srgbClr val="2BF6D1"/>
              </a:solidFill>
              <a:cs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9C2614-0428-4606-80AC-89FAEB8754BB}"/>
              </a:ext>
            </a:extLst>
          </p:cNvPr>
          <p:cNvSpPr txBox="1"/>
          <p:nvPr/>
        </p:nvSpPr>
        <p:spPr>
          <a:xfrm>
            <a:off x="929178" y="793425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FORTALECIMIENTO DE REDES DE </a:t>
            </a:r>
          </a:p>
          <a:p>
            <a:r>
              <a:rPr lang="pt-BR" sz="2400">
                <a:solidFill>
                  <a:schemeClr val="bg1"/>
                </a:solidFill>
              </a:rPr>
              <a:t>INFORMACIÓN EN SALUD EN AL&amp;C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E562EF8-C33F-43C5-B486-A926BECD4E2C}"/>
              </a:ext>
            </a:extLst>
          </p:cNvPr>
          <p:cNvSpPr txBox="1"/>
          <p:nvPr/>
        </p:nvSpPr>
        <p:spPr>
          <a:xfrm>
            <a:off x="497056" y="2039136"/>
            <a:ext cx="748316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>
                <a:solidFill>
                  <a:schemeClr val="bg1"/>
                </a:solidFill>
              </a:rPr>
              <a:t>Proceso de Evaluación y Selección de Revistas LILACS</a:t>
            </a:r>
            <a:endParaRPr lang="es-ES" sz="4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1914B4EF-68D0-4A8C-A5C1-06704959E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66" y="5612017"/>
            <a:ext cx="807640" cy="861088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08EDC863-5FF1-469F-8C6D-DD794A0D2CE3}"/>
              </a:ext>
            </a:extLst>
          </p:cNvPr>
          <p:cNvSpPr txBox="1"/>
          <p:nvPr/>
        </p:nvSpPr>
        <p:spPr>
          <a:xfrm>
            <a:off x="4498515" y="6008969"/>
            <a:ext cx="4757823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https://bit.ly/coord-lilacs-bvs-2022_12 </a:t>
            </a:r>
            <a:endParaRPr lang="pt-BR" sz="2000">
              <a:solidFill>
                <a:schemeClr val="bg1"/>
              </a:solidFill>
              <a:ea typeface="+mn-lt"/>
              <a:cs typeface="+mn-lt"/>
            </a:endParaRPr>
          </a:p>
          <a:p>
            <a:endParaRPr lang="pt-BR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7F736F5-F1F9-40F4-BA70-AD8947F954D7}"/>
              </a:ext>
            </a:extLst>
          </p:cNvPr>
          <p:cNvSpPr txBox="1"/>
          <p:nvPr/>
        </p:nvSpPr>
        <p:spPr>
          <a:xfrm>
            <a:off x="468386" y="5512959"/>
            <a:ext cx="30566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24/AGOSTO/22</a:t>
            </a:r>
            <a:endParaRPr lang="pt-BR" sz="3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547FF1D-B7D5-4DCD-83C1-42B46020FD4D}"/>
              </a:ext>
            </a:extLst>
          </p:cNvPr>
          <p:cNvSpPr txBox="1"/>
          <p:nvPr/>
        </p:nvSpPr>
        <p:spPr>
          <a:xfrm>
            <a:off x="497056" y="6051907"/>
            <a:ext cx="327891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12:00</a:t>
            </a:r>
            <a:r>
              <a:rPr lang="pt-BR">
                <a:solidFill>
                  <a:schemeClr val="bg1"/>
                </a:solidFill>
              </a:rPr>
              <a:t> </a:t>
            </a:r>
            <a:r>
              <a:rPr lang="pt-BR">
                <a:solidFill>
                  <a:srgbClr val="2BF6D1"/>
                </a:solidFill>
              </a:rPr>
              <a:t>Hora de </a:t>
            </a:r>
            <a:r>
              <a:rPr lang="pt-BR" err="1">
                <a:solidFill>
                  <a:srgbClr val="2BF6D1"/>
                </a:solidFill>
              </a:rPr>
              <a:t>Brasilia</a:t>
            </a:r>
            <a:r>
              <a:rPr lang="pt-BR">
                <a:solidFill>
                  <a:srgbClr val="2BF6D1"/>
                </a:solidFill>
              </a:rPr>
              <a:t> (GMT -3)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9B428F3-457E-4B46-B8EA-95CB0ADAE2DB}"/>
              </a:ext>
            </a:extLst>
          </p:cNvPr>
          <p:cNvSpPr txBox="1"/>
          <p:nvPr/>
        </p:nvSpPr>
        <p:spPr>
          <a:xfrm>
            <a:off x="4499187" y="5641773"/>
            <a:ext cx="1593130" cy="3693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>
                <a:solidFill>
                  <a:srgbClr val="2BF6D1"/>
                </a:solidFill>
              </a:rPr>
              <a:t>Inscripción: </a:t>
            </a:r>
            <a:endParaRPr lang="es-419">
              <a:solidFill>
                <a:srgbClr val="2BF6D1"/>
              </a:solidFill>
              <a:cs typeface="Calibri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B4B786-792E-4F35-83DE-05165349CA6B}"/>
              </a:ext>
            </a:extLst>
          </p:cNvPr>
          <p:cNvSpPr txBox="1"/>
          <p:nvPr/>
        </p:nvSpPr>
        <p:spPr>
          <a:xfrm>
            <a:off x="497056" y="6477895"/>
            <a:ext cx="42174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>
                <a:solidFill>
                  <a:schemeClr val="bg1">
                    <a:lumMod val="95000"/>
                  </a:schemeClr>
                </a:solidFill>
              </a:rPr>
              <a:t>*Idioma: español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395BC19-1456-4BA6-8249-94B1EEC10E52}"/>
              </a:ext>
            </a:extLst>
          </p:cNvPr>
          <p:cNvSpPr txBox="1"/>
          <p:nvPr/>
        </p:nvSpPr>
        <p:spPr>
          <a:xfrm>
            <a:off x="468386" y="3465942"/>
            <a:ext cx="60270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2800">
                <a:solidFill>
                  <a:srgbClr val="2BF6D1"/>
                </a:solidFill>
              </a:rPr>
              <a:t>COMPARTIENDO EXPERIENCIAS:</a:t>
            </a:r>
            <a:endParaRPr lang="es-419" sz="2800">
              <a:solidFill>
                <a:srgbClr val="2BF6D1"/>
              </a:solidFill>
              <a:ea typeface="Calibri"/>
              <a:cs typeface="Calibri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AFCA056-0A78-4247-BD15-83295D0B0906}"/>
              </a:ext>
            </a:extLst>
          </p:cNvPr>
          <p:cNvSpPr txBox="1"/>
          <p:nvPr/>
        </p:nvSpPr>
        <p:spPr>
          <a:xfrm>
            <a:off x="470828" y="3931652"/>
            <a:ext cx="719524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bg1"/>
                </a:solidFill>
                <a:latin typeface="Calibri"/>
                <a:cs typeface="Calibri"/>
              </a:rPr>
              <a:t>Comité LILACS Brasil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bg1"/>
                </a:solidFill>
                <a:cs typeface="Calibri"/>
              </a:rPr>
              <a:t>Comité LILACS 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bg1"/>
                </a:solidFill>
                <a:cs typeface="Calibri"/>
              </a:rPr>
              <a:t>Comité LILACS Brasil y Comité Internacional de Evaluación de Revistas de la BVS Enfermería</a:t>
            </a:r>
          </a:p>
        </p:txBody>
      </p:sp>
    </p:spTree>
    <p:extLst>
      <p:ext uri="{BB962C8B-B14F-4D97-AF65-F5344CB8AC3E}">
        <p14:creationId xmlns:p14="http://schemas.microsoft.com/office/powerpoint/2010/main" val="188425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E8FF66-965D-51CA-D70D-CD824B90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004" y="259869"/>
            <a:ext cx="8338158" cy="631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CDAF9D-C5CB-DA37-3202-951C76FF4C17}"/>
              </a:ext>
            </a:extLst>
          </p:cNvPr>
          <p:cNvSpPr txBox="1"/>
          <p:nvPr/>
        </p:nvSpPr>
        <p:spPr>
          <a:xfrm>
            <a:off x="768263" y="4515633"/>
            <a:ext cx="283714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0563C1"/>
                </a:solidFill>
                <a:cs typeface="Segoe UI"/>
                <a:hlinkClick r:id="rId3"/>
              </a:rPr>
              <a:t>https://lilacs.bvsalud.org/es/revistas-lilacs/lilacs-criterios-de-seleccion-y-permanencia-de-revistas-2020/</a:t>
            </a:r>
            <a:r>
              <a:rPr lang="en-US" sz="1600"/>
              <a:t> </a:t>
            </a:r>
            <a:r>
              <a:rPr lang="en-US" sz="1600">
                <a:cs typeface="Calibri"/>
              </a:rPr>
              <a:t>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F724DD-39CD-0654-F88D-3D36D5B8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18" y="2202275"/>
            <a:ext cx="2947792" cy="1346439"/>
          </a:xfrm>
        </p:spPr>
        <p:txBody>
          <a:bodyPr>
            <a:noAutofit/>
          </a:bodyPr>
          <a:lstStyle/>
          <a:p>
            <a:pPr algn="r"/>
            <a:r>
              <a:rPr lang="en-US" sz="3600" err="1">
                <a:cs typeface="Calibri Light"/>
              </a:rPr>
              <a:t>Criterios</a:t>
            </a:r>
            <a:r>
              <a:rPr lang="en-US" sz="3600">
                <a:cs typeface="Calibri Light"/>
              </a:rPr>
              <a:t> de </a:t>
            </a:r>
            <a:r>
              <a:rPr lang="en-US" sz="3600" err="1">
                <a:cs typeface="Calibri Light"/>
              </a:rPr>
              <a:t>selección</a:t>
            </a:r>
            <a:r>
              <a:rPr lang="en-US" sz="3600">
                <a:cs typeface="Calibri Light"/>
              </a:rPr>
              <a:t> y </a:t>
            </a:r>
            <a:r>
              <a:rPr lang="en-US" sz="3600" err="1">
                <a:cs typeface="Calibri Light"/>
              </a:rPr>
              <a:t>permanencia</a:t>
            </a:r>
            <a:r>
              <a:rPr lang="en-US" sz="3600">
                <a:cs typeface="Calibri Light"/>
              </a:rPr>
              <a:t> de </a:t>
            </a:r>
            <a:r>
              <a:rPr lang="en-US" sz="3600" err="1">
                <a:cs typeface="Calibri Light"/>
              </a:rPr>
              <a:t>revistas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científicas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en</a:t>
            </a:r>
            <a:r>
              <a:rPr lang="en-US" sz="3600">
                <a:cs typeface="Calibri Light"/>
              </a:rPr>
              <a:t> LILACS (2020)</a:t>
            </a:r>
          </a:p>
        </p:txBody>
      </p:sp>
    </p:spTree>
    <p:extLst>
      <p:ext uri="{BB962C8B-B14F-4D97-AF65-F5344CB8AC3E}">
        <p14:creationId xmlns:p14="http://schemas.microsoft.com/office/powerpoint/2010/main" val="30241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AEC2-ACE5-58A3-0C1E-D9835E8E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Proceso</a:t>
            </a:r>
            <a:r>
              <a:rPr lang="en-US">
                <a:cs typeface="Calibri Light"/>
              </a:rPr>
              <a:t> de </a:t>
            </a:r>
            <a:r>
              <a:rPr lang="en-US" err="1">
                <a:cs typeface="Calibri Light"/>
              </a:rPr>
              <a:t>evaluación</a:t>
            </a:r>
            <a:r>
              <a:rPr lang="en-US">
                <a:cs typeface="Calibri Light"/>
              </a:rPr>
              <a:t> y </a:t>
            </a:r>
            <a:r>
              <a:rPr lang="en-US" err="1">
                <a:cs typeface="Calibri Light"/>
              </a:rPr>
              <a:t>selección</a:t>
            </a:r>
            <a:r>
              <a:rPr lang="en-US">
                <a:cs typeface="Calibri Light"/>
              </a:rPr>
              <a:t> de </a:t>
            </a:r>
            <a:r>
              <a:rPr lang="en-US" err="1">
                <a:cs typeface="Calibri Light"/>
              </a:rPr>
              <a:t>revistas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científicas</a:t>
            </a:r>
            <a:r>
              <a:rPr lang="en-US">
                <a:cs typeface="Calibri Light"/>
              </a:rPr>
              <a:t> para LILACS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54587-C625-E9C2-ECA5-DC912429E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3F4E-537E-AA05-E55F-318AE51B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Flujo</a:t>
            </a:r>
            <a:r>
              <a:rPr lang="en-US">
                <a:cs typeface="Calibri Light"/>
              </a:rPr>
              <a:t> de </a:t>
            </a:r>
            <a:r>
              <a:rPr lang="en-US" err="1">
                <a:cs typeface="Calibri Light"/>
              </a:rPr>
              <a:t>cooperación</a:t>
            </a:r>
            <a:r>
              <a:rPr lang="en-US">
                <a:cs typeface="Calibri Light"/>
              </a:rPr>
              <a:t> de </a:t>
            </a:r>
            <a:r>
              <a:rPr lang="en-US" err="1">
                <a:cs typeface="Calibri Light"/>
              </a:rPr>
              <a:t>nuevos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títulos</a:t>
            </a:r>
            <a:r>
              <a:rPr lang="en-US">
                <a:cs typeface="Calibri Light"/>
              </a:rPr>
              <a:t> con LILACS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0B52214-99E0-C137-577C-95C7014D8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0792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80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5DCFF-B219-650A-A586-AF15900A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Proceso</a:t>
            </a:r>
            <a:r>
              <a:rPr lang="pt-BR"/>
              <a:t> de </a:t>
            </a:r>
            <a:r>
              <a:rPr lang="pt-BR" err="1"/>
              <a:t>Evaluación</a:t>
            </a:r>
            <a:r>
              <a:rPr lang="pt-BR"/>
              <a:t> y </a:t>
            </a:r>
            <a:r>
              <a:rPr lang="pt-BR" err="1"/>
              <a:t>Selección</a:t>
            </a:r>
            <a:r>
              <a:rPr lang="pt-BR"/>
              <a:t> de Revistas para LILACS</a:t>
            </a:r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C6B568-9F91-FE96-388E-2CE74888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pt-BR" sz="2400"/>
              <a:t>Proceso en la cual son </a:t>
            </a:r>
            <a:r>
              <a:rPr lang="es-ES" altLang="pt-BR" sz="2400" b="1"/>
              <a:t>evaluadas las revistas nacionales del área de Ciencias de la Salud para inclusión o mantenimiento en LILACS*</a:t>
            </a:r>
            <a:r>
              <a:rPr lang="es-ES" altLang="pt-BR" sz="2400"/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altLang="pt-BR" sz="280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pt-BR" sz="2400"/>
              <a:t>Es basado en los </a:t>
            </a:r>
            <a:r>
              <a:rPr lang="es-ES" altLang="pt-BR" sz="2400" b="1"/>
              <a:t>Criterios de Evaluación y Selección de Revistas LILACS</a:t>
            </a:r>
            <a:r>
              <a:rPr lang="es-ES" altLang="pt-BR" sz="2400"/>
              <a:t> y aplicado para la Región de América Latina y Caribe.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altLang="pt-BR" sz="240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altLang="pt-BR" sz="2400"/>
              <a:t>La decisión de indización de una revista es tomada en la Reunión del </a:t>
            </a:r>
            <a:r>
              <a:rPr lang="es-ES" altLang="pt-BR" sz="2400" b="1"/>
              <a:t>Comité de Evaluación y Selección de Revistas LILACS de cada país*</a:t>
            </a:r>
            <a:r>
              <a:rPr lang="es-ES" altLang="pt-BR" sz="2400"/>
              <a:t>.</a:t>
            </a:r>
          </a:p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0868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4694C-26ED-502B-92BF-150FE970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pt-BR" sz="4400"/>
              <a:t>Proceso de selección descentralizado</a:t>
            </a:r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EAACD5-3F76-FBAB-F968-77A096487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/>
              <a:t>Descentralizado desde 1992;</a:t>
            </a:r>
          </a:p>
          <a:p>
            <a:pPr>
              <a:lnSpc>
                <a:spcPct val="80000"/>
              </a:lnSpc>
            </a:pPr>
            <a:endParaRPr lang="pt-BR" altLang="pt-BR" sz="2400"/>
          </a:p>
          <a:p>
            <a:pPr>
              <a:lnSpc>
                <a:spcPct val="80000"/>
              </a:lnSpc>
            </a:pPr>
            <a:r>
              <a:rPr lang="es-ES" altLang="pt-BR" sz="2400"/>
              <a:t>Criterios comunes desarrollados por BIREME;</a:t>
            </a:r>
          </a:p>
          <a:p>
            <a:pPr>
              <a:lnSpc>
                <a:spcPct val="80000"/>
              </a:lnSpc>
            </a:pPr>
            <a:endParaRPr lang="es-ES" altLang="pt-BR" sz="2400"/>
          </a:p>
          <a:p>
            <a:pPr>
              <a:lnSpc>
                <a:spcPct val="80000"/>
              </a:lnSpc>
            </a:pPr>
            <a:r>
              <a:rPr lang="es-ES" altLang="pt-BR" sz="2400" i="1"/>
              <a:t>Centros Coordinadores Nacionales </a:t>
            </a:r>
            <a:r>
              <a:rPr lang="es-ES" altLang="pt-BR" sz="2400"/>
              <a:t>(CCN) son responsables por la selección de las revistas de sus países, siguiendo los criterios de selección</a:t>
            </a:r>
          </a:p>
          <a:p>
            <a:pPr>
              <a:lnSpc>
                <a:spcPct val="80000"/>
              </a:lnSpc>
            </a:pPr>
            <a:endParaRPr lang="es-ES" altLang="pt-BR" sz="2400"/>
          </a:p>
          <a:p>
            <a:pPr>
              <a:lnSpc>
                <a:spcPct val="80000"/>
              </a:lnSpc>
            </a:pPr>
            <a:r>
              <a:rPr lang="es-ES" altLang="pt-BR" sz="2400"/>
              <a:t>Creación del de Comité de Selección en cada país para selección de nuevos títulos y reevaluación de los indizados.</a:t>
            </a:r>
            <a:endParaRPr lang="pt-BR" altLang="pt-BR" sz="2400"/>
          </a:p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6707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B7DB-7AB9-8B8D-EEC4-063ED3CE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>
                <a:ea typeface="+mj-lt"/>
                <a:cs typeface="+mj-lt"/>
              </a:rPr>
              <a:t>Objetivos </a:t>
            </a:r>
            <a:r>
              <a:rPr lang="pt-BR" err="1">
                <a:ea typeface="+mj-lt"/>
                <a:cs typeface="+mj-lt"/>
              </a:rPr>
              <a:t>del</a:t>
            </a:r>
            <a:r>
              <a:rPr lang="pt-BR">
                <a:ea typeface="+mj-lt"/>
                <a:cs typeface="+mj-lt"/>
              </a:rPr>
              <a:t> Comité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0505-D39F-457B-1273-A468E6019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s-419" b="1">
                <a:ea typeface="+mn-lt"/>
                <a:cs typeface="+mn-lt"/>
              </a:rPr>
              <a:t>Evaluar las revistas y decidir sobre la indexación </a:t>
            </a:r>
            <a:r>
              <a:rPr lang="es-419">
                <a:ea typeface="+mn-lt"/>
                <a:cs typeface="+mn-lt"/>
              </a:rPr>
              <a:t>de las revistas evaluadas durante la reunión;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s-419">
                <a:ea typeface="+mn-lt"/>
                <a:cs typeface="+mn-lt"/>
              </a:rPr>
              <a:t>Evaluar el mérito de la revista para la </a:t>
            </a:r>
            <a:r>
              <a:rPr lang="es-419" b="1">
                <a:ea typeface="+mn-lt"/>
                <a:cs typeface="+mn-lt"/>
              </a:rPr>
              <a:t>permanencia</a:t>
            </a:r>
            <a:r>
              <a:rPr lang="es-419">
                <a:ea typeface="+mn-lt"/>
                <a:cs typeface="+mn-lt"/>
              </a:rPr>
              <a:t> en la colección de LILACS y para envío de recomendaciones de mejoría;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s-419">
                <a:ea typeface="+mn-lt"/>
                <a:cs typeface="+mn-lt"/>
              </a:rPr>
              <a:t>Proponer </a:t>
            </a:r>
            <a:r>
              <a:rPr lang="es-419" b="1">
                <a:ea typeface="+mn-lt"/>
                <a:cs typeface="+mn-lt"/>
              </a:rPr>
              <a:t>cambios en los criterios </a:t>
            </a:r>
            <a:r>
              <a:rPr lang="es-419">
                <a:ea typeface="+mn-lt"/>
                <a:cs typeface="+mn-lt"/>
              </a:rPr>
              <a:t>de evaluación y selección de revistas LILACS;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s-419">
                <a:ea typeface="+mn-lt"/>
                <a:cs typeface="+mn-lt"/>
              </a:rPr>
              <a:t>Dar </a:t>
            </a:r>
            <a:r>
              <a:rPr lang="es-419" b="1">
                <a:ea typeface="+mn-lt"/>
                <a:cs typeface="+mn-lt"/>
              </a:rPr>
              <a:t>uniformidad al proceso </a:t>
            </a:r>
            <a:r>
              <a:rPr lang="es-419">
                <a:ea typeface="+mn-lt"/>
                <a:cs typeface="+mn-lt"/>
              </a:rPr>
              <a:t>de selección en todas las áreas;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s-419" b="1">
                <a:ea typeface="+mn-lt"/>
                <a:cs typeface="+mn-lt"/>
              </a:rPr>
              <a:t>Compartir y discutir </a:t>
            </a:r>
            <a:r>
              <a:rPr lang="es-419">
                <a:ea typeface="+mn-lt"/>
                <a:cs typeface="+mn-lt"/>
              </a:rPr>
              <a:t>experiencias en la evaluación de revistas nacionales y en la Red LILACS Enfermería en ámbito regional y en la Red Odontología en caso de Brasil)</a:t>
            </a:r>
            <a:r>
              <a:rPr lang="pt-BR">
                <a:ea typeface="+mn-lt"/>
                <a:cs typeface="+mn-lt"/>
              </a:rPr>
              <a:t>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4694C-26ED-502B-92BF-150FE970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400"/>
              <a:t>Títulos selecionados y no selecionados</a:t>
            </a:r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EAACD5-3F76-FBAB-F968-77A096487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pt-BR" sz="2400"/>
              <a:t>Reconocimiento de los títulos seleccionados a partir de las informaciones enviadas por los </a:t>
            </a:r>
            <a:r>
              <a:rPr lang="es-ES" altLang="pt-BR" sz="2400" err="1"/>
              <a:t>CCNs</a:t>
            </a:r>
            <a:r>
              <a:rPr lang="es-ES" altLang="pt-BR" sz="2400"/>
              <a:t>;</a:t>
            </a:r>
          </a:p>
          <a:p>
            <a:pPr>
              <a:lnSpc>
                <a:spcPct val="90000"/>
              </a:lnSpc>
            </a:pPr>
            <a:endParaRPr lang="es-ES" altLang="pt-BR" sz="2400"/>
          </a:p>
          <a:p>
            <a:pPr>
              <a:lnSpc>
                <a:spcPct val="90000"/>
              </a:lnSpc>
            </a:pPr>
            <a:r>
              <a:rPr lang="es-ES" altLang="pt-BR" sz="2400"/>
              <a:t>Compromiso de los editores con la regularidad cualidad  de publicación. Las revistas LILACS son evaluadas periódicamente;</a:t>
            </a:r>
          </a:p>
          <a:p>
            <a:pPr>
              <a:lnSpc>
                <a:spcPct val="90000"/>
              </a:lnSpc>
            </a:pPr>
            <a:endParaRPr lang="es-ES" altLang="pt-BR" sz="2400"/>
          </a:p>
          <a:p>
            <a:pPr>
              <a:lnSpc>
                <a:spcPct val="90000"/>
              </a:lnSpc>
            </a:pPr>
            <a:r>
              <a:rPr lang="es-ES" altLang="pt-BR" sz="2400"/>
              <a:t>Envío de las revistas seleccionadas a los </a:t>
            </a:r>
            <a:r>
              <a:rPr lang="es-ES" altLang="pt-BR" sz="2400" err="1"/>
              <a:t>CCNs</a:t>
            </a:r>
            <a:r>
              <a:rPr lang="es-ES" altLang="pt-BR" sz="2400"/>
              <a:t> para indización y acompañamiento de indización;</a:t>
            </a:r>
          </a:p>
          <a:p>
            <a:pPr>
              <a:lnSpc>
                <a:spcPct val="90000"/>
              </a:lnSpc>
            </a:pPr>
            <a:endParaRPr lang="es-ES" altLang="pt-BR" sz="2400"/>
          </a:p>
          <a:p>
            <a:pPr>
              <a:lnSpc>
                <a:spcPct val="90000"/>
              </a:lnSpc>
            </a:pPr>
            <a:r>
              <a:rPr lang="es-ES" altLang="pt-BR" sz="2400"/>
              <a:t>Títulos no seleccionados pueden ser reevaluados después de debida adecuación.</a:t>
            </a:r>
            <a:endParaRPr lang="pt-BR" altLang="pt-BR" sz="2400"/>
          </a:p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6800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4694C-26ED-502B-92BF-150FE970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92" y="365125"/>
            <a:ext cx="10332308" cy="1325563"/>
          </a:xfrm>
        </p:spPr>
        <p:txBody>
          <a:bodyPr/>
          <a:lstStyle/>
          <a:p>
            <a:r>
              <a:rPr lang="pt-BR" altLang="pt-BR" sz="4400" err="1"/>
              <a:t>Criterios</a:t>
            </a:r>
            <a:r>
              <a:rPr lang="pt-BR" altLang="pt-BR" sz="4400"/>
              <a:t> para </a:t>
            </a:r>
            <a:r>
              <a:rPr lang="pt-BR" altLang="pt-BR" sz="4400" err="1"/>
              <a:t>conformación</a:t>
            </a:r>
            <a:r>
              <a:rPr lang="pt-BR" altLang="pt-BR" sz="4400"/>
              <a:t> </a:t>
            </a:r>
            <a:r>
              <a:rPr lang="pt-BR" altLang="pt-BR" sz="4400" err="1"/>
              <a:t>del</a:t>
            </a:r>
            <a:r>
              <a:rPr lang="pt-BR" altLang="pt-BR" sz="4400"/>
              <a:t> Comité</a:t>
            </a:r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EAACD5-3F76-FBAB-F968-77A09648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962" y="1825625"/>
            <a:ext cx="10142838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pt-BR" sz="2400"/>
              <a:t>Editores o </a:t>
            </a:r>
            <a:r>
              <a:rPr lang="es-ES" altLang="pt-BR" sz="2400" err="1"/>
              <a:t>ex-editores</a:t>
            </a:r>
            <a:r>
              <a:rPr lang="es-ES" altLang="pt-BR" sz="2400"/>
              <a:t> de revistas indexadas en LILACS;</a:t>
            </a:r>
          </a:p>
          <a:p>
            <a:pPr>
              <a:lnSpc>
                <a:spcPct val="90000"/>
              </a:lnSpc>
            </a:pPr>
            <a:endParaRPr lang="es-ES" altLang="pt-BR" sz="2400"/>
          </a:p>
          <a:p>
            <a:pPr>
              <a:lnSpc>
                <a:spcPct val="90000"/>
              </a:lnSpc>
            </a:pPr>
            <a:r>
              <a:rPr lang="es-ES" altLang="pt-BR" sz="2400"/>
              <a:t>Investigación en el área de comunicación científica;</a:t>
            </a:r>
          </a:p>
          <a:p>
            <a:pPr>
              <a:lnSpc>
                <a:spcPct val="90000"/>
              </a:lnSpc>
            </a:pPr>
            <a:endParaRPr lang="es-ES" altLang="pt-BR" sz="2400"/>
          </a:p>
          <a:p>
            <a:pPr>
              <a:lnSpc>
                <a:spcPct val="90000"/>
              </a:lnSpc>
            </a:pPr>
            <a:r>
              <a:rPr lang="es-ES" altLang="pt-BR" sz="2400"/>
              <a:t>Involucrado con procesos de evaluación de revistas científicas en salud en su área de especialidad.</a:t>
            </a:r>
          </a:p>
          <a:p>
            <a:pPr>
              <a:lnSpc>
                <a:spcPct val="90000"/>
              </a:lnSpc>
            </a:pPr>
            <a:endParaRPr lang="es-ES" altLang="pt-BR" sz="2400"/>
          </a:p>
        </p:txBody>
      </p:sp>
    </p:spTree>
    <p:extLst>
      <p:ext uri="{BB962C8B-B14F-4D97-AF65-F5344CB8AC3E}">
        <p14:creationId xmlns:p14="http://schemas.microsoft.com/office/powerpoint/2010/main" val="5402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B8B252-7B5D-261A-0461-B6B94C79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Proceso</a:t>
            </a:r>
            <a:r>
              <a:rPr lang="pt-BR"/>
              <a:t> de </a:t>
            </a:r>
            <a:r>
              <a:rPr lang="pt-BR" err="1"/>
              <a:t>evaluación</a:t>
            </a:r>
            <a:r>
              <a:rPr lang="pt-BR"/>
              <a:t> y </a:t>
            </a:r>
            <a:r>
              <a:rPr lang="pt-BR" err="1"/>
              <a:t>selección</a:t>
            </a:r>
            <a:r>
              <a:rPr lang="pt-BR"/>
              <a:t> de revistas científicas para LILACS Brasil</a:t>
            </a:r>
            <a:endParaRPr lang="es-419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310373D-89CE-3E4C-C3C8-6959178A5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647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B54F15-188C-4547-27A3-D197D54B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82FD003-33A8-FB9C-5927-DE812F39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741"/>
            <a:ext cx="10515600" cy="3969222"/>
          </a:xfrm>
        </p:spPr>
        <p:txBody>
          <a:bodyPr/>
          <a:lstStyle/>
          <a:p>
            <a:pPr marL="0" indent="0" algn="ctr">
              <a:buNone/>
            </a:pPr>
            <a:r>
              <a:rPr lang="es-419"/>
              <a:t>BIREME actúa como coordinador del </a:t>
            </a:r>
          </a:p>
          <a:p>
            <a:pPr marL="0" indent="0" algn="ctr">
              <a:buNone/>
            </a:pPr>
            <a:r>
              <a:rPr lang="es-419"/>
              <a:t>proceso de evaluación y selección de revistas de LILACS para Brasil bajo el Término de Cooperación 95 del Ministerio de Salud de Brasil y la Organización Panamericana de Salud</a:t>
            </a:r>
          </a:p>
        </p:txBody>
      </p:sp>
    </p:spTree>
    <p:extLst>
      <p:ext uri="{BB962C8B-B14F-4D97-AF65-F5344CB8AC3E}">
        <p14:creationId xmlns:p14="http://schemas.microsoft.com/office/powerpoint/2010/main" val="71624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D383F28-00F9-4124-A427-6EFA7429CDD0}"/>
              </a:ext>
            </a:extLst>
          </p:cNvPr>
          <p:cNvSpPr txBox="1"/>
          <p:nvPr/>
        </p:nvSpPr>
        <p:spPr>
          <a:xfrm>
            <a:off x="892628" y="417596"/>
            <a:ext cx="10406743" cy="6494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pt-BR" sz="3600" b="1" i="0">
                <a:solidFill>
                  <a:srgbClr val="002060"/>
                </a:solidFill>
                <a:effectLst/>
                <a:latin typeface="Calibri"/>
                <a:cs typeface="Calibri"/>
              </a:rPr>
              <a:t>Agenda </a:t>
            </a:r>
            <a:r>
              <a:rPr lang="pt-BR" sz="3600" b="1" i="0" err="1">
                <a:solidFill>
                  <a:srgbClr val="002060"/>
                </a:solidFill>
                <a:effectLst/>
                <a:latin typeface="Calibri"/>
                <a:cs typeface="Calibri"/>
              </a:rPr>
              <a:t>del</a:t>
            </a:r>
            <a:r>
              <a:rPr lang="pt-BR" sz="3600" b="1" i="0">
                <a:solidFill>
                  <a:srgbClr val="002060"/>
                </a:solidFill>
                <a:effectLst/>
                <a:latin typeface="Calibri"/>
                <a:cs typeface="Calibri"/>
              </a:rPr>
              <a:t> </a:t>
            </a:r>
            <a:r>
              <a:rPr lang="pt-BR" sz="3600" b="1" i="0" err="1">
                <a:solidFill>
                  <a:srgbClr val="002060"/>
                </a:solidFill>
                <a:effectLst/>
                <a:latin typeface="Calibri"/>
                <a:cs typeface="Calibri"/>
              </a:rPr>
              <a:t>día</a:t>
            </a:r>
            <a:endParaRPr lang="pt-BR" sz="3600" b="0" i="0">
              <a:solidFill>
                <a:srgbClr val="002060"/>
              </a:solidFill>
              <a:effectLst/>
              <a:latin typeface="Calibri"/>
              <a:cs typeface="Calibri"/>
            </a:endParaRPr>
          </a:p>
          <a:p>
            <a:pPr algn="l" rtl="0" fontAlgn="base"/>
            <a:endParaRPr lang="pt-BR" sz="2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pt-BR" sz="2400" b="1" err="1">
                <a:solidFill>
                  <a:srgbClr val="000000"/>
                </a:solidFill>
              </a:rPr>
              <a:t>Las</a:t>
            </a:r>
            <a:r>
              <a:rPr lang="pt-BR" sz="2400" b="1">
                <a:solidFill>
                  <a:srgbClr val="000000"/>
                </a:solidFill>
              </a:rPr>
              <a:t> revistas científicas indexadas em LILACS y </a:t>
            </a:r>
            <a:r>
              <a:rPr lang="pt-BR" sz="2400" b="1" err="1">
                <a:solidFill>
                  <a:srgbClr val="000000"/>
                </a:solidFill>
              </a:rPr>
              <a:t>la</a:t>
            </a:r>
            <a:r>
              <a:rPr lang="pt-BR" sz="2400" b="1">
                <a:solidFill>
                  <a:srgbClr val="000000"/>
                </a:solidFill>
              </a:rPr>
              <a:t> </a:t>
            </a:r>
            <a:r>
              <a:rPr lang="pt-BR" sz="2400" b="1" err="1">
                <a:solidFill>
                  <a:srgbClr val="000000"/>
                </a:solidFill>
              </a:rPr>
              <a:t>conformación</a:t>
            </a:r>
            <a:r>
              <a:rPr lang="pt-BR" sz="2400" b="1">
                <a:solidFill>
                  <a:srgbClr val="000000"/>
                </a:solidFill>
              </a:rPr>
              <a:t> </a:t>
            </a:r>
            <a:r>
              <a:rPr lang="pt-BR" sz="2400" b="1" err="1">
                <a:solidFill>
                  <a:srgbClr val="000000"/>
                </a:solidFill>
              </a:rPr>
              <a:t>del</a:t>
            </a:r>
            <a:r>
              <a:rPr lang="pt-BR" sz="2400" b="1">
                <a:solidFill>
                  <a:srgbClr val="000000"/>
                </a:solidFill>
              </a:rPr>
              <a:t> Comité de </a:t>
            </a:r>
            <a:r>
              <a:rPr lang="pt-BR" sz="2400" b="1" err="1">
                <a:solidFill>
                  <a:srgbClr val="000000"/>
                </a:solidFill>
              </a:rPr>
              <a:t>Evaluación</a:t>
            </a:r>
            <a:r>
              <a:rPr lang="pt-BR" sz="2400" b="1">
                <a:solidFill>
                  <a:srgbClr val="000000"/>
                </a:solidFill>
              </a:rPr>
              <a:t> y </a:t>
            </a:r>
            <a:r>
              <a:rPr lang="pt-BR" sz="2400" b="1" err="1">
                <a:solidFill>
                  <a:srgbClr val="000000"/>
                </a:solidFill>
              </a:rPr>
              <a:t>Selección</a:t>
            </a:r>
            <a:r>
              <a:rPr lang="pt-BR" sz="2400" b="1">
                <a:solidFill>
                  <a:srgbClr val="000000"/>
                </a:solidFill>
              </a:rPr>
              <a:t> de Revistas LILACS</a:t>
            </a:r>
            <a:r>
              <a:rPr lang="pt-BR" sz="2400" b="0" i="0">
                <a:solidFill>
                  <a:srgbClr val="000000"/>
                </a:solidFill>
                <a:effectLst/>
              </a:rPr>
              <a:t>, por </a:t>
            </a:r>
            <a:r>
              <a:rPr lang="pt-BR" sz="2400">
                <a:solidFill>
                  <a:srgbClr val="000000"/>
                </a:solidFill>
              </a:rPr>
              <a:t>Sueli </a:t>
            </a:r>
            <a:r>
              <a:rPr lang="pt-BR" sz="2400" err="1">
                <a:solidFill>
                  <a:srgbClr val="000000"/>
                </a:solidFill>
              </a:rPr>
              <a:t>Mitiko</a:t>
            </a:r>
            <a:r>
              <a:rPr lang="pt-BR" sz="2400">
                <a:solidFill>
                  <a:srgbClr val="000000"/>
                </a:solidFill>
              </a:rPr>
              <a:t> Yano Suga</a:t>
            </a:r>
            <a:endParaRPr lang="pt-BR" sz="2400" b="0" i="0">
              <a:solidFill>
                <a:srgbClr val="000000"/>
              </a:solidFill>
              <a:effectLst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cs typeface="Calibri" panose="020F0502020204030204"/>
            </a:endParaRPr>
          </a:p>
          <a:p>
            <a:pPr algn="l"/>
            <a:r>
              <a:rPr lang="pt-BR" sz="2400" b="1" i="0" err="1">
                <a:solidFill>
                  <a:srgbClr val="000000"/>
                </a:solidFill>
                <a:effectLst/>
              </a:rPr>
              <a:t>Compartiendo</a:t>
            </a:r>
            <a:r>
              <a:rPr lang="pt-BR" sz="2400" b="1" i="0">
                <a:solidFill>
                  <a:srgbClr val="000000"/>
                </a:solidFill>
                <a:effectLst/>
              </a:rPr>
              <a:t> Experiencia: </a:t>
            </a:r>
            <a:endParaRPr lang="en-US" sz="2400" b="0" i="0">
              <a:solidFill>
                <a:srgbClr val="000000"/>
              </a:solidFill>
              <a:effectLst/>
            </a:endParaRPr>
          </a:p>
          <a:p>
            <a:endParaRPr lang="pt-BR" sz="2400" b="1">
              <a:solidFill>
                <a:srgbClr val="000000"/>
              </a:solidFill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s-ES" sz="2400" b="1">
                <a:ea typeface="+mn-lt"/>
                <a:cs typeface="+mn-lt"/>
              </a:rPr>
              <a:t>Comité LILACS Colombia</a:t>
            </a:r>
            <a:r>
              <a:rPr lang="es-ES" sz="2400">
                <a:ea typeface="+mn-lt"/>
                <a:cs typeface="+mn-lt"/>
              </a:rPr>
              <a:t>, por Prof. Dr. Manfred Acero, miembro del Comité de Evaluación y Selección de Revistas LILACS Colombia y COL-NAL</a:t>
            </a:r>
            <a:endParaRPr lang="es-ES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s-ES" sz="240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s-ES" sz="2400" b="1">
                <a:ea typeface="+mn-lt"/>
                <a:cs typeface="+mn-lt"/>
              </a:rPr>
              <a:t>Comité LILACS Brasil y Comité Internacional de Evaluación de Revistas de la BVS Enfermería</a:t>
            </a:r>
            <a:r>
              <a:rPr lang="es-ES" sz="2400">
                <a:ea typeface="+mn-lt"/>
                <a:cs typeface="+mn-lt"/>
              </a:rPr>
              <a:t>, Profa. Dra. </a:t>
            </a:r>
            <a:r>
              <a:rPr lang="es-ES" sz="2400" err="1">
                <a:ea typeface="+mn-lt"/>
                <a:cs typeface="+mn-lt"/>
              </a:rPr>
              <a:t>Maria</a:t>
            </a:r>
            <a:r>
              <a:rPr lang="es-ES" sz="2400">
                <a:ea typeface="+mn-lt"/>
                <a:cs typeface="+mn-lt"/>
              </a:rPr>
              <a:t> Helena Palucci </a:t>
            </a:r>
            <a:r>
              <a:rPr lang="es-ES" sz="2400" err="1">
                <a:ea typeface="+mn-lt"/>
                <a:cs typeface="+mn-lt"/>
              </a:rPr>
              <a:t>Marziale</a:t>
            </a:r>
            <a:endParaRPr lang="es-ES" sz="2400" err="1"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s-ES" sz="2400"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s-ES" sz="2400" b="1">
                <a:cs typeface="Calibri"/>
              </a:rPr>
              <a:t>Comité LILACS Brasil</a:t>
            </a:r>
            <a:r>
              <a:rPr lang="pt-BR" sz="2400">
                <a:cs typeface="Calibri"/>
              </a:rPr>
              <a:t>, por Sueli </a:t>
            </a:r>
            <a:r>
              <a:rPr lang="pt-BR" sz="2400" err="1">
                <a:cs typeface="Calibri"/>
              </a:rPr>
              <a:t>Mitiko</a:t>
            </a:r>
            <a:r>
              <a:rPr lang="pt-BR" sz="2400">
                <a:cs typeface="Calibri"/>
              </a:rPr>
              <a:t> Yano Suga, </a:t>
            </a:r>
            <a:r>
              <a:rPr lang="pt-BR" sz="2400" err="1">
                <a:cs typeface="Calibri"/>
              </a:rPr>
              <a:t>Proceso</a:t>
            </a:r>
            <a:r>
              <a:rPr lang="pt-BR" sz="2400">
                <a:cs typeface="Calibri"/>
              </a:rPr>
              <a:t> de </a:t>
            </a:r>
            <a:r>
              <a:rPr lang="pt-BR" sz="2400" err="1">
                <a:cs typeface="Calibri"/>
              </a:rPr>
              <a:t>Evaluación</a:t>
            </a:r>
            <a:r>
              <a:rPr lang="pt-BR" sz="2400">
                <a:cs typeface="Calibri"/>
              </a:rPr>
              <a:t> y </a:t>
            </a:r>
            <a:r>
              <a:rPr lang="pt-BR" sz="2400" err="1">
                <a:cs typeface="Calibri"/>
              </a:rPr>
              <a:t>Selección</a:t>
            </a:r>
            <a:r>
              <a:rPr lang="pt-BR" sz="2400">
                <a:cs typeface="Calibri"/>
              </a:rPr>
              <a:t> de Revistas Científicas para LILACS Brasil</a:t>
            </a:r>
            <a:br>
              <a:rPr lang="es-ES" sz="2400"/>
            </a:br>
            <a:endParaRPr lang="es-ES" sz="240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s-E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0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3E2D9-DB72-9F9E-9226-FB51BFCF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Miembros del Comité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33A4F1-45F2-FADE-7F14-F76896A7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Drª 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2"/>
              </a:rPr>
              <a:t>Acácia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2"/>
              </a:rPr>
              <a:t> Aparecida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2"/>
              </a:rPr>
              <a:t>Angeli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2"/>
              </a:rPr>
              <a:t> dos Santos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Universidade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São Francisco, miembro representante el área de Psicología</a:t>
            </a:r>
            <a:endParaRPr lang="es-419" b="0" i="0">
              <a:solidFill>
                <a:srgbClr val="212529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Dr. 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3"/>
              </a:rPr>
              <a:t>Adeilton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3"/>
              </a:rPr>
              <a:t> Alves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3"/>
              </a:rPr>
              <a:t>Brandão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Fundação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Oswaldo Cruz, miembro representante del área de Ciencias Biomédicas</a:t>
            </a:r>
            <a:endParaRPr lang="es-419" b="0" i="0">
              <a:solidFill>
                <a:srgbClr val="212529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Dr. 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4"/>
              </a:rPr>
              <a:t>André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4"/>
              </a:rPr>
              <a:t>Luiz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4"/>
              </a:rPr>
              <a:t> Félix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4"/>
              </a:rPr>
              <a:t>Rodacki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Universidade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Federal do Paraná, miembro representante del área de Educación Física (Fonoaudiología, Fisioterapia, Terapia Ocupacional e Medicina del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Desporte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)</a:t>
            </a:r>
            <a:endParaRPr lang="es-419" b="0" i="0">
              <a:solidFill>
                <a:srgbClr val="212529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Dr. 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5"/>
              </a:rPr>
              <a:t>Antônio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5"/>
              </a:rPr>
              <a:t> de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5"/>
              </a:rPr>
              <a:t>Pádua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5"/>
              </a:rPr>
              <a:t>Pithon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5"/>
              </a:rPr>
              <a:t>Cyrino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Universidade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Estadual Paulista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Júlio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de Mesquita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Filho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miembro representante del área de Salud Pública (incluyendo Nutrición)</a:t>
            </a:r>
            <a:endParaRPr lang="es-419" b="0" i="0">
              <a:solidFill>
                <a:srgbClr val="212529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Drª 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6"/>
              </a:rPr>
              <a:t>Edna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6"/>
              </a:rPr>
              <a:t>Frasson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6"/>
              </a:rPr>
              <a:t> de Souza Montero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Universidade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de São Paulo, miembro representante del área de Medicina Clínica y Cirugía</a:t>
            </a:r>
            <a:endParaRPr lang="es-419" b="0" i="0">
              <a:solidFill>
                <a:srgbClr val="212529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Drª 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7"/>
              </a:rPr>
              <a:t>Elizabeth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7"/>
              </a:rPr>
              <a:t>Igne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7"/>
              </a:rPr>
              <a:t> Ferreira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Universidade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de São Paulo, miembro representante del área de Farmacia</a:t>
            </a:r>
            <a:endParaRPr lang="es-419" b="0" i="0">
              <a:solidFill>
                <a:srgbClr val="212529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Drª 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8"/>
              </a:rPr>
              <a:t>Maria Helena Palucci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8"/>
              </a:rPr>
              <a:t>Marziale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Universidade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de São Paulo, miembro representante del área de Enfermería</a:t>
            </a:r>
            <a:endParaRPr lang="es-419" b="0" i="0">
              <a:solidFill>
                <a:srgbClr val="212529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Dr. 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9"/>
              </a:rPr>
              <a:t>Sigmar</a:t>
            </a:r>
            <a:r>
              <a:rPr lang="es-419" b="0" i="0" u="none" strike="noStrike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9"/>
              </a:rPr>
              <a:t> de Mello </a:t>
            </a:r>
            <a:r>
              <a:rPr lang="es-419" b="0" i="0" u="none" strike="noStrike" err="1">
                <a:solidFill>
                  <a:srgbClr val="007BFF"/>
                </a:solidFill>
                <a:effectLst/>
                <a:latin typeface="Source Sans Pro" panose="020B0503030403020204" pitchFamily="34" charset="0"/>
                <a:hlinkClick r:id="rId9"/>
              </a:rPr>
              <a:t>Rode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Universidade Estadual Paulista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Júlio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de Mesquita </a:t>
            </a:r>
            <a:r>
              <a:rPr lang="es-419" b="0" i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Filho</a:t>
            </a:r>
            <a:r>
              <a:rPr lang="es-419" b="0" i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miembro representante del área de Odontología</a:t>
            </a:r>
            <a:endParaRPr lang="es-419" b="0" i="0">
              <a:solidFill>
                <a:srgbClr val="212529"/>
              </a:solidFill>
              <a:effectLst/>
              <a:latin typeface="inherit"/>
            </a:endParaRPr>
          </a:p>
          <a:p>
            <a:endParaRPr lang="es-419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6E6B64-3EFB-9DC5-4602-F56B37A5A794}"/>
              </a:ext>
            </a:extLst>
          </p:cNvPr>
          <p:cNvSpPr txBox="1"/>
          <p:nvPr/>
        </p:nvSpPr>
        <p:spPr>
          <a:xfrm>
            <a:off x="1128326" y="5992297"/>
            <a:ext cx="36873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Dra. Silvia </a:t>
            </a:r>
            <a:r>
              <a:rPr lang="pt-BR" b="0" i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Berlanga</a:t>
            </a:r>
            <a:r>
              <a:rPr lang="pt-BR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de Moraes Barros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140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3F4E-537E-AA05-E55F-318AE51B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>
                <a:cs typeface="Calibri Light"/>
              </a:rPr>
              <a:t>Proceso de evaluación y seleccion de Revistas científicas LILACS Brasil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0B52214-99E0-C137-577C-95C7014D8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8452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3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3FC08-7275-1938-E0E9-CA84A05B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Autoevaluación</a:t>
            </a:r>
            <a:r>
              <a:rPr lang="pt-BR"/>
              <a:t> para </a:t>
            </a:r>
            <a:r>
              <a:rPr lang="pt-BR" err="1"/>
              <a:t>preanálisis</a:t>
            </a:r>
            <a:r>
              <a:rPr lang="pt-BR"/>
              <a:t> de </a:t>
            </a:r>
            <a:r>
              <a:rPr lang="pt-BR" err="1"/>
              <a:t>la</a:t>
            </a:r>
            <a:r>
              <a:rPr lang="pt-BR"/>
              <a:t> revista</a:t>
            </a:r>
            <a:endParaRPr lang="es-419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0A1B1AE1-EC36-B35B-287E-DA4F3B081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41" y="1423988"/>
            <a:ext cx="5576159" cy="4351338"/>
          </a:xfr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703096B-5CD0-08E2-418C-4884AF5C2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911" y="1423988"/>
            <a:ext cx="5546811" cy="435133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7F1EDF-0BBF-0C8C-61B2-8976712851D5}"/>
              </a:ext>
            </a:extLst>
          </p:cNvPr>
          <p:cNvSpPr txBox="1"/>
          <p:nvPr/>
        </p:nvSpPr>
        <p:spPr>
          <a:xfrm>
            <a:off x="519841" y="57753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>
                <a:hlinkClick r:id="rId4"/>
              </a:rPr>
              <a:t>https://bit.ly/checklist_lilacs</a:t>
            </a:r>
            <a:r>
              <a:rPr lang="es-419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5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3E7E5-2264-F907-167B-79C7CE35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pt-BR" sz="4400" b="1"/>
              <a:t>Procedimientos de evaluación: sumisión</a:t>
            </a:r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1E6B1B-2D72-0B06-7F96-44A05C6D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pt-BR" sz="2800"/>
              <a:t>Sumisión de la revista para evaluación LILACS;</a:t>
            </a:r>
          </a:p>
          <a:p>
            <a:pPr>
              <a:lnSpc>
                <a:spcPct val="90000"/>
              </a:lnSpc>
            </a:pPr>
            <a:endParaRPr lang="es-ES" altLang="pt-BR" sz="2800"/>
          </a:p>
          <a:p>
            <a:pPr>
              <a:lnSpc>
                <a:spcPct val="90000"/>
              </a:lnSpc>
            </a:pPr>
            <a:r>
              <a:rPr lang="es-ES" altLang="pt-BR" sz="2800"/>
              <a:t>3 últimos fascículos publicados, siendo que por lo menos un debe ser del año corriente, es decir, año de la evaluación;</a:t>
            </a:r>
          </a:p>
          <a:p>
            <a:pPr>
              <a:lnSpc>
                <a:spcPct val="90000"/>
              </a:lnSpc>
            </a:pPr>
            <a:endParaRPr lang="es-ES" altLang="pt-BR" sz="2800"/>
          </a:p>
          <a:p>
            <a:pPr>
              <a:lnSpc>
                <a:spcPct val="90000"/>
              </a:lnSpc>
            </a:pPr>
            <a:r>
              <a:rPr lang="es-ES" altLang="pt-BR" sz="2800"/>
              <a:t>Formulario de </a:t>
            </a:r>
            <a:r>
              <a:rPr lang="es-ES" altLang="pt-BR" sz="2800" i="1"/>
              <a:t>peer </a:t>
            </a:r>
            <a:r>
              <a:rPr lang="es-ES" altLang="pt-BR" sz="2800" i="1" err="1"/>
              <a:t>review</a:t>
            </a:r>
            <a:r>
              <a:rPr lang="es-ES" altLang="pt-BR" sz="2800"/>
              <a:t> utilizado pela revista (arbitraje por pares);</a:t>
            </a:r>
          </a:p>
          <a:p>
            <a:pPr>
              <a:lnSpc>
                <a:spcPct val="90000"/>
              </a:lnSpc>
            </a:pPr>
            <a:endParaRPr lang="es-ES" altLang="pt-BR" sz="2800"/>
          </a:p>
          <a:p>
            <a:pPr>
              <a:lnSpc>
                <a:spcPct val="90000"/>
              </a:lnSpc>
            </a:pPr>
            <a:r>
              <a:rPr lang="es-ES" altLang="pt-BR" sz="2800"/>
              <a:t>Formulario con datos de la revista;</a:t>
            </a:r>
          </a:p>
          <a:p>
            <a:pPr>
              <a:lnSpc>
                <a:spcPct val="90000"/>
              </a:lnSpc>
            </a:pPr>
            <a:endParaRPr lang="es-ES" altLang="pt-BR" sz="2800"/>
          </a:p>
          <a:p>
            <a:pPr>
              <a:lnSpc>
                <a:spcPct val="90000"/>
              </a:lnSpc>
            </a:pPr>
            <a:r>
              <a:rPr lang="es-ES" altLang="pt-BR" sz="2800"/>
              <a:t>Si la revista es impresa, enviar el archivo PDF de los fascículos sometidos a la evaluación.</a:t>
            </a:r>
          </a:p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94221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86D18-840F-93B9-CA93-AEA74F6F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Plataforma de </a:t>
            </a:r>
            <a:r>
              <a:rPr lang="pt-BR" err="1"/>
              <a:t>evaluación</a:t>
            </a:r>
            <a:r>
              <a:rPr lang="pt-BR"/>
              <a:t> de Revistas LILACS</a:t>
            </a:r>
            <a:endParaRPr lang="es-419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D08E11-8BD3-3D1F-EABF-AC6377DA9665}"/>
              </a:ext>
            </a:extLst>
          </p:cNvPr>
          <p:cNvSpPr txBox="1"/>
          <p:nvPr/>
        </p:nvSpPr>
        <p:spPr>
          <a:xfrm>
            <a:off x="7250479" y="4764904"/>
            <a:ext cx="261551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33511B-41F3-1D4D-5F8E-5DC6792BF8A6}"/>
              </a:ext>
            </a:extLst>
          </p:cNvPr>
          <p:cNvSpPr txBox="1"/>
          <p:nvPr/>
        </p:nvSpPr>
        <p:spPr>
          <a:xfrm>
            <a:off x="7987765" y="5571083"/>
            <a:ext cx="261551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F0AD86C-A261-E882-0BE3-A791D8BB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1" y="1601506"/>
            <a:ext cx="11879509" cy="52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4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0EDF3-EB82-411D-BABD-0C6DF17F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Etapas</a:t>
            </a:r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C531FE-444D-FB14-0385-FBCF54BBE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" altLang="pt-BR" sz="2400" b="1"/>
              <a:t>Las etapas de la evaluación son:</a:t>
            </a:r>
          </a:p>
          <a:p>
            <a:endParaRPr lang="es-ES" altLang="pt-BR" sz="2400" b="1"/>
          </a:p>
          <a:p>
            <a:pPr lvl="1"/>
            <a:r>
              <a:rPr lang="es-ES" altLang="pt-BR" sz="2400" b="1"/>
              <a:t>preevaluación de escopo y formato </a:t>
            </a:r>
          </a:p>
          <a:p>
            <a:endParaRPr lang="es-ES" altLang="pt-BR" sz="2400" b="1"/>
          </a:p>
          <a:p>
            <a:pPr lvl="1"/>
            <a:r>
              <a:rPr lang="es-ES" altLang="pt-BR" sz="2400" b="1"/>
              <a:t>evaluación de formato y endogamia </a:t>
            </a:r>
          </a:p>
          <a:p>
            <a:endParaRPr lang="es-ES" altLang="pt-BR" sz="2400" b="1"/>
          </a:p>
          <a:p>
            <a:pPr lvl="1"/>
            <a:r>
              <a:rPr lang="es-ES" altLang="pt-BR" sz="2400" b="1"/>
              <a:t>evaluación de mérito científico </a:t>
            </a:r>
          </a:p>
          <a:p>
            <a:endParaRPr lang="es-ES" altLang="pt-BR" sz="2400" b="1"/>
          </a:p>
          <a:p>
            <a:endParaRPr lang="es-ES" altLang="pt-BR" sz="2400" b="1"/>
          </a:p>
          <a:p>
            <a:pPr lvl="1"/>
            <a:r>
              <a:rPr lang="es-ES" altLang="pt-BR" sz="2400" b="1"/>
              <a:t>evaluación por el Comité de Evaluación </a:t>
            </a:r>
            <a:endParaRPr lang="es-ES" altLang="pt-BR" sz="2400"/>
          </a:p>
          <a:p>
            <a:endParaRPr lang="es-ES" altLang="pt-BR" sz="2400"/>
          </a:p>
        </p:txBody>
      </p:sp>
      <p:sp>
        <p:nvSpPr>
          <p:cNvPr id="5" name="Chave esquerda 3">
            <a:extLst>
              <a:ext uri="{FF2B5EF4-FFF2-40B4-BE49-F238E27FC236}">
                <a16:creationId xmlns:a16="http://schemas.microsoft.com/office/drawing/2014/main" id="{6963BB87-CAA2-B1E4-426B-E172AD681204}"/>
              </a:ext>
            </a:extLst>
          </p:cNvPr>
          <p:cNvSpPr/>
          <p:nvPr/>
        </p:nvSpPr>
        <p:spPr>
          <a:xfrm>
            <a:off x="6330781" y="2819400"/>
            <a:ext cx="381000" cy="914400"/>
          </a:xfrm>
          <a:prstGeom prst="leftBrace">
            <a:avLst>
              <a:gd name="adj1" fmla="val 1043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t-BR" altLang="pt-BR" sz="1800"/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3550D811-4A81-F865-5422-CAE25B574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444" y="2832100"/>
            <a:ext cx="2295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Informe de formato;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Informe de endogamia;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Informe retrospectivo.</a:t>
            </a:r>
          </a:p>
        </p:txBody>
      </p:sp>
      <p:sp>
        <p:nvSpPr>
          <p:cNvPr id="7" name="Chave esquerda 5">
            <a:extLst>
              <a:ext uri="{FF2B5EF4-FFF2-40B4-BE49-F238E27FC236}">
                <a16:creationId xmlns:a16="http://schemas.microsoft.com/office/drawing/2014/main" id="{8B44FAE7-3E59-8CAA-FE9E-77EF69E0802E}"/>
              </a:ext>
            </a:extLst>
          </p:cNvPr>
          <p:cNvSpPr/>
          <p:nvPr/>
        </p:nvSpPr>
        <p:spPr>
          <a:xfrm>
            <a:off x="5601731" y="4055081"/>
            <a:ext cx="381000" cy="1143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t-BR" altLang="pt-BR" sz="1800"/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5109B521-60FA-3BB9-4AEE-54FDE769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6" y="4128106"/>
            <a:ext cx="3457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Informe de citas;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Pareceres de especialistas del área;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Formulario de </a:t>
            </a:r>
            <a:r>
              <a:rPr lang="es-ES" altLang="pt-BR" sz="1600" i="1">
                <a:latin typeface="Arial" panose="020B0604020202020204" pitchFamily="34" charset="0"/>
              </a:rPr>
              <a:t>peer </a:t>
            </a:r>
            <a:r>
              <a:rPr lang="es-ES" altLang="pt-BR" sz="1600" i="1" err="1">
                <a:latin typeface="Arial" panose="020B0604020202020204" pitchFamily="34" charset="0"/>
              </a:rPr>
              <a:t>review</a:t>
            </a:r>
            <a:r>
              <a:rPr lang="es-ES" altLang="pt-BR" sz="160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Otros datos.</a:t>
            </a:r>
          </a:p>
        </p:txBody>
      </p:sp>
      <p:sp>
        <p:nvSpPr>
          <p:cNvPr id="9" name="Chave esquerda 7">
            <a:extLst>
              <a:ext uri="{FF2B5EF4-FFF2-40B4-BE49-F238E27FC236}">
                <a16:creationId xmlns:a16="http://schemas.microsoft.com/office/drawing/2014/main" id="{15FF9576-9E3E-B0AD-8BF4-40F480B54FDC}"/>
              </a:ext>
            </a:extLst>
          </p:cNvPr>
          <p:cNvSpPr/>
          <p:nvPr/>
        </p:nvSpPr>
        <p:spPr>
          <a:xfrm>
            <a:off x="6559387" y="5537888"/>
            <a:ext cx="381000" cy="762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t-BR" altLang="pt-BR" sz="1800"/>
          </a:p>
        </p:txBody>
      </p:sp>
      <p:sp>
        <p:nvSpPr>
          <p:cNvPr id="10" name="CaixaDeTexto 8">
            <a:extLst>
              <a:ext uri="{FF2B5EF4-FFF2-40B4-BE49-F238E27FC236}">
                <a16:creationId xmlns:a16="http://schemas.microsoft.com/office/drawing/2014/main" id="{5EEB0BE0-3BD0-D042-4DAE-EC0ABE5B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362" y="5582338"/>
            <a:ext cx="3019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Cobertura del tema en LILACS;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pt-BR" sz="1600">
                <a:latin typeface="Arial" panose="020B0604020202020204" pitchFamily="34" charset="0"/>
              </a:rPr>
              <a:t>Decisión sobre la indización.</a:t>
            </a:r>
          </a:p>
        </p:txBody>
      </p:sp>
    </p:spTree>
    <p:extLst>
      <p:ext uri="{BB962C8B-B14F-4D97-AF65-F5344CB8AC3E}">
        <p14:creationId xmlns:p14="http://schemas.microsoft.com/office/powerpoint/2010/main" val="1284635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4B5AE-5197-595D-B7C8-7649A1A3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Reunión</a:t>
            </a:r>
            <a:r>
              <a:rPr lang="pt-BR"/>
              <a:t> </a:t>
            </a:r>
            <a:r>
              <a:rPr lang="pt-BR" err="1"/>
              <a:t>del</a:t>
            </a:r>
            <a:r>
              <a:rPr lang="pt-BR"/>
              <a:t> Comité de </a:t>
            </a:r>
            <a:r>
              <a:rPr lang="pt-BR" err="1"/>
              <a:t>Evaluación</a:t>
            </a:r>
            <a:r>
              <a:rPr lang="pt-BR"/>
              <a:t> y </a:t>
            </a:r>
            <a:r>
              <a:rPr lang="pt-BR" err="1"/>
              <a:t>Seleccion</a:t>
            </a:r>
            <a:r>
              <a:rPr lang="pt-BR"/>
              <a:t> de Revistas LILACS Brasil una vez al </a:t>
            </a:r>
            <a:r>
              <a:rPr lang="pt-BR" err="1"/>
              <a:t>año</a:t>
            </a:r>
            <a:endParaRPr lang="es-419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0F34611-5C2B-056D-DC93-4D185EE47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09443"/>
            <a:ext cx="10515600" cy="2383701"/>
          </a:xfrm>
        </p:spPr>
      </p:pic>
    </p:spTree>
    <p:extLst>
      <p:ext uri="{BB962C8B-B14F-4D97-AF65-F5344CB8AC3E}">
        <p14:creationId xmlns:p14="http://schemas.microsoft.com/office/powerpoint/2010/main" val="327061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41713-8FF6-8028-8079-89CDC298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66218"/>
            <a:ext cx="3009900" cy="1325563"/>
          </a:xfrm>
        </p:spPr>
        <p:txBody>
          <a:bodyPr/>
          <a:lstStyle/>
          <a:p>
            <a:r>
              <a:rPr lang="pt-BR"/>
              <a:t>Resultado </a:t>
            </a:r>
            <a:r>
              <a:rPr lang="pt-BR" err="1"/>
              <a:t>del</a:t>
            </a:r>
            <a:r>
              <a:rPr lang="pt-BR"/>
              <a:t> </a:t>
            </a:r>
            <a:r>
              <a:rPr lang="pt-BR" err="1"/>
              <a:t>Proceso</a:t>
            </a:r>
            <a:endParaRPr lang="es-419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8583B2F-C1DB-978C-1890-64BC6D35E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988" y="523080"/>
            <a:ext cx="7303812" cy="5811838"/>
          </a:xfrm>
        </p:spPr>
      </p:pic>
    </p:spTree>
    <p:extLst>
      <p:ext uri="{BB962C8B-B14F-4D97-AF65-F5344CB8AC3E}">
        <p14:creationId xmlns:p14="http://schemas.microsoft.com/office/powerpoint/2010/main" val="278241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CBEA-DE2F-43CF-8D09-85B4D432D4DE}"/>
              </a:ext>
            </a:extLst>
          </p:cNvPr>
          <p:cNvSpPr txBox="1"/>
          <p:nvPr/>
        </p:nvSpPr>
        <p:spPr>
          <a:xfrm>
            <a:off x="8703218" y="3937811"/>
            <a:ext cx="26535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Sueli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Mitiko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Yano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Syga</a:t>
            </a:r>
            <a:endParaRPr lang="en-US" err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Supervisora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cs typeface="Calibri"/>
              </a:rPr>
              <a:t>, FIR/PFI</a:t>
            </a:r>
          </a:p>
          <a:p>
            <a:pPr algn="ctr"/>
            <a:r>
              <a:rPr lang="en-US">
                <a:solidFill>
                  <a:schemeClr val="accent1">
                    <a:lumMod val="50000"/>
                  </a:schemeClr>
                </a:solidFill>
                <a:cs typeface="Calibri"/>
              </a:rPr>
              <a:t>BIREME/OPS/OMS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C7AEFB-8E9E-4C93-973B-6ED27883B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0662"/>
            <a:ext cx="22442" cy="1006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7D555F-2FED-416A-818B-B53DC64550DD}"/>
              </a:ext>
            </a:extLst>
          </p:cNvPr>
          <p:cNvSpPr txBox="1"/>
          <p:nvPr/>
        </p:nvSpPr>
        <p:spPr>
          <a:xfrm>
            <a:off x="1201783" y="2132270"/>
            <a:ext cx="9927772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200" b="1" err="1">
                <a:latin typeface="Calibri"/>
                <a:cs typeface="Calibri"/>
              </a:rPr>
              <a:t>Las</a:t>
            </a:r>
            <a:r>
              <a:rPr lang="pt-BR" sz="3200" b="1">
                <a:latin typeface="Calibri"/>
                <a:cs typeface="Calibri"/>
              </a:rPr>
              <a:t> revistas científicas indexadas </a:t>
            </a:r>
            <a:r>
              <a:rPr lang="pt-BR" sz="3200" b="1" err="1">
                <a:latin typeface="Calibri"/>
                <a:cs typeface="Calibri"/>
              </a:rPr>
              <a:t>en</a:t>
            </a:r>
            <a:r>
              <a:rPr lang="pt-BR" sz="3200" b="1">
                <a:latin typeface="Calibri"/>
                <a:cs typeface="Calibri"/>
              </a:rPr>
              <a:t> LILACS y </a:t>
            </a:r>
            <a:r>
              <a:rPr lang="pt-BR" sz="3200" b="1" err="1">
                <a:latin typeface="Calibri"/>
                <a:cs typeface="Calibri"/>
              </a:rPr>
              <a:t>la</a:t>
            </a:r>
            <a:r>
              <a:rPr lang="pt-BR" sz="3200" b="1">
                <a:latin typeface="Calibri"/>
                <a:cs typeface="Calibri"/>
              </a:rPr>
              <a:t> </a:t>
            </a:r>
            <a:r>
              <a:rPr lang="pt-BR" sz="3200" b="1" err="1">
                <a:latin typeface="Calibri"/>
                <a:cs typeface="Calibri"/>
              </a:rPr>
              <a:t>conformación</a:t>
            </a:r>
            <a:r>
              <a:rPr lang="pt-BR" sz="3200" b="1">
                <a:latin typeface="Calibri"/>
                <a:cs typeface="Calibri"/>
              </a:rPr>
              <a:t> </a:t>
            </a:r>
            <a:r>
              <a:rPr lang="pt-BR" sz="3200" b="1" err="1">
                <a:latin typeface="Calibri"/>
                <a:cs typeface="Calibri"/>
              </a:rPr>
              <a:t>del</a:t>
            </a:r>
            <a:r>
              <a:rPr lang="pt-BR" sz="3200" b="1">
                <a:latin typeface="Calibri"/>
                <a:cs typeface="Calibri"/>
              </a:rPr>
              <a:t> Comité de </a:t>
            </a:r>
            <a:r>
              <a:rPr lang="pt-BR" sz="3200" b="1" err="1">
                <a:latin typeface="Calibri"/>
                <a:cs typeface="Calibri"/>
              </a:rPr>
              <a:t>Evaluación</a:t>
            </a:r>
            <a:r>
              <a:rPr lang="pt-BR" sz="3200" b="1">
                <a:latin typeface="Calibri"/>
                <a:cs typeface="Calibri"/>
              </a:rPr>
              <a:t> y </a:t>
            </a:r>
            <a:r>
              <a:rPr lang="pt-BR" sz="3200" b="1" err="1">
                <a:latin typeface="Calibri"/>
                <a:cs typeface="Calibri"/>
              </a:rPr>
              <a:t>Selección</a:t>
            </a:r>
            <a:r>
              <a:rPr lang="pt-BR" sz="3200" b="1">
                <a:latin typeface="Calibri"/>
                <a:cs typeface="Calibri"/>
              </a:rPr>
              <a:t> de Revistas LILACS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C927019-BEAF-4B76-A6A1-60CD5507FE4B}"/>
              </a:ext>
            </a:extLst>
          </p:cNvPr>
          <p:cNvSpPr/>
          <p:nvPr/>
        </p:nvSpPr>
        <p:spPr>
          <a:xfrm>
            <a:off x="2535217" y="263217"/>
            <a:ext cx="7218160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419" sz="4000">
                <a:solidFill>
                  <a:srgbClr val="002060"/>
                </a:solidFill>
                <a:cs typeface="Calibri"/>
              </a:rPr>
              <a:t>¿Qué es una revista científica según la Metodología LILACS?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98FFEF9-6D51-4815-9B4F-0229C4D3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10" y="299856"/>
            <a:ext cx="1145917" cy="1333512"/>
          </a:xfrm>
          <a:prstGeom prst="rect">
            <a:avLst/>
          </a:prstGeom>
        </p:spPr>
      </p:pic>
      <p:pic>
        <p:nvPicPr>
          <p:cNvPr id="3" name="Picture 3" descr="A picture containing text, hand, businesscard&#10;&#10;Description automatically generated">
            <a:extLst>
              <a:ext uri="{FF2B5EF4-FFF2-40B4-BE49-F238E27FC236}">
                <a16:creationId xmlns:a16="http://schemas.microsoft.com/office/drawing/2014/main" id="{568539CB-82A5-8141-5B58-F8BB8F8D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492" y="1809815"/>
            <a:ext cx="1276873" cy="1785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8A0B247-C35D-4C8E-5DD2-63A22BC7B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211" y="3333685"/>
            <a:ext cx="1335459" cy="1754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2C3F65-B768-13E2-C80F-17FD499FF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06" y="1810121"/>
            <a:ext cx="2096023" cy="136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68A05A7-AE8A-2D46-4445-49F2EA537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557" y="1821493"/>
            <a:ext cx="1357379" cy="1802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 descr="A picture containing text, tennis, racket, ball&#10;&#10;Description automatically generated">
            <a:extLst>
              <a:ext uri="{FF2B5EF4-FFF2-40B4-BE49-F238E27FC236}">
                <a16:creationId xmlns:a16="http://schemas.microsoft.com/office/drawing/2014/main" id="{578EA174-91C3-B810-60BD-37EDFC0F5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7129" y="3373023"/>
            <a:ext cx="1269175" cy="1752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1" descr="Graphical user interface, text, email, website&#10;&#10;Description automatically generated">
            <a:extLst>
              <a:ext uri="{FF2B5EF4-FFF2-40B4-BE49-F238E27FC236}">
                <a16:creationId xmlns:a16="http://schemas.microsoft.com/office/drawing/2014/main" id="{26F53714-D7B5-3512-8FDA-FB0A3FAD8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1841" y="1824992"/>
            <a:ext cx="2181748" cy="151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DCEB97-6620-7748-73BB-95DBA640D6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3893" y="1808380"/>
            <a:ext cx="1372644" cy="179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67FACD-80DF-8F47-11CA-95FBF0CC6F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812" y="1821432"/>
            <a:ext cx="2002078" cy="1436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4" descr="Diagram&#10;&#10;Description automatically generated">
            <a:extLst>
              <a:ext uri="{FF2B5EF4-FFF2-40B4-BE49-F238E27FC236}">
                <a16:creationId xmlns:a16="http://schemas.microsoft.com/office/drawing/2014/main" id="{2FB6FDD4-38A8-F6DD-C00E-7C4863C9F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8527" y="3465078"/>
            <a:ext cx="1362205" cy="1796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DEF78A9A-CFB0-D3BC-5554-436EC8D0E4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484" y="4809016"/>
            <a:ext cx="1294487" cy="1797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6780B02-5D90-9EB6-CA27-36EED1021F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3446" y="4801318"/>
            <a:ext cx="1302706" cy="180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D46B3F-1DE4-FDCA-2780-04DFE67AA6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1954" y="3262376"/>
            <a:ext cx="2002468" cy="162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8" descr="Diagram&#10;&#10;Description automatically generated">
            <a:extLst>
              <a:ext uri="{FF2B5EF4-FFF2-40B4-BE49-F238E27FC236}">
                <a16:creationId xmlns:a16="http://schemas.microsoft.com/office/drawing/2014/main" id="{8F04226F-FB41-31AA-AEEA-CF2F63DDE3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36402" y="4782267"/>
            <a:ext cx="1337937" cy="1869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74BF038-E0D4-4E14-FDF4-03EF017F6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208" y="2935641"/>
            <a:ext cx="2096023" cy="143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534661F-07AD-0341-CA80-98BD005773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3481" y="4134695"/>
            <a:ext cx="2096023" cy="173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F949E2D-F285-D1FB-F1EF-D7E679579F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350" y="5254112"/>
            <a:ext cx="2057400" cy="161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3" descr="Text&#10;&#10;Description automatically generated">
            <a:extLst>
              <a:ext uri="{FF2B5EF4-FFF2-40B4-BE49-F238E27FC236}">
                <a16:creationId xmlns:a16="http://schemas.microsoft.com/office/drawing/2014/main" id="{A493BE51-18F8-8BA6-E25A-D47307FD6B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261" y="5050687"/>
            <a:ext cx="2002078" cy="1575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9" descr="A picture containing text, indoor, shelf, several&#10;&#10;Description automatically generated">
            <a:extLst>
              <a:ext uri="{FF2B5EF4-FFF2-40B4-BE49-F238E27FC236}">
                <a16:creationId xmlns:a16="http://schemas.microsoft.com/office/drawing/2014/main" id="{087DAD19-5941-60DF-D755-7DF7119FF6F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79660" y="4807320"/>
            <a:ext cx="1085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5CF44ED-FBBB-BF60-77CF-D2FF5D4AE54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21840" y="5172419"/>
            <a:ext cx="2219848" cy="1756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102A6E-002E-8EDA-B907-73D298B7ED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96450" y="3460560"/>
            <a:ext cx="2314575" cy="161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DF4FDC-1D3A-4538-7836-90CD0B2AEF4B}"/>
              </a:ext>
            </a:extLst>
          </p:cNvPr>
          <p:cNvSpPr txBox="1"/>
          <p:nvPr/>
        </p:nvSpPr>
        <p:spPr>
          <a:xfrm>
            <a:off x="3228975" y="6362700"/>
            <a:ext cx="546735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hlinkClick r:id="rId23"/>
              </a:rPr>
              <a:t>890 Revistas indexadas de 21 países</a:t>
            </a:r>
            <a:endParaRPr lang="en-US"/>
          </a:p>
          <a:p>
            <a:pPr algn="ctr"/>
            <a:r>
              <a:rPr lang="en-US" sz="1100">
                <a:hlinkClick r:id="rId23"/>
              </a:rPr>
              <a:t>https://lilacs.bvsalud.org/es/revistas-lilacs/revistas-indexadas-en-lilacs/</a:t>
            </a:r>
            <a:r>
              <a:rPr lang="en-US" sz="1100"/>
              <a:t> </a:t>
            </a:r>
            <a:endParaRPr lang="en-US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63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4294967295"/>
          </p:nvPr>
        </p:nvSpPr>
        <p:spPr>
          <a:xfrm>
            <a:off x="936546" y="1248098"/>
            <a:ext cx="10335816" cy="47265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s-ES" altLang="pt-BR" sz="2400">
              <a:solidFill>
                <a:srgbClr val="00206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.</a:t>
            </a:r>
            <a:r>
              <a:rPr lang="es-ES" sz="2400">
                <a:solidFill>
                  <a:srgbClr val="002060"/>
                </a:solidFill>
                <a:ea typeface="+mn-lt"/>
                <a:cs typeface="+mn-lt"/>
              </a:rPr>
              <a:t>..es una </a:t>
            </a:r>
            <a:r>
              <a:rPr lang="es-ES" sz="2400">
                <a:solidFill>
                  <a:schemeClr val="tx2"/>
                </a:solidFill>
                <a:ea typeface="+mn-lt"/>
                <a:cs typeface="+mn-lt"/>
              </a:rPr>
              <a:t>vitrina de los</a:t>
            </a:r>
            <a:r>
              <a:rPr lang="es-ES" sz="2400" b="1">
                <a:solidFill>
                  <a:schemeClr val="tx2"/>
                </a:solidFill>
                <a:ea typeface="+mn-lt"/>
                <a:cs typeface="+mn-lt"/>
              </a:rPr>
              <a:t> resultados de las investigaciones</a:t>
            </a:r>
            <a:endParaRPr lang="es-AR" sz="24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s-ES" sz="2400">
                <a:solidFill>
                  <a:srgbClr val="002060"/>
                </a:solidFill>
                <a:ea typeface="+mn-lt"/>
                <a:cs typeface="+mn-lt"/>
              </a:rPr>
              <a:t>hechas para </a:t>
            </a:r>
            <a:r>
              <a:rPr lang="es-ES" sz="2400" b="1">
                <a:solidFill>
                  <a:srgbClr val="00B0F0"/>
                </a:solidFill>
                <a:ea typeface="+mn-lt"/>
                <a:cs typeface="+mn-lt"/>
              </a:rPr>
              <a:t>descubrir y avanzar en la ciencia y atender a las necesidades de salud en ámbito local, nacional e internacional, </a:t>
            </a:r>
            <a:endParaRPr lang="es-AR" sz="2400">
              <a:solidFill>
                <a:srgbClr val="00206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s-ES" sz="2400">
                <a:solidFill>
                  <a:srgbClr val="002060"/>
                </a:solidFill>
                <a:ea typeface="+mn-lt"/>
                <a:cs typeface="+mn-lt"/>
              </a:rPr>
              <a:t>realizadas en las </a:t>
            </a:r>
            <a:r>
              <a:rPr lang="es-ES" sz="2400" b="1">
                <a:solidFill>
                  <a:schemeClr val="accent5"/>
                </a:solidFill>
                <a:ea typeface="+mn-lt"/>
                <a:cs typeface="+mn-lt"/>
              </a:rPr>
              <a:t>universidades, servicios de salud, institutos de investigación, órganos de clase, órganos de gestión en salud y sociedades científicas</a:t>
            </a:r>
            <a:r>
              <a:rPr lang="es-ES" sz="2400" b="1">
                <a:solidFill>
                  <a:srgbClr val="002060"/>
                </a:solidFill>
                <a:ea typeface="+mn-lt"/>
                <a:cs typeface="+mn-lt"/>
              </a:rPr>
              <a:t>,</a:t>
            </a:r>
            <a:endParaRPr lang="es-AR" sz="2400">
              <a:solidFill>
                <a:srgbClr val="00206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s-ES" sz="2400">
                <a:solidFill>
                  <a:srgbClr val="002060"/>
                </a:solidFill>
                <a:ea typeface="+mn-lt"/>
                <a:cs typeface="+mn-lt"/>
              </a:rPr>
              <a:t>por investigadores y grupos de investigación de </a:t>
            </a:r>
            <a:r>
              <a:rPr lang="es-ES" sz="2400" b="1">
                <a:solidFill>
                  <a:schemeClr val="accent1"/>
                </a:solidFill>
                <a:ea typeface="+mn-lt"/>
                <a:cs typeface="+mn-lt"/>
              </a:rPr>
              <a:t>distintas áreas de concentración</a:t>
            </a:r>
            <a:r>
              <a:rPr lang="es-ES" sz="240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s-AR" sz="2400">
              <a:solidFill>
                <a:srgbClr val="00206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s-ES" sz="2400">
                <a:solidFill>
                  <a:srgbClr val="002060"/>
                </a:solidFill>
                <a:ea typeface="+mn-lt"/>
                <a:cs typeface="+mn-lt"/>
              </a:rPr>
              <a:t>adoptando las </a:t>
            </a:r>
            <a:r>
              <a:rPr lang="es-ES" sz="2400" b="1">
                <a:solidFill>
                  <a:srgbClr val="14A1A3"/>
                </a:solidFill>
                <a:ea typeface="+mn-lt"/>
                <a:cs typeface="+mn-lt"/>
              </a:rPr>
              <a:t>buenas prácticas en todo el proceso editorial de una revista</a:t>
            </a:r>
            <a:r>
              <a:rPr lang="es-ES" sz="2400">
                <a:solidFill>
                  <a:srgbClr val="002060"/>
                </a:solidFill>
                <a:ea typeface="+mn-lt"/>
                <a:cs typeface="+mn-lt"/>
              </a:rPr>
              <a:t>, de la misión establecida a la difusión en canales de comunicación y medición de impacto social.</a:t>
            </a:r>
            <a:endParaRPr lang="es-AR" sz="24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s-AR" sz="18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s-AR" sz="18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s-ES" sz="180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F65CC4-BF98-4891-97C7-ECFC1BBB4784}"/>
              </a:ext>
            </a:extLst>
          </p:cNvPr>
          <p:cNvSpPr txBox="1"/>
          <p:nvPr/>
        </p:nvSpPr>
        <p:spPr>
          <a:xfrm>
            <a:off x="2068625" y="440683"/>
            <a:ext cx="6877652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z="3600"/>
              <a:t>Una revista científica para LILACS...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4294967295"/>
          </p:nvPr>
        </p:nvSpPr>
        <p:spPr>
          <a:xfrm>
            <a:off x="884355" y="1195907"/>
            <a:ext cx="10388007" cy="47787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altLang="pt-BR" sz="2400">
                <a:solidFill>
                  <a:srgbClr val="002060"/>
                </a:solidFill>
              </a:rPr>
              <a:t>Refleja la investigación hecha en un área específico, con sus distintos colores...</a:t>
            </a:r>
            <a:endParaRPr lang="es-AR" sz="24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s-ES" sz="1800">
              <a:solidFill>
                <a:srgbClr val="00206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es-ES" sz="2400" b="1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es-AR" sz="18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s-AR" sz="18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s-ES" sz="180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F65CC4-BF98-4891-97C7-ECFC1BBB4784}"/>
              </a:ext>
            </a:extLst>
          </p:cNvPr>
          <p:cNvSpPr txBox="1"/>
          <p:nvPr/>
        </p:nvSpPr>
        <p:spPr>
          <a:xfrm>
            <a:off x="2068625" y="440683"/>
            <a:ext cx="6877652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z="3600"/>
              <a:t>Una revista científica para LILACS...</a:t>
            </a:r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29CAEC-8374-9766-9BCB-C781FC297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13" y="1568361"/>
            <a:ext cx="8714984" cy="5193084"/>
          </a:xfrm>
          <a:prstGeom prst="rect">
            <a:avLst/>
          </a:prstGeom>
        </p:spPr>
      </p:pic>
      <p:pic>
        <p:nvPicPr>
          <p:cNvPr id="10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7E0C0A5C-0F8A-B943-C02E-3E8B3CBEF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2854" y="1381516"/>
            <a:ext cx="8896611" cy="5378885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BD12A8EE-6AD4-3E77-A325-9A3E33BE0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03" y="5500491"/>
            <a:ext cx="854902" cy="1003127"/>
          </a:xfrm>
          <a:prstGeom prst="rect">
            <a:avLst/>
          </a:prstGeom>
        </p:spPr>
      </p:pic>
      <p:pic>
        <p:nvPicPr>
          <p:cNvPr id="13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0F0B6DA-43C4-9120-9AE1-787E7D74C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726" y="1758732"/>
            <a:ext cx="1847590" cy="8770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C131B0-CDBB-659D-D6C9-5219E572029E}"/>
              </a:ext>
            </a:extLst>
          </p:cNvPr>
          <p:cNvSpPr txBox="1"/>
          <p:nvPr/>
        </p:nvSpPr>
        <p:spPr>
          <a:xfrm>
            <a:off x="1743989" y="6507532"/>
            <a:ext cx="9385255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7"/>
              </a:rPr>
              <a:t>Sesión 2: https://lilacs.bvsalud.org/es/sesiones-virtuales-lilacs/buenas-practicas-en-los-procesos-editoriales-de-revistas-cientificas-para-lilacs-2022/</a:t>
            </a:r>
            <a:r>
              <a:rPr lang="en-US" sz="12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24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4294967295"/>
          </p:nvPr>
        </p:nvSpPr>
        <p:spPr>
          <a:xfrm>
            <a:off x="1291449" y="1237660"/>
            <a:ext cx="10158364" cy="47265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altLang="pt-BR" sz="2000">
                <a:solidFill>
                  <a:srgbClr val="002060"/>
                </a:solidFill>
              </a:rPr>
              <a:t>Entonces</a:t>
            </a:r>
            <a:endParaRPr lang="en-US"/>
          </a:p>
          <a:p>
            <a:pPr marL="0" indent="0">
              <a:buNone/>
            </a:pPr>
            <a:endParaRPr lang="es-AR" sz="2000">
              <a:solidFill>
                <a:srgbClr val="002060"/>
              </a:solidFill>
            </a:endParaRPr>
          </a:p>
          <a:p>
            <a:r>
              <a:rPr lang="es-ES" altLang="pt-BR" sz="2000">
                <a:solidFill>
                  <a:srgbClr val="002060"/>
                </a:solidFill>
                <a:cs typeface="Calibri"/>
              </a:rPr>
              <a:t>Elige temas todavía no investigados en el área de conocimiento (brecha de saber) y que pueden atender a las prioridades de salud del país o área temática (brecha de hacer);</a:t>
            </a:r>
          </a:p>
          <a:p>
            <a:pPr lvl="1"/>
            <a:r>
              <a:rPr lang="es-ES" altLang="pt-BR" sz="2000">
                <a:solidFill>
                  <a:srgbClr val="002060"/>
                </a:solidFill>
                <a:cs typeface="Calibri"/>
              </a:rPr>
              <a:t>50% Artículos originales de investigación</a:t>
            </a:r>
          </a:p>
          <a:p>
            <a:r>
              <a:rPr lang="es-ES" altLang="pt-BR" sz="2000">
                <a:solidFill>
                  <a:srgbClr val="002060"/>
                </a:solidFill>
                <a:cs typeface="Calibri"/>
              </a:rPr>
              <a:t>Refleja la investigación científica contextualizada a la realidad local considerando aspectos sociales, culturales, económicos y políticos;</a:t>
            </a:r>
          </a:p>
          <a:p>
            <a:pPr lvl="1"/>
            <a:r>
              <a:rPr lang="es-ES" altLang="pt-BR" sz="2000">
                <a:solidFill>
                  <a:srgbClr val="002060"/>
                </a:solidFill>
                <a:cs typeface="Calibri"/>
              </a:rPr>
              <a:t>Evitando la endogamia</a:t>
            </a:r>
          </a:p>
          <a:p>
            <a:r>
              <a:rPr lang="es-ES" altLang="pt-BR" sz="2000">
                <a:solidFill>
                  <a:srgbClr val="002060"/>
                </a:solidFill>
                <a:cs typeface="Calibri"/>
              </a:rPr>
              <a:t>Realiza los procedimientos metodológicos y éticos adecuados al tipo de diseño de estudio definido;</a:t>
            </a:r>
          </a:p>
          <a:p>
            <a:pPr lvl="1"/>
            <a:r>
              <a:rPr lang="es-ES" altLang="pt-BR" sz="1800">
                <a:solidFill>
                  <a:srgbClr val="002060"/>
                </a:solidFill>
                <a:cs typeface="Calibri"/>
              </a:rPr>
              <a:t>Guías de presentación de resultados de investigación preconizadas por la Red </a:t>
            </a:r>
            <a:r>
              <a:rPr lang="es-ES" altLang="pt-BR" sz="1800" err="1">
                <a:solidFill>
                  <a:srgbClr val="002060"/>
                </a:solidFill>
                <a:cs typeface="Calibri"/>
              </a:rPr>
              <a:t>Equator</a:t>
            </a:r>
            <a:r>
              <a:rPr lang="es-ES" altLang="pt-BR" sz="1800">
                <a:solidFill>
                  <a:srgbClr val="002060"/>
                </a:solidFill>
                <a:cs typeface="Calibri"/>
              </a:rPr>
              <a:t> -</a:t>
            </a:r>
            <a:r>
              <a:rPr lang="es-ES" altLang="pt-BR" sz="180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s-ES" sz="1800" i="1" err="1">
                <a:ea typeface="+mn-lt"/>
                <a:cs typeface="+mn-lt"/>
              </a:rPr>
              <a:t>Enhancing</a:t>
            </a:r>
            <a:r>
              <a:rPr lang="es-ES" sz="1800" i="1">
                <a:ea typeface="+mn-lt"/>
                <a:cs typeface="+mn-lt"/>
              </a:rPr>
              <a:t> </a:t>
            </a:r>
            <a:r>
              <a:rPr lang="es-ES" sz="1800" i="1" err="1">
                <a:ea typeface="+mn-lt"/>
                <a:cs typeface="+mn-lt"/>
              </a:rPr>
              <a:t>the</a:t>
            </a:r>
            <a:r>
              <a:rPr lang="es-ES" sz="1800" i="1">
                <a:ea typeface="+mn-lt"/>
                <a:cs typeface="+mn-lt"/>
              </a:rPr>
              <a:t> </a:t>
            </a:r>
            <a:r>
              <a:rPr lang="es-ES" sz="1800" i="1" err="1">
                <a:ea typeface="+mn-lt"/>
                <a:cs typeface="+mn-lt"/>
              </a:rPr>
              <a:t>QUAlity</a:t>
            </a:r>
            <a:r>
              <a:rPr lang="es-ES" sz="1800" i="1">
                <a:ea typeface="+mn-lt"/>
                <a:cs typeface="+mn-lt"/>
              </a:rPr>
              <a:t> and </a:t>
            </a:r>
            <a:r>
              <a:rPr lang="es-ES" sz="1800" i="1" err="1">
                <a:ea typeface="+mn-lt"/>
                <a:cs typeface="+mn-lt"/>
              </a:rPr>
              <a:t>Transparency</a:t>
            </a:r>
            <a:r>
              <a:rPr lang="es-ES" sz="1800" i="1">
                <a:ea typeface="+mn-lt"/>
                <a:cs typeface="+mn-lt"/>
              </a:rPr>
              <a:t> </a:t>
            </a:r>
            <a:r>
              <a:rPr lang="es-ES" sz="1800" i="1" err="1">
                <a:ea typeface="+mn-lt"/>
                <a:cs typeface="+mn-lt"/>
              </a:rPr>
              <a:t>Of</a:t>
            </a:r>
            <a:r>
              <a:rPr lang="es-ES" sz="1800" i="1">
                <a:ea typeface="+mn-lt"/>
                <a:cs typeface="+mn-lt"/>
              </a:rPr>
              <a:t> </a:t>
            </a:r>
            <a:r>
              <a:rPr lang="es-ES" sz="1800" i="1" err="1">
                <a:ea typeface="+mn-lt"/>
                <a:cs typeface="+mn-lt"/>
              </a:rPr>
              <a:t>health</a:t>
            </a:r>
            <a:r>
              <a:rPr lang="es-ES" sz="1800" i="1">
                <a:ea typeface="+mn-lt"/>
                <a:cs typeface="+mn-lt"/>
              </a:rPr>
              <a:t> </a:t>
            </a:r>
            <a:r>
              <a:rPr lang="es-ES" sz="1800" i="1" err="1">
                <a:ea typeface="+mn-lt"/>
                <a:cs typeface="+mn-lt"/>
              </a:rPr>
              <a:t>Research</a:t>
            </a:r>
            <a:endParaRPr lang="es-ES" altLang="pt-BR" sz="1800" i="1" err="1">
              <a:solidFill>
                <a:srgbClr val="002060"/>
              </a:solidFill>
              <a:cs typeface="Calibri"/>
            </a:endParaRPr>
          </a:p>
          <a:p>
            <a:pPr lvl="1"/>
            <a:r>
              <a:rPr lang="es-ES" altLang="pt-BR" sz="1800">
                <a:solidFill>
                  <a:srgbClr val="002060"/>
                </a:solidFill>
                <a:cs typeface="Calibri"/>
              </a:rPr>
              <a:t>Guías de la COPE -</a:t>
            </a:r>
            <a:r>
              <a:rPr lang="es-ES" altLang="pt-BR" sz="180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s-ES" sz="1800" err="1">
                <a:ea typeface="+mn-lt"/>
                <a:cs typeface="+mn-lt"/>
              </a:rPr>
              <a:t>Committee</a:t>
            </a:r>
            <a:r>
              <a:rPr lang="es-ES" sz="1800">
                <a:ea typeface="+mn-lt"/>
                <a:cs typeface="+mn-lt"/>
              </a:rPr>
              <a:t> </a:t>
            </a:r>
            <a:r>
              <a:rPr lang="es-ES" sz="1800" err="1">
                <a:ea typeface="+mn-lt"/>
                <a:cs typeface="+mn-lt"/>
              </a:rPr>
              <a:t>on</a:t>
            </a:r>
            <a:r>
              <a:rPr lang="es-ES" sz="1800">
                <a:ea typeface="+mn-lt"/>
                <a:cs typeface="+mn-lt"/>
              </a:rPr>
              <a:t> </a:t>
            </a:r>
            <a:r>
              <a:rPr lang="es-ES" sz="1800" err="1">
                <a:ea typeface="+mn-lt"/>
                <a:cs typeface="+mn-lt"/>
              </a:rPr>
              <a:t>Publication</a:t>
            </a:r>
            <a:r>
              <a:rPr lang="es-ES" sz="1800">
                <a:ea typeface="+mn-lt"/>
                <a:cs typeface="+mn-lt"/>
              </a:rPr>
              <a:t> </a:t>
            </a:r>
            <a:r>
              <a:rPr lang="es-ES" sz="1800" err="1">
                <a:ea typeface="+mn-lt"/>
                <a:cs typeface="+mn-lt"/>
              </a:rPr>
              <a:t>Ethics</a:t>
            </a:r>
            <a:endParaRPr lang="es-ES" altLang="pt-BR" sz="1800" err="1">
              <a:solidFill>
                <a:srgbClr val="002060"/>
              </a:solidFill>
              <a:cs typeface="Calibri"/>
            </a:endParaRPr>
          </a:p>
          <a:p>
            <a:pPr lvl="1"/>
            <a:r>
              <a:rPr lang="es-ES" sz="1800">
                <a:solidFill>
                  <a:srgbClr val="000000"/>
                </a:solidFill>
                <a:ea typeface="+mn-lt"/>
                <a:cs typeface="+mn-lt"/>
              </a:rPr>
              <a:t>Registro de ensayos clínicos y revisiones sistemáticas en bases de datos específicas</a:t>
            </a:r>
          </a:p>
          <a:p>
            <a:pPr lvl="1"/>
            <a:r>
              <a:rPr lang="es-ES" sz="1800">
                <a:solidFill>
                  <a:srgbClr val="000000"/>
                </a:solidFill>
                <a:ea typeface="+mn-lt"/>
                <a:cs typeface="+mn-lt"/>
              </a:rPr>
              <a:t>Declaración de </a:t>
            </a:r>
            <a:r>
              <a:rPr lang="es-ES" sz="1800" err="1">
                <a:solidFill>
                  <a:srgbClr val="000000"/>
                </a:solidFill>
                <a:ea typeface="+mn-lt"/>
                <a:cs typeface="+mn-lt"/>
              </a:rPr>
              <a:t>Singapura</a:t>
            </a:r>
            <a:r>
              <a:rPr lang="es-ES" sz="1800">
                <a:solidFill>
                  <a:srgbClr val="000000"/>
                </a:solidFill>
                <a:ea typeface="+mn-lt"/>
                <a:cs typeface="+mn-lt"/>
              </a:rPr>
              <a:t> sobre transparencia e integridad en la investigación</a:t>
            </a:r>
          </a:p>
          <a:p>
            <a:endParaRPr lang="es-ES" sz="200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F65CC4-BF98-4891-97C7-ECFC1BBB4784}"/>
              </a:ext>
            </a:extLst>
          </p:cNvPr>
          <p:cNvSpPr txBox="1"/>
          <p:nvPr/>
        </p:nvSpPr>
        <p:spPr>
          <a:xfrm>
            <a:off x="2068625" y="440683"/>
            <a:ext cx="6877652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z="3600"/>
              <a:t>Una revista científica para LILACS...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4294967295"/>
          </p:nvPr>
        </p:nvSpPr>
        <p:spPr>
          <a:xfrm>
            <a:off x="1291449" y="1164592"/>
            <a:ext cx="8550858" cy="47265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altLang="pt-BR" sz="2000">
                <a:solidFill>
                  <a:srgbClr val="002060"/>
                </a:solidFill>
              </a:rPr>
              <a:t>Entonces</a:t>
            </a:r>
            <a:endParaRPr lang="en-US"/>
          </a:p>
          <a:p>
            <a:r>
              <a:rPr lang="es-ES" altLang="pt-BR" sz="2000">
                <a:solidFill>
                  <a:srgbClr val="002060"/>
                </a:solidFill>
                <a:cs typeface="Calibri"/>
              </a:rPr>
              <a:t>Cumple con procedimientos</a:t>
            </a:r>
            <a:r>
              <a:rPr lang="es-ES" altLang="pt-BR" sz="2000">
                <a:solidFill>
                  <a:srgbClr val="002060"/>
                </a:solidFill>
                <a:ea typeface="+mn-lt"/>
                <a:cs typeface="+mn-lt"/>
              </a:rPr>
              <a:t> técnicos y administrativos que facilitan el acceso abierto y la Ciencia Abierta</a:t>
            </a:r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 según buenas prácticas recomendadas internacionalmente</a:t>
            </a: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Lectura por humanos y máquinas</a:t>
            </a: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Accesibilidad de la revista</a:t>
            </a: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Licencias más abiertas como CC BY</a:t>
            </a: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Preservación digital</a:t>
            </a: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Política sobre </a:t>
            </a:r>
            <a:r>
              <a:rPr lang="es-ES" sz="2000" i="1" err="1">
                <a:solidFill>
                  <a:srgbClr val="002060"/>
                </a:solidFill>
                <a:ea typeface="+mn-lt"/>
                <a:cs typeface="+mn-lt"/>
              </a:rPr>
              <a:t>preprints</a:t>
            </a:r>
            <a:endParaRPr lang="es-ES" sz="2000" i="1">
              <a:solidFill>
                <a:srgbClr val="002060"/>
              </a:solidFill>
              <a:ea typeface="+mn-lt"/>
              <a:cs typeface="+mn-lt"/>
            </a:endParaRP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Política sobre datos de investigación abiertos</a:t>
            </a: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Evaluación por pares abierta</a:t>
            </a: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Adopción de números persistentes para objetos digitales y identificación de autores</a:t>
            </a:r>
          </a:p>
          <a:p>
            <a:pPr lvl="1"/>
            <a:r>
              <a:rPr lang="es-ES" sz="2000">
                <a:solidFill>
                  <a:srgbClr val="002060"/>
                </a:solidFill>
                <a:ea typeface="+mn-lt"/>
                <a:cs typeface="+mn-lt"/>
              </a:rPr>
              <a:t>Referencia a materiales de la investigación</a:t>
            </a:r>
          </a:p>
          <a:p>
            <a:pPr lvl="1"/>
            <a:endParaRPr lang="es-ES" sz="160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F65CC4-BF98-4891-97C7-ECFC1BBB4784}"/>
              </a:ext>
            </a:extLst>
          </p:cNvPr>
          <p:cNvSpPr txBox="1"/>
          <p:nvPr/>
        </p:nvSpPr>
        <p:spPr>
          <a:xfrm>
            <a:off x="2068625" y="440683"/>
            <a:ext cx="6877652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z="3600"/>
              <a:t>Una revista científica para LILACS...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B1C4658-56CA-AA4E-839C-FA3AA22D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6" y="457200"/>
            <a:ext cx="10519648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646C8-8148-17C0-7389-4A5206CFA129}"/>
              </a:ext>
            </a:extLst>
          </p:cNvPr>
          <p:cNvSpPr txBox="1"/>
          <p:nvPr/>
        </p:nvSpPr>
        <p:spPr>
          <a:xfrm>
            <a:off x="1743989" y="6507532"/>
            <a:ext cx="9385255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Sesión 3: https://lilacs.bvsalud.org/es/sesiones-virtuales-lilacs/buenas-practicas-en-los-procesos-editoriales-de-revistas-cientificas-para-lilacs-2022/</a:t>
            </a:r>
            <a:r>
              <a:rPr lang="en-US" sz="12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1826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 OPAS" ma:contentTypeID="0x010100D9D66CEC5F2C404782F911C86DB1F77300943D3F739B659647BD5CFC479406D26F" ma:contentTypeVersion="32" ma:contentTypeDescription="Tipo de conteúdo para documento OPAS" ma:contentTypeScope="" ma:versionID="60d8623862cd0b106c685c7c0f62e0c4">
  <xsd:schema xmlns:xsd="http://www.w3.org/2001/XMLSchema" xmlns:xs="http://www.w3.org/2001/XMLSchema" xmlns:p="http://schemas.microsoft.com/office/2006/metadata/properties" xmlns:ns2="82b74cde-721b-4900-965b-f4b64e850898" xmlns:ns3="d0b062d6-04b0-42b2-8da4-328e5eddc887" xmlns:ns4="ce88b3b2-2283-476c-a42e-f70cbf0d0ea2" xmlns:ns5="5e13aadc-de86-43ee-b386-40c01ba74c80" targetNamespace="http://schemas.microsoft.com/office/2006/metadata/properties" ma:root="true" ma:fieldsID="1938b88b9ce1f0ee7eeba2b6a4fb1799" ns2:_="" ns3:_="" ns4:_="" ns5:_="">
    <xsd:import namespace="82b74cde-721b-4900-965b-f4b64e850898"/>
    <xsd:import namespace="d0b062d6-04b0-42b2-8da4-328e5eddc887"/>
    <xsd:import namespace="ce88b3b2-2283-476c-a42e-f70cbf0d0ea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DocumentID" minOccurs="0"/>
                <xsd:element ref="ns3:SecurityClearanc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Lilian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74cde-721b-4900-965b-f4b64e850898" elementFormDefault="qualified">
    <xsd:import namespace="http://schemas.microsoft.com/office/2006/documentManagement/types"/>
    <xsd:import namespace="http://schemas.microsoft.com/office/infopath/2007/PartnerControls"/>
    <xsd:element name="DocumentID" ma:index="8" nillable="true" ma:displayName="Número de documento" ma:internalName="DocumentID" ma:readOnly="false">
      <xsd:simpleType>
        <xsd:restriction base="dms:Text">
          <xsd:maxLength value="16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062d6-04b0-42b2-8da4-328e5eddc887" elementFormDefault="qualified">
    <xsd:import namespace="http://schemas.microsoft.com/office/2006/documentManagement/types"/>
    <xsd:import namespace="http://schemas.microsoft.com/office/infopath/2007/PartnerControls"/>
    <xsd:element name="SecurityClearance" ma:index="9" nillable="true" ma:displayName="Classificação de segurança" ma:list="{49e70423-32a3-45ac-85d6-aaeec80bf6dc}" ma:internalName="SecurityClearance" ma:readOnly="false" ma:showField="PT_x002d_BR" ma:web="82b74cde-721b-4900-965b-f4b64e850898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lian" ma:index="22" nillable="true" ma:displayName="Lilian" ma:description="Date of creation&#10;" ma:format="DateOnly" ma:internalName="Lilian">
      <xsd:simpleType>
        <xsd:restriction base="dms:DateTime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8b3b2-2283-476c-a42e-f70cbf0d0e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8120fef-ded7-4458-906f-dad16e4e57b9}" ma:internalName="TaxCatchAll" ma:showField="CatchAllData" ma:web="82b74cde-721b-4900-965b-f4b64e850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0b062d6-04b0-42b2-8da4-328e5eddc887" xsi:nil="true"/>
    <SecurityClearance xmlns="d0b062d6-04b0-42b2-8da4-328e5eddc887" xsi:nil="true"/>
    <Lilian xmlns="d0b062d6-04b0-42b2-8da4-328e5eddc887" xsi:nil="true"/>
    <DocumentID xmlns="82b74cde-721b-4900-965b-f4b64e850898" xsi:nil="true"/>
    <SharedWithUsers xmlns="ce88b3b2-2283-476c-a42e-f70cbf0d0ea2">
      <UserInfo>
        <DisplayName>Barretto, Marcia Y. (BIR)</DisplayName>
        <AccountId>21</AccountId>
        <AccountType/>
      </UserInfo>
      <UserInfo>
        <DisplayName>Valentin, Silvia (BIR)</DisplayName>
        <AccountId>23</AccountId>
        <AccountType/>
      </UserInfo>
    </SharedWithUsers>
    <lcf76f155ced4ddcb4097134ff3c332f xmlns="d0b062d6-04b0-42b2-8da4-328e5eddc887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F8B4D-0219-4919-8DB5-A2780BF15297}">
  <ds:schemaRefs>
    <ds:schemaRef ds:uri="5e13aadc-de86-43ee-b386-40c01ba74c80"/>
    <ds:schemaRef ds:uri="82b74cde-721b-4900-965b-f4b64e850898"/>
    <ds:schemaRef ds:uri="ce88b3b2-2283-476c-a42e-f70cbf0d0ea2"/>
    <ds:schemaRef ds:uri="d0b062d6-04b0-42b2-8da4-328e5eddc8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C95713-D544-41E8-84E3-BE5DC9685FBC}">
  <ds:schemaRefs>
    <ds:schemaRef ds:uri="5e13aadc-de86-43ee-b386-40c01ba74c80"/>
    <ds:schemaRef ds:uri="82b74cde-721b-4900-965b-f4b64e850898"/>
    <ds:schemaRef ds:uri="ce88b3b2-2283-476c-a42e-f70cbf0d0ea2"/>
    <ds:schemaRef ds:uri="d0b062d6-04b0-42b2-8da4-328e5eddc8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FAC132-12B0-4045-AD41-68728797A3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Tema do Office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Criterios de selección y permanencia de revistas científicas en LILACS (2020)</vt:lpstr>
      <vt:lpstr>Proceso de evaluación y selección de revistas científicas para LILACS</vt:lpstr>
      <vt:lpstr>Flujo de cooperación de nuevos títulos con LILACS</vt:lpstr>
      <vt:lpstr>Proceso de Evaluación y Selección de Revistas para LILACS</vt:lpstr>
      <vt:lpstr>Proceso de selección descentralizado</vt:lpstr>
      <vt:lpstr>Objetivos del Comité</vt:lpstr>
      <vt:lpstr>Títulos selecionados y no selecionados</vt:lpstr>
      <vt:lpstr>Criterios para conformación del Comité</vt:lpstr>
      <vt:lpstr>Proceso de evaluación y selección de revistas científicas para LILACS Brasil</vt:lpstr>
      <vt:lpstr>PowerPoint Presentation</vt:lpstr>
      <vt:lpstr>Miembros del Comité</vt:lpstr>
      <vt:lpstr>Proceso de evaluación y seleccion de Revistas científicas LILACS Brasil</vt:lpstr>
      <vt:lpstr>Autoevaluación para preanálisis de la revista</vt:lpstr>
      <vt:lpstr>Procedimientos de evaluación: sumisión</vt:lpstr>
      <vt:lpstr>Plataforma de evaluación de Revistas LILACS</vt:lpstr>
      <vt:lpstr>Etapas</vt:lpstr>
      <vt:lpstr>Reunión del Comité de Evaluación y Seleccion de Revistas LILACS Brasil una vez al año</vt:lpstr>
      <vt:lpstr>Resultado del Proceso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Pierri, Marina de Sene (BIR)</dc:creator>
  <cp:revision>2</cp:revision>
  <dcterms:created xsi:type="dcterms:W3CDTF">2022-03-04T13:30:08Z</dcterms:created>
  <dcterms:modified xsi:type="dcterms:W3CDTF">2022-08-24T19:03:56Z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0x010100D9D66CEC5F2C404782F911C86DB1F77300943D3F739B659647BD5CFC479406D26F</vt:lpwstr>
  </property>
  <property fmtid="{D5CDD505-2E9C-101B-9397-08002B2CF9AE}" pid="3" name="MediaServiceImageTags">
    <vt:lpwstr/>
  </property>
</Properties>
</file>