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1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de2979706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6de297970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de2979706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6de297970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de2979706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6de297970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de2979706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6de297970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6de2979706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6de297970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de2979706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6de297970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de2979706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6de297970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de2979706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6de297970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de297970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4-6 people</a:t>
            </a:r>
            <a:endParaRPr/>
          </a:p>
        </p:txBody>
      </p:sp>
      <p:sp>
        <p:nvSpPr>
          <p:cNvPr id="78" name="Google Shape;78;g6de297970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de2979706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6de297970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de2979706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6de297970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217200" cy="3177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431608"/>
            <a:ext cx="6858000" cy="206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4355024" y="466499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699" cy="73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4400"/>
              <a:buFont typeface="Calibri"/>
              <a:buNone/>
              <a:defRPr b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28650" y="1487837"/>
            <a:ext cx="7886700" cy="468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202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PIDforum.org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Arial"/>
              <a:buNone/>
            </a:pPr>
            <a:r>
              <a:rPr lang="en-US" sz="2600"/>
              <a:t>A global discussion platform about PIDs</a:t>
            </a:r>
            <a:endParaRPr sz="26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840750" y="3362475"/>
            <a:ext cx="6160200" cy="24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Ricarda Braukmann (DANS)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Helena Cousijn (DataCite)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Rachael Lammey (Crossref)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Frances Madden (British Library)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/>
              <a:t>Alice Meadows (NISO)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760" y="5975325"/>
            <a:ext cx="3934265" cy="6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0" y="4242000"/>
            <a:ext cx="6160200" cy="26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1075" y="4697695"/>
            <a:ext cx="2134325" cy="12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628650" y="455850"/>
            <a:ext cx="78867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3: Knowledge Hub</a:t>
            </a:r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1"/>
          </p:nvPr>
        </p:nvSpPr>
        <p:spPr>
          <a:xfrm>
            <a:off x="628650" y="1487837"/>
            <a:ext cx="7886700" cy="4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Do you think the information in the Knowledge Hub is useful?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can we improve the Knowledge Hub?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Which other topics would you like to see in the Knowledge Hub?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can we involve the community in contributing to the Knowledge Hub?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Is there interest in keeping it going in the future?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628650" y="455850"/>
            <a:ext cx="78867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4: Future of the PID Forum</a:t>
            </a:r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1"/>
          </p:nvPr>
        </p:nvSpPr>
        <p:spPr>
          <a:xfrm>
            <a:off x="628650" y="1487837"/>
            <a:ext cx="7886700" cy="4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Who should run the PID Forum in the future?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should the PID Forum be organized?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is the role of the PID Forum in the PID community?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28650" y="455850"/>
            <a:ext cx="78867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5: PID Forum and EOSC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>
            <a:off x="628650" y="1487837"/>
            <a:ext cx="7886700" cy="4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Do we agree that the PID Forum should be in EOSC?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 we position the PID Forum within the EOSC?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Where would the PID Forum fit into the EOSC portal?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role(s) should the PID Forum play in the EOSC?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Is it a suitable place to discuss EOSC PID policy?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the missing pieces and next steps?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2028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 dirty="0"/>
              <a:t>Thank you for your participation!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Arial"/>
              <a:buNone/>
            </a:pPr>
            <a:endParaRPr sz="26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1"/>
          </p:nvPr>
        </p:nvSpPr>
        <p:spPr>
          <a:xfrm>
            <a:off x="0" y="4181175"/>
            <a:ext cx="9144000" cy="24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rgbClr val="4A86E8"/>
                </a:solidFill>
              </a:rPr>
              <a:t>See you on </a:t>
            </a:r>
            <a:r>
              <a:rPr lang="en-US" sz="4400" b="1" dirty="0" err="1">
                <a:solidFill>
                  <a:srgbClr val="FFFFFF"/>
                </a:solidFill>
                <a:highlight>
                  <a:srgbClr val="4A86E8"/>
                </a:highlight>
              </a:rPr>
              <a:t>pidforum.org</a:t>
            </a:r>
            <a:endParaRPr sz="4400" b="1" dirty="0">
              <a:solidFill>
                <a:srgbClr val="FFFFFF"/>
              </a:solidFill>
              <a:highlight>
                <a:srgbClr val="4A86E8"/>
              </a:highlight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endParaRPr sz="4400" b="1" dirty="0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endParaRPr sz="4400" b="1" dirty="0">
              <a:solidFill>
                <a:srgbClr val="FFFFFF"/>
              </a:solidFill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25" y="4885525"/>
            <a:ext cx="1896275" cy="189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5B4A09-C0FA-524C-ABDD-4A6FE59942BF}"/>
              </a:ext>
            </a:extLst>
          </p:cNvPr>
          <p:cNvSpPr/>
          <p:nvPr/>
        </p:nvSpPr>
        <p:spPr>
          <a:xfrm>
            <a:off x="2172425" y="5833662"/>
            <a:ext cx="496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The FREYA project has received funding from the European Union’s Horizon 2020 research and innovation programme under grant agreement No 777523.</a:t>
            </a:r>
            <a:endParaRPr lang="en-NL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oogle Shape;41;p5">
            <a:extLst>
              <a:ext uri="{FF2B5EF4-FFF2-40B4-BE49-F238E27FC236}">
                <a16:creationId xmlns:a16="http://schemas.microsoft.com/office/drawing/2014/main" id="{1C60E54F-64D1-B94A-BF8F-F55B27DCFA5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6" y="5548387"/>
            <a:ext cx="2134325" cy="12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628650" y="455850"/>
            <a:ext cx="78867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PIDforum.org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28650" y="1487837"/>
            <a:ext cx="7886700" cy="468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11:00 - 11:05 Introduction 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11:05 - 11:15 Breakout group exercise 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11:15 - 11:25 Reporting back + discussion </a:t>
            </a: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175" y="3543025"/>
            <a:ext cx="3159826" cy="31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628650" y="455850"/>
            <a:ext cx="78867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PIDforum.org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28650" y="1487837"/>
            <a:ext cx="7886700" cy="4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Who... </a:t>
            </a:r>
            <a:endParaRPr sz="36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… knows about pidforum.org?</a:t>
            </a:r>
            <a:endParaRPr sz="36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… has signed up?</a:t>
            </a:r>
            <a:endParaRPr sz="36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… has posted content?</a:t>
            </a:r>
            <a:endParaRPr sz="36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175" y="3543025"/>
            <a:ext cx="3159826" cy="3159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628650" y="455850"/>
            <a:ext cx="78867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PIDforum.org</a:t>
            </a: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628650" y="1487837"/>
            <a:ext cx="7886700" cy="4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Global discussion platform for all things PID-related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Launched at PIDapalooza 2019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/>
              <a:t>Now has 300+ members</a:t>
            </a:r>
            <a:endParaRPr/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 l="24012" t="6812" b="43609"/>
          <a:stretch/>
        </p:blipFill>
        <p:spPr>
          <a:xfrm>
            <a:off x="69538" y="2761300"/>
            <a:ext cx="9004926" cy="409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628650" y="455850"/>
            <a:ext cx="78867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PIDforum.org</a:t>
            </a:r>
            <a:endParaRPr/>
          </a:p>
        </p:txBody>
      </p:sp>
      <p:pic>
        <p:nvPicPr>
          <p:cNvPr id="68" name="Google Shape;6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606850"/>
            <a:ext cx="3657600" cy="4569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1649" y="1268849"/>
            <a:ext cx="3657600" cy="5447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5363" y="1844900"/>
            <a:ext cx="3657600" cy="4536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 b="19562"/>
          <a:stretch/>
        </p:blipFill>
        <p:spPr>
          <a:xfrm>
            <a:off x="1719125" y="743450"/>
            <a:ext cx="5455300" cy="53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28650" y="151050"/>
            <a:ext cx="78867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Breakout Groups</a:t>
            </a:r>
            <a:endParaRPr/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 l="22756"/>
          <a:stretch/>
        </p:blipFill>
        <p:spPr>
          <a:xfrm>
            <a:off x="6001774" y="1024275"/>
            <a:ext cx="8763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 rotWithShape="1">
          <a:blip r:embed="rId4">
            <a:alphaModFix/>
          </a:blip>
          <a:srcRect b="7961"/>
          <a:stretch/>
        </p:blipFill>
        <p:spPr>
          <a:xfrm>
            <a:off x="1030138" y="4483199"/>
            <a:ext cx="8382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 rotWithShape="1">
          <a:blip r:embed="rId5">
            <a:alphaModFix/>
          </a:blip>
          <a:srcRect l="12862" t="2863" r="16155" b="10877"/>
          <a:stretch/>
        </p:blipFill>
        <p:spPr>
          <a:xfrm>
            <a:off x="1030150" y="2167300"/>
            <a:ext cx="9476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/>
          <p:cNvPicPr preferRelativeResize="0"/>
          <p:nvPr/>
        </p:nvPicPr>
        <p:blipFill rotWithShape="1">
          <a:blip r:embed="rId6">
            <a:alphaModFix/>
          </a:blip>
          <a:srcRect l="28594" t="9887" r="28594" b="14811"/>
          <a:stretch/>
        </p:blipFill>
        <p:spPr>
          <a:xfrm>
            <a:off x="6001775" y="3295650"/>
            <a:ext cx="973825" cy="11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 rotWithShape="1">
          <a:blip r:embed="rId7">
            <a:alphaModFix/>
          </a:blip>
          <a:srcRect l="24602" t="19865" r="20370" b="17485"/>
          <a:stretch/>
        </p:blipFill>
        <p:spPr>
          <a:xfrm>
            <a:off x="6001775" y="5672137"/>
            <a:ext cx="1000125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 txBox="1"/>
          <p:nvPr/>
        </p:nvSpPr>
        <p:spPr>
          <a:xfrm>
            <a:off x="2060500" y="1024275"/>
            <a:ext cx="3848100" cy="1143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1) PID Forum Engagement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2060500" y="2151831"/>
            <a:ext cx="385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PID Forum Use cases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2060500" y="3295650"/>
            <a:ext cx="3858600" cy="1143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3) Knowledge Hub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2060500" y="4498693"/>
            <a:ext cx="385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Future of the PID Forum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2060500" y="5672124"/>
            <a:ext cx="3858600" cy="1143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5) PID Forum and EOSC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>
            <a:spLocks noGrp="1"/>
          </p:cNvSpPr>
          <p:nvPr>
            <p:ph type="title"/>
          </p:nvPr>
        </p:nvSpPr>
        <p:spPr>
          <a:xfrm>
            <a:off x="628650" y="455850"/>
            <a:ext cx="78867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1: PID Forum Engagement</a:t>
            </a:r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1"/>
          </p:nvPr>
        </p:nvSpPr>
        <p:spPr>
          <a:xfrm>
            <a:off x="628650" y="1487837"/>
            <a:ext cx="7886700" cy="4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Which communities would you like to see on the PID Forum?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can we encourage them to join?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can we encourage people to post on the PID Forum?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topics do you think are missing on the PID Forum?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you using the PID Forum for?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628650" y="1487837"/>
            <a:ext cx="7886700" cy="4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would you like to use the PID Forum for?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other aspects/threads/things can the PID Forum be used for?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would you use it for?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628650" y="455850"/>
            <a:ext cx="7886700" cy="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ts val="4400"/>
              <a:buFont typeface="Calibri"/>
              <a:buNone/>
            </a:pPr>
            <a:r>
              <a:rPr lang="en-US"/>
              <a:t>2: PID Forum Use cases</a:t>
            </a:r>
            <a:endParaRPr/>
          </a:p>
        </p:txBody>
      </p:sp>
      <p:pic>
        <p:nvPicPr>
          <p:cNvPr id="103" name="Google Shape;10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075" y="2964063"/>
            <a:ext cx="3295275" cy="23328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" name="Google Shape;104;p13"/>
          <p:cNvSpPr txBox="1"/>
          <p:nvPr/>
        </p:nvSpPr>
        <p:spPr>
          <a:xfrm>
            <a:off x="5428800" y="2618950"/>
            <a:ext cx="2947500" cy="1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questions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71475" y="3278125"/>
            <a:ext cx="31242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Promote PID-related events &amp; news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73" y="5849573"/>
            <a:ext cx="3512087" cy="901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Google Shape;107;p13"/>
          <p:cNvSpPr txBox="1"/>
          <p:nvPr/>
        </p:nvSpPr>
        <p:spPr>
          <a:xfrm>
            <a:off x="431850" y="5530050"/>
            <a:ext cx="28068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Educational resources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569" y="3597225"/>
            <a:ext cx="3881086" cy="901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9" name="Google Shape;10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9463" y="5811600"/>
            <a:ext cx="3238500" cy="977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0" name="Google Shape;110;p13"/>
          <p:cNvSpPr txBox="1"/>
          <p:nvPr/>
        </p:nvSpPr>
        <p:spPr>
          <a:xfrm>
            <a:off x="5511075" y="5397975"/>
            <a:ext cx="2529300" cy="1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Ask for feedback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30825" y="4299271"/>
            <a:ext cx="3512075" cy="99765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454</Words>
  <Application>Microsoft Macintosh PowerPoint</Application>
  <PresentationFormat>On-screen Show (4:3)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Custom Design</vt:lpstr>
      <vt:lpstr>PIDforum.org A global discussion platform about PIDs  </vt:lpstr>
      <vt:lpstr>PIDforum.org</vt:lpstr>
      <vt:lpstr>PIDforum.org</vt:lpstr>
      <vt:lpstr>PIDforum.org</vt:lpstr>
      <vt:lpstr>PIDforum.org</vt:lpstr>
      <vt:lpstr>PowerPoint Presentation</vt:lpstr>
      <vt:lpstr>Breakout Groups</vt:lpstr>
      <vt:lpstr>1: PID Forum Engagement</vt:lpstr>
      <vt:lpstr>2: PID Forum Use cases</vt:lpstr>
      <vt:lpstr>3: Knowledge Hub</vt:lpstr>
      <vt:lpstr>4: Future of the PID Forum</vt:lpstr>
      <vt:lpstr>5: PID Forum and EOSC</vt:lpstr>
      <vt:lpstr>Thank you for your participation!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PIDforum.org A global discussion platform about PIDs  </dc:title>
  <cp:lastModifiedBy>Ricarda Braukmann</cp:lastModifiedBy>
  <cp:revision>2</cp:revision>
  <dcterms:modified xsi:type="dcterms:W3CDTF">2020-03-27T12:30:02Z</dcterms:modified>
</cp:coreProperties>
</file>