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8" r:id="rId6"/>
    <p:sldId id="258" r:id="rId7"/>
    <p:sldId id="286" r:id="rId8"/>
    <p:sldId id="287" r:id="rId9"/>
    <p:sldId id="289" r:id="rId10"/>
    <p:sldId id="288" r:id="rId11"/>
    <p:sldId id="290" r:id="rId1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52EA3-25A3-4E62-A525-E612B33B6BAB}" v="9" dt="2024-08-05T16:54:21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57" d="100"/>
          <a:sy n="57" d="100"/>
        </p:scale>
        <p:origin x="296" y="32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72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Sousa" userId="67a91dc4340be7bf" providerId="LiveId" clId="{D1C52EA3-25A3-4E62-A525-E612B33B6BAB}"/>
    <pc:docChg chg="undo custSel addSld delSld modSld sldOrd">
      <pc:chgData name="Marcos Sousa" userId="67a91dc4340be7bf" providerId="LiveId" clId="{D1C52EA3-25A3-4E62-A525-E612B33B6BAB}" dt="2024-08-05T16:54:42.234" v="62" actId="14100"/>
      <pc:docMkLst>
        <pc:docMk/>
      </pc:docMkLst>
      <pc:sldChg chg="del">
        <pc:chgData name="Marcos Sousa" userId="67a91dc4340be7bf" providerId="LiveId" clId="{D1C52EA3-25A3-4E62-A525-E612B33B6BAB}" dt="2024-08-05T13:10:13.159" v="0" actId="47"/>
        <pc:sldMkLst>
          <pc:docMk/>
          <pc:sldMk cId="1742861620" sldId="266"/>
        </pc:sldMkLst>
      </pc:sldChg>
      <pc:sldChg chg="del">
        <pc:chgData name="Marcos Sousa" userId="67a91dc4340be7bf" providerId="LiveId" clId="{D1C52EA3-25A3-4E62-A525-E612B33B6BAB}" dt="2024-08-05T13:10:13.159" v="0" actId="47"/>
        <pc:sldMkLst>
          <pc:docMk/>
          <pc:sldMk cId="1969787568" sldId="271"/>
        </pc:sldMkLst>
      </pc:sldChg>
      <pc:sldChg chg="del">
        <pc:chgData name="Marcos Sousa" userId="67a91dc4340be7bf" providerId="LiveId" clId="{D1C52EA3-25A3-4E62-A525-E612B33B6BAB}" dt="2024-08-05T13:10:13.159" v="0" actId="47"/>
        <pc:sldMkLst>
          <pc:docMk/>
          <pc:sldMk cId="334696707" sldId="280"/>
        </pc:sldMkLst>
      </pc:sldChg>
      <pc:sldChg chg="del">
        <pc:chgData name="Marcos Sousa" userId="67a91dc4340be7bf" providerId="LiveId" clId="{D1C52EA3-25A3-4E62-A525-E612B33B6BAB}" dt="2024-08-05T13:10:13.159" v="0" actId="47"/>
        <pc:sldMkLst>
          <pc:docMk/>
          <pc:sldMk cId="103458723" sldId="281"/>
        </pc:sldMkLst>
      </pc:sldChg>
      <pc:sldChg chg="del">
        <pc:chgData name="Marcos Sousa" userId="67a91dc4340be7bf" providerId="LiveId" clId="{D1C52EA3-25A3-4E62-A525-E612B33B6BAB}" dt="2024-08-05T13:10:13.159" v="0" actId="47"/>
        <pc:sldMkLst>
          <pc:docMk/>
          <pc:sldMk cId="636929804" sldId="282"/>
        </pc:sldMkLst>
      </pc:sldChg>
      <pc:sldChg chg="del">
        <pc:chgData name="Marcos Sousa" userId="67a91dc4340be7bf" providerId="LiveId" clId="{D1C52EA3-25A3-4E62-A525-E612B33B6BAB}" dt="2024-08-05T13:10:13.159" v="0" actId="47"/>
        <pc:sldMkLst>
          <pc:docMk/>
          <pc:sldMk cId="1658164610" sldId="283"/>
        </pc:sldMkLst>
      </pc:sldChg>
      <pc:sldChg chg="del">
        <pc:chgData name="Marcos Sousa" userId="67a91dc4340be7bf" providerId="LiveId" clId="{D1C52EA3-25A3-4E62-A525-E612B33B6BAB}" dt="2024-08-05T13:10:13.159" v="0" actId="47"/>
        <pc:sldMkLst>
          <pc:docMk/>
          <pc:sldMk cId="2403577982" sldId="284"/>
        </pc:sldMkLst>
      </pc:sldChg>
      <pc:sldChg chg="del">
        <pc:chgData name="Marcos Sousa" userId="67a91dc4340be7bf" providerId="LiveId" clId="{D1C52EA3-25A3-4E62-A525-E612B33B6BAB}" dt="2024-08-05T13:10:13.159" v="0" actId="47"/>
        <pc:sldMkLst>
          <pc:docMk/>
          <pc:sldMk cId="2791821786" sldId="285"/>
        </pc:sldMkLst>
      </pc:sldChg>
      <pc:sldChg chg="modSp add del mod ord">
        <pc:chgData name="Marcos Sousa" userId="67a91dc4340be7bf" providerId="LiveId" clId="{D1C52EA3-25A3-4E62-A525-E612B33B6BAB}" dt="2024-08-05T15:04:32.097" v="19" actId="47"/>
        <pc:sldMkLst>
          <pc:docMk/>
          <pc:sldMk cId="2114148060" sldId="287"/>
        </pc:sldMkLst>
        <pc:spChg chg="mod">
          <ac:chgData name="Marcos Sousa" userId="67a91dc4340be7bf" providerId="LiveId" clId="{D1C52EA3-25A3-4E62-A525-E612B33B6BAB}" dt="2024-08-05T13:10:28.681" v="12" actId="20577"/>
          <ac:spMkLst>
            <pc:docMk/>
            <pc:sldMk cId="2114148060" sldId="287"/>
            <ac:spMk id="2" creationId="{9528DBD1-DB29-D44F-FD5A-3071BB37EF37}"/>
          </ac:spMkLst>
        </pc:spChg>
      </pc:sldChg>
      <pc:sldChg chg="addSp delSp modSp add mod">
        <pc:chgData name="Marcos Sousa" userId="67a91dc4340be7bf" providerId="LiveId" clId="{D1C52EA3-25A3-4E62-A525-E612B33B6BAB}" dt="2024-08-05T16:53:37.925" v="27" actId="478"/>
        <pc:sldMkLst>
          <pc:docMk/>
          <pc:sldMk cId="4146267281" sldId="287"/>
        </pc:sldMkLst>
        <pc:picChg chg="add del">
          <ac:chgData name="Marcos Sousa" userId="67a91dc4340be7bf" providerId="LiveId" clId="{D1C52EA3-25A3-4E62-A525-E612B33B6BAB}" dt="2024-08-05T16:49:50.949" v="23" actId="478"/>
          <ac:picMkLst>
            <pc:docMk/>
            <pc:sldMk cId="4146267281" sldId="287"/>
            <ac:picMk id="3" creationId="{0498B243-CE2B-D184-03DC-306A7D670029}"/>
          </ac:picMkLst>
        </pc:picChg>
        <pc:picChg chg="add">
          <ac:chgData name="Marcos Sousa" userId="67a91dc4340be7bf" providerId="LiveId" clId="{D1C52EA3-25A3-4E62-A525-E612B33B6BAB}" dt="2024-08-05T16:49:51.399" v="24" actId="22"/>
          <ac:picMkLst>
            <pc:docMk/>
            <pc:sldMk cId="4146267281" sldId="287"/>
            <ac:picMk id="5" creationId="{44ECBEDD-183A-352D-79D7-2FBECAFEE8E9}"/>
          </ac:picMkLst>
        </pc:picChg>
        <pc:picChg chg="add del mod">
          <ac:chgData name="Marcos Sousa" userId="67a91dc4340be7bf" providerId="LiveId" clId="{D1C52EA3-25A3-4E62-A525-E612B33B6BAB}" dt="2024-08-05T16:53:37.925" v="27" actId="478"/>
          <ac:picMkLst>
            <pc:docMk/>
            <pc:sldMk cId="4146267281" sldId="287"/>
            <ac:picMk id="6" creationId="{513AF871-5BD0-DB29-6364-C8357AFEF068}"/>
          </ac:picMkLst>
        </pc:picChg>
        <pc:picChg chg="del">
          <ac:chgData name="Marcos Sousa" userId="67a91dc4340be7bf" providerId="LiveId" clId="{D1C52EA3-25A3-4E62-A525-E612B33B6BAB}" dt="2024-08-05T15:04:39.384" v="21" actId="478"/>
          <ac:picMkLst>
            <pc:docMk/>
            <pc:sldMk cId="4146267281" sldId="287"/>
            <ac:picMk id="12" creationId="{263C2CBE-CC43-0459-9F4A-FE3E709C2A16}"/>
          </ac:picMkLst>
        </pc:picChg>
      </pc:sldChg>
      <pc:sldChg chg="addSp delSp add del mod">
        <pc:chgData name="Marcos Sousa" userId="67a91dc4340be7bf" providerId="LiveId" clId="{D1C52EA3-25A3-4E62-A525-E612B33B6BAB}" dt="2024-08-05T15:04:32.097" v="19" actId="47"/>
        <pc:sldMkLst>
          <pc:docMk/>
          <pc:sldMk cId="491835041" sldId="288"/>
        </pc:sldMkLst>
        <pc:picChg chg="add">
          <ac:chgData name="Marcos Sousa" userId="67a91dc4340be7bf" providerId="LiveId" clId="{D1C52EA3-25A3-4E62-A525-E612B33B6BAB}" dt="2024-08-05T13:11:26.609" v="17" actId="22"/>
          <ac:picMkLst>
            <pc:docMk/>
            <pc:sldMk cId="491835041" sldId="288"/>
            <ac:picMk id="3" creationId="{4D7CD239-AD8C-F03A-5085-A6E4D337F2E3}"/>
          </ac:picMkLst>
        </pc:picChg>
        <pc:picChg chg="del">
          <ac:chgData name="Marcos Sousa" userId="67a91dc4340be7bf" providerId="LiveId" clId="{D1C52EA3-25A3-4E62-A525-E612B33B6BAB}" dt="2024-08-05T13:10:38.250" v="16" actId="478"/>
          <ac:picMkLst>
            <pc:docMk/>
            <pc:sldMk cId="491835041" sldId="288"/>
            <ac:picMk id="12" creationId="{263C2CBE-CC43-0459-9F4A-FE3E709C2A16}"/>
          </ac:picMkLst>
        </pc:picChg>
      </pc:sldChg>
      <pc:sldChg chg="delSp modSp add mod">
        <pc:chgData name="Marcos Sousa" userId="67a91dc4340be7bf" providerId="LiveId" clId="{D1C52EA3-25A3-4E62-A525-E612B33B6BAB}" dt="2024-08-05T16:54:03.314" v="54" actId="14100"/>
        <pc:sldMkLst>
          <pc:docMk/>
          <pc:sldMk cId="2503924421" sldId="288"/>
        </pc:sldMkLst>
        <pc:picChg chg="del">
          <ac:chgData name="Marcos Sousa" userId="67a91dc4340be7bf" providerId="LiveId" clId="{D1C52EA3-25A3-4E62-A525-E612B33B6BAB}" dt="2024-08-05T16:53:53.845" v="52" actId="478"/>
          <ac:picMkLst>
            <pc:docMk/>
            <pc:sldMk cId="2503924421" sldId="288"/>
            <ac:picMk id="5" creationId="{44ECBEDD-183A-352D-79D7-2FBECAFEE8E9}"/>
          </ac:picMkLst>
        </pc:picChg>
        <pc:picChg chg="mod">
          <ac:chgData name="Marcos Sousa" userId="67a91dc4340be7bf" providerId="LiveId" clId="{D1C52EA3-25A3-4E62-A525-E612B33B6BAB}" dt="2024-08-05T16:54:03.314" v="54" actId="14100"/>
          <ac:picMkLst>
            <pc:docMk/>
            <pc:sldMk cId="2503924421" sldId="288"/>
            <ac:picMk id="6" creationId="{513AF871-5BD0-DB29-6364-C8357AFEF068}"/>
          </ac:picMkLst>
        </pc:picChg>
      </pc:sldChg>
      <pc:sldChg chg="modSp add mod ord">
        <pc:chgData name="Marcos Sousa" userId="67a91dc4340be7bf" providerId="LiveId" clId="{D1C52EA3-25A3-4E62-A525-E612B33B6BAB}" dt="2024-08-05T16:53:51.019" v="51" actId="20577"/>
        <pc:sldMkLst>
          <pc:docMk/>
          <pc:sldMk cId="1253821762" sldId="289"/>
        </pc:sldMkLst>
        <pc:spChg chg="mod">
          <ac:chgData name="Marcos Sousa" userId="67a91dc4340be7bf" providerId="LiveId" clId="{D1C52EA3-25A3-4E62-A525-E612B33B6BAB}" dt="2024-08-05T16:53:51.019" v="51" actId="20577"/>
          <ac:spMkLst>
            <pc:docMk/>
            <pc:sldMk cId="1253821762" sldId="289"/>
            <ac:spMk id="2" creationId="{9528DBD1-DB29-D44F-FD5A-3071BB37EF37}"/>
          </ac:spMkLst>
        </pc:spChg>
      </pc:sldChg>
      <pc:sldChg chg="addSp delSp add del mod">
        <pc:chgData name="Marcos Sousa" userId="67a91dc4340be7bf" providerId="LiveId" clId="{D1C52EA3-25A3-4E62-A525-E612B33B6BAB}" dt="2024-08-05T15:04:32.097" v="19" actId="47"/>
        <pc:sldMkLst>
          <pc:docMk/>
          <pc:sldMk cId="2254590870" sldId="289"/>
        </pc:sldMkLst>
        <pc:picChg chg="add">
          <ac:chgData name="Marcos Sousa" userId="67a91dc4340be7bf" providerId="LiveId" clId="{D1C52EA3-25A3-4E62-A525-E612B33B6BAB}" dt="2024-08-05T13:26:52.177" v="18" actId="22"/>
          <ac:picMkLst>
            <pc:docMk/>
            <pc:sldMk cId="2254590870" sldId="289"/>
            <ac:picMk id="3" creationId="{16CFD4A7-BD6E-8BD5-77C2-C002DEFC937D}"/>
          </ac:picMkLst>
        </pc:picChg>
        <pc:picChg chg="del">
          <ac:chgData name="Marcos Sousa" userId="67a91dc4340be7bf" providerId="LiveId" clId="{D1C52EA3-25A3-4E62-A525-E612B33B6BAB}" dt="2024-08-05T13:10:35.705" v="15" actId="478"/>
          <ac:picMkLst>
            <pc:docMk/>
            <pc:sldMk cId="2254590870" sldId="289"/>
            <ac:picMk id="12" creationId="{263C2CBE-CC43-0459-9F4A-FE3E709C2A16}"/>
          </ac:picMkLst>
        </pc:picChg>
      </pc:sldChg>
      <pc:sldChg chg="addSp delSp modSp add mod">
        <pc:chgData name="Marcos Sousa" userId="67a91dc4340be7bf" providerId="LiveId" clId="{D1C52EA3-25A3-4E62-A525-E612B33B6BAB}" dt="2024-08-05T16:54:42.234" v="62" actId="14100"/>
        <pc:sldMkLst>
          <pc:docMk/>
          <pc:sldMk cId="4263731728" sldId="290"/>
        </pc:sldMkLst>
        <pc:picChg chg="add mod">
          <ac:chgData name="Marcos Sousa" userId="67a91dc4340be7bf" providerId="LiveId" clId="{D1C52EA3-25A3-4E62-A525-E612B33B6BAB}" dt="2024-08-05T16:54:42.234" v="62" actId="14100"/>
          <ac:picMkLst>
            <pc:docMk/>
            <pc:sldMk cId="4263731728" sldId="290"/>
            <ac:picMk id="2" creationId="{111395FB-C46D-C2FC-19EF-497521DF0B82}"/>
          </ac:picMkLst>
        </pc:picChg>
        <pc:picChg chg="del">
          <ac:chgData name="Marcos Sousa" userId="67a91dc4340be7bf" providerId="LiveId" clId="{D1C52EA3-25A3-4E62-A525-E612B33B6BAB}" dt="2024-08-05T16:54:21.134" v="56" actId="478"/>
          <ac:picMkLst>
            <pc:docMk/>
            <pc:sldMk cId="4263731728" sldId="290"/>
            <ac:picMk id="6" creationId="{513AF871-5BD0-DB29-6364-C8357AFEF0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6B70AA8A-C085-48CF-B584-751559E0BF1D}" type="datetime1">
              <a:rPr lang="pt-BR" smtClean="0"/>
              <a:t>05/08/2024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8EEFA9E-C190-4F5C-8394-BD5F1CD55C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34B1AB0D-9516-44C6-B679-A2E9AAED135B}" type="datetime1">
              <a:rPr lang="pt-BR" smtClean="0"/>
              <a:pPr/>
              <a:t>05/08/2024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2289C57-55D7-40A4-A101-E74FAC7A092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381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216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52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4178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3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pt-BR" sz="3600" spc="15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pt-BR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o Número do Slide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  <p:pic>
        <p:nvPicPr>
          <p:cNvPr id="6" name="Elemento 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pt-BR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pt-BR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pt-BR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pt-BR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pt-BR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0" name="Espaço Reservado para o Número do Slide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rtlCol="0" anchor="ctr"/>
          <a:lstStyle>
            <a:defPPr>
              <a:defRPr lang="pt-BR"/>
            </a:defPPr>
          </a:lstStyle>
          <a:p>
            <a:pPr rtl="0"/>
            <a:r>
              <a:rPr lang="pt-BR" dirty="0"/>
              <a:t>Compilação de dados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‘Sensibilidade’ do tempo da busca: caso História da historiografia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Envolvendo a audiência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 lnSpcReduction="10000"/>
          </a:bodyPr>
          <a:lstStyle>
            <a:defPPr>
              <a:defRPr lang="pt-BR"/>
            </a:defPPr>
          </a:lstStyle>
          <a:p>
            <a:pPr rtl="0"/>
            <a:r>
              <a:rPr lang="pt-BR"/>
              <a:t>Técnicas de conexão </a:t>
            </a:r>
          </a:p>
          <a:p>
            <a:pPr lvl="1" rtl="0"/>
            <a:r>
              <a:rPr lang="pt-BR"/>
              <a:t>Faça contato visual com a audiência para criar uma sensação de intimidade e envolvimento</a:t>
            </a:r>
          </a:p>
          <a:p>
            <a:pPr lvl="1" rtl="0"/>
            <a:r>
              <a:rPr lang="pt-BR"/>
              <a:t>Inclua histórias que possam ser relacionadas em sua apresentação usando narrativas que tornem sua mensagem memorável e impactante</a:t>
            </a:r>
          </a:p>
          <a:p>
            <a:pPr lvl="1" rtl="0"/>
            <a:r>
              <a:rPr lang="pt-BR"/>
              <a:t>Incentive perguntas e forneça respostas cuidadosas para aprimorar a participação do público</a:t>
            </a:r>
          </a:p>
          <a:p>
            <a:pPr lvl="1" rtl="0"/>
            <a:r>
              <a:rPr lang="pt-BR"/>
              <a:t>Use votações ou pesquisas ao vivo para coletar opiniões do público-alvo, promovendo o engajamento e garantindo que a audiência se sinta envolvida.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B1F7132-F2DD-E1F1-1CC0-38247710A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01" y="437996"/>
            <a:ext cx="10636797" cy="59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12" name="Imagem 11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263C2CBE-CC43-0459-9F4A-FE3E709C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6" y="437996"/>
            <a:ext cx="10643147" cy="59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6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5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ECBEDD-183A-352D-79D7-2FBECAFE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9" y="523725"/>
            <a:ext cx="10738402" cy="58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Periódicos de </a:t>
            </a:r>
            <a:r>
              <a:rPr lang="pt-BR" dirty="0" err="1"/>
              <a:t>LEtras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82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7</a:t>
            </a:fld>
            <a:endParaRPr lang="pt-BR" dirty="0"/>
          </a:p>
        </p:txBody>
      </p:sp>
      <p:pic>
        <p:nvPicPr>
          <p:cNvPr id="6" name="Imagem 5" descr="Gráfico, Histograma&#10;&#10;Descrição gerada automaticamente">
            <a:extLst>
              <a:ext uri="{FF2B5EF4-FFF2-40B4-BE49-F238E27FC236}">
                <a16:creationId xmlns:a16="http://schemas.microsoft.com/office/drawing/2014/main" id="{513AF871-5BD0-DB29-6364-C8357AFEF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" y="1594624"/>
            <a:ext cx="12052370" cy="365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92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8</a:t>
            </a:fld>
            <a:endParaRPr lang="pt-BR" dirty="0"/>
          </a:p>
        </p:txBody>
      </p:sp>
      <p:pic>
        <p:nvPicPr>
          <p:cNvPr id="2" name="Imagem 1" descr="Gráfico, Gráfico de pizza&#10;&#10;Descrição gerada automaticamente">
            <a:extLst>
              <a:ext uri="{FF2B5EF4-FFF2-40B4-BE49-F238E27FC236}">
                <a16:creationId xmlns:a16="http://schemas.microsoft.com/office/drawing/2014/main" id="{111395FB-C46D-C2FC-19EF-497521DF0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1" y="122663"/>
            <a:ext cx="10261381" cy="6345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731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34_TF67328976_Win32" id="{5D810135-0794-4857-8BF9-B0A0881FFA16}" vid="{643E305F-B6E6-4704-9213-E244374D84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{EB6CBCB3-BE02-4F3E-8C9A-F5ABE765775D}tf67328976_win32</Template>
  <TotalTime>288</TotalTime>
  <Words>105</Words>
  <Application>Microsoft Office PowerPoint</Application>
  <PresentationFormat>Widescreen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Tenorite</vt:lpstr>
      <vt:lpstr>Tema do Office</vt:lpstr>
      <vt:lpstr>Compilação de dados</vt:lpstr>
      <vt:lpstr>‘Sensibilidade’ do tempo da busca: caso História da historiografia</vt:lpstr>
      <vt:lpstr>Envolvendo a audiência</vt:lpstr>
      <vt:lpstr>Apresentação do PowerPoint</vt:lpstr>
      <vt:lpstr>Apresentação do PowerPoint</vt:lpstr>
      <vt:lpstr>Periódicos de LEtras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Sousa</dc:creator>
  <cp:lastModifiedBy>Marcos Sousa</cp:lastModifiedBy>
  <cp:revision>1</cp:revision>
  <dcterms:created xsi:type="dcterms:W3CDTF">2024-08-05T12:06:37Z</dcterms:created>
  <dcterms:modified xsi:type="dcterms:W3CDTF">2024-08-05T16:54:49Z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