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8995" autoAdjust="0"/>
    <p:restoredTop sz="97317" autoAdjust="0"/>
  </p:normalViewPr>
  <p:slideViewPr>
    <p:cSldViewPr snapToObjects="1" showGuides="1">
      <p:cViewPr>
        <p:scale>
          <a:sx n="150" d="100"/>
          <a:sy n="150" d="100"/>
        </p:scale>
        <p:origin x="1512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7760-560F-44BB-B746-6874B839C024}" type="datetimeFigureOut">
              <a:rPr lang="de-DE" smtClean="0"/>
              <a:pPr/>
              <a:t>15.07.2014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FF1D-94D2-481F-AF6D-2F2505DC318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ung 51"/>
          <p:cNvGrpSpPr/>
          <p:nvPr/>
        </p:nvGrpSpPr>
        <p:grpSpPr>
          <a:xfrm>
            <a:off x="57156" y="76200"/>
            <a:ext cx="9154576" cy="6697132"/>
            <a:chOff x="57156" y="76200"/>
            <a:chExt cx="9154576" cy="6697132"/>
          </a:xfrm>
        </p:grpSpPr>
        <p:sp>
          <p:nvSpPr>
            <p:cNvPr id="7" name="Textfeld 6"/>
            <p:cNvSpPr txBox="1"/>
            <p:nvPr/>
          </p:nvSpPr>
          <p:spPr>
            <a:xfrm>
              <a:off x="7900044" y="5999361"/>
              <a:ext cx="746949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Homo sapiens</a:t>
              </a:r>
              <a:endParaRPr lang="en-GB" sz="1000" i="1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900044" y="5840648"/>
              <a:ext cx="837440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Pan troglodytes</a:t>
              </a:r>
              <a:endParaRPr lang="en-GB" sz="1000" i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7899308" y="5680942"/>
              <a:ext cx="653171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Pongo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abelii</a:t>
              </a:r>
              <a:endParaRPr lang="en-GB" sz="1000" i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899308" y="5524389"/>
              <a:ext cx="873636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Colobus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guereza</a:t>
              </a:r>
              <a:endParaRPr lang="en-GB" sz="1000" i="1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899934" y="5044634"/>
              <a:ext cx="585714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T. gelada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900529" y="4888492"/>
              <a:ext cx="585714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T. gelada </a:t>
              </a:r>
              <a:r>
                <a:rPr lang="en-GB" sz="1000" dirty="0" smtClean="0"/>
                <a:t>3</a:t>
              </a:r>
              <a:endParaRPr lang="en-GB" sz="10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899934" y="4725904"/>
              <a:ext cx="1238885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Theropithecus</a:t>
              </a:r>
              <a:r>
                <a:rPr lang="en-GB" sz="1000" i="1" dirty="0" smtClean="0"/>
                <a:t> gelada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908251" y="5195243"/>
              <a:ext cx="1173074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Lophocebus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aterrimus</a:t>
              </a:r>
              <a:endParaRPr lang="en-GB" sz="1000" i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899198" y="4566588"/>
              <a:ext cx="840730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ursinus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south</a:t>
              </a:r>
              <a:endParaRPr lang="en-GB" sz="1000" i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900867" y="2962263"/>
              <a:ext cx="1034871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Papio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ursinus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north</a:t>
              </a:r>
              <a:endParaRPr lang="en-GB" sz="1000" i="1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899533" y="3121628"/>
              <a:ext cx="1178009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cynocephalus </a:t>
              </a:r>
              <a:r>
                <a:rPr lang="en-GB" sz="1000" dirty="0" smtClean="0"/>
                <a:t>south</a:t>
              </a:r>
              <a:endParaRPr lang="en-GB" sz="1000" i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899581" y="3923140"/>
              <a:ext cx="1173074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cynocephalus </a:t>
              </a:r>
              <a:r>
                <a:rPr lang="en-GB" sz="1000" dirty="0" smtClean="0"/>
                <a:t>north</a:t>
              </a:r>
              <a:endParaRPr lang="en-GB" sz="1000" i="1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899198" y="3598293"/>
              <a:ext cx="733787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east</a:t>
              </a:r>
              <a:endParaRPr lang="en-GB" sz="1000" i="1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899198" y="4248689"/>
              <a:ext cx="88985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west2</a:t>
              </a:r>
              <a:r>
                <a:rPr lang="en-GB" sz="1000" baseline="30000" dirty="0" smtClean="0"/>
                <a:t>a</a:t>
              </a:r>
              <a:endParaRPr lang="en-GB" sz="1000" i="1" baseline="300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900867" y="4403318"/>
              <a:ext cx="88985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west1</a:t>
              </a:r>
              <a:r>
                <a:rPr lang="en-GB" sz="1000" baseline="30000" dirty="0" smtClean="0"/>
                <a:t>a</a:t>
              </a:r>
              <a:endParaRPr lang="en-GB" sz="1000" i="1" baseline="300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900867" y="4079444"/>
              <a:ext cx="470777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papio</a:t>
              </a:r>
              <a:r>
                <a:rPr lang="en-GB" sz="1000" baseline="30000" dirty="0" err="1" smtClean="0"/>
                <a:t>a</a:t>
              </a:r>
              <a:r>
                <a:rPr lang="en-GB" sz="1000" i="1" dirty="0" smtClean="0"/>
                <a:t> </a:t>
              </a:r>
              <a:endParaRPr lang="en-GB" sz="1000" i="1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900867" y="3764350"/>
              <a:ext cx="822631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hamadryas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7900867" y="3282555"/>
              <a:ext cx="483708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kindae</a:t>
              </a:r>
              <a:endParaRPr lang="en-GB" sz="1000" i="1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899198" y="3439323"/>
              <a:ext cx="822631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hamadryas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7899199" y="2481398"/>
              <a:ext cx="514968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sphinx</a:t>
              </a:r>
              <a:endParaRPr lang="en-GB" sz="1000" i="1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900364" y="2153294"/>
              <a:ext cx="1260272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Mandrillus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leucophaeus</a:t>
              </a:r>
              <a:endParaRPr lang="en-GB" sz="100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900456" y="2320964"/>
              <a:ext cx="1311276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Cercocebus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chrysogaster</a:t>
              </a:r>
              <a:endParaRPr lang="en-GB" sz="1000" i="1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901282" y="2639201"/>
              <a:ext cx="71302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C. </a:t>
              </a:r>
              <a:r>
                <a:rPr lang="en-GB" sz="1000" i="1" dirty="0" err="1" smtClean="0"/>
                <a:t>torquatus</a:t>
              </a:r>
              <a:r>
                <a:rPr lang="en-GB" sz="1000" baseline="30000" dirty="0" err="1" smtClean="0"/>
                <a:t>a</a:t>
              </a:r>
              <a:endParaRPr lang="en-GB" sz="1000" baseline="300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7899236" y="2799564"/>
              <a:ext cx="39317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C. </a:t>
              </a:r>
              <a:r>
                <a:rPr lang="en-GB" sz="1000" i="1" dirty="0" err="1" smtClean="0"/>
                <a:t>atys</a:t>
              </a:r>
              <a:r>
                <a:rPr lang="en-GB" sz="1000" baseline="30000" dirty="0" err="1" smtClean="0"/>
                <a:t>a</a:t>
              </a:r>
              <a:endParaRPr lang="en-GB" sz="1000" baseline="300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900800" y="1992907"/>
              <a:ext cx="797631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sylvanus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900567" y="1502510"/>
              <a:ext cx="774367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tonkeana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900567" y="1664903"/>
              <a:ext cx="636383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silenus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899199" y="1336178"/>
              <a:ext cx="863442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thibetana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900104" y="1021895"/>
              <a:ext cx="857183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900874" y="538460"/>
              <a:ext cx="764854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arctoides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7901291" y="387528"/>
              <a:ext cx="771307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900364" y="1825048"/>
              <a:ext cx="723916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sylvanus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899198" y="1183000"/>
              <a:ext cx="789726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thibetana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900104" y="862137"/>
              <a:ext cx="934715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3*</a:t>
              </a:r>
              <a:endParaRPr lang="en-GB" sz="1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7900104" y="705326"/>
              <a:ext cx="857183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899198" y="236107"/>
              <a:ext cx="771307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3*</a:t>
              </a:r>
              <a:endParaRPr lang="en-GB" sz="10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900461" y="76200"/>
              <a:ext cx="973996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Macaca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7898810" y="5363365"/>
              <a:ext cx="1312920" cy="1514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Chlorocebus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pygerythrus</a:t>
              </a:r>
              <a:endParaRPr lang="en-GB" sz="1000" i="1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7232649" y="6460923"/>
              <a:ext cx="590550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900" dirty="0" err="1" smtClean="0"/>
                <a:t>Pleisto</a:t>
              </a:r>
              <a:endParaRPr lang="en-GB" sz="9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620932" y="6460923"/>
              <a:ext cx="609601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Pliocene</a:t>
              </a:r>
              <a:endParaRPr lang="en-GB" sz="9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2633133" y="6460066"/>
              <a:ext cx="3987800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Miocene</a:t>
              </a:r>
              <a:endParaRPr lang="en-GB" sz="9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35001" y="6461095"/>
              <a:ext cx="1998134" cy="230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                            Oligocene</a:t>
              </a:r>
              <a:endParaRPr lang="en-GB" sz="900" dirty="0"/>
            </a:p>
          </p:txBody>
        </p:sp>
        <p:pic>
          <p:nvPicPr>
            <p:cNvPr id="6" name="Bild 5" descr="AC2M-tree-Rev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1755" y="101198"/>
              <a:ext cx="7240426" cy="6299602"/>
            </a:xfrm>
            <a:prstGeom prst="rect">
              <a:avLst/>
            </a:prstGeom>
          </p:spPr>
        </p:pic>
        <p:sp>
          <p:nvSpPr>
            <p:cNvPr id="50" name="Rechteck 49"/>
            <p:cNvSpPr/>
            <p:nvPr/>
          </p:nvSpPr>
          <p:spPr>
            <a:xfrm>
              <a:off x="57156" y="6124144"/>
              <a:ext cx="899576" cy="649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Textfeld 52"/>
          <p:cNvSpPr txBox="1"/>
          <p:nvPr/>
        </p:nvSpPr>
        <p:spPr>
          <a:xfrm>
            <a:off x="6189134" y="4377268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0.89; 83%</a:t>
            </a:r>
            <a:endParaRPr lang="en-GB" sz="800" dirty="0"/>
          </a:p>
        </p:txBody>
      </p:sp>
      <p:sp>
        <p:nvSpPr>
          <p:cNvPr id="54" name="Textfeld 53"/>
          <p:cNvSpPr txBox="1"/>
          <p:nvPr/>
        </p:nvSpPr>
        <p:spPr>
          <a:xfrm>
            <a:off x="7501332" y="4703691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99%</a:t>
            </a:r>
            <a:endParaRPr lang="en-GB" sz="800" dirty="0"/>
          </a:p>
        </p:txBody>
      </p:sp>
      <p:sp>
        <p:nvSpPr>
          <p:cNvPr id="55" name="Textfeld 54"/>
          <p:cNvSpPr txBox="1"/>
          <p:nvPr/>
        </p:nvSpPr>
        <p:spPr>
          <a:xfrm>
            <a:off x="7484401" y="3420533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89%</a:t>
            </a:r>
            <a:endParaRPr lang="en-GB" sz="800" dirty="0"/>
          </a:p>
        </p:txBody>
      </p:sp>
      <p:sp>
        <p:nvSpPr>
          <p:cNvPr id="56" name="Textfeld 55"/>
          <p:cNvSpPr txBox="1"/>
          <p:nvPr/>
        </p:nvSpPr>
        <p:spPr>
          <a:xfrm>
            <a:off x="7103398" y="3479802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90%</a:t>
            </a:r>
            <a:endParaRPr lang="en-GB" sz="800" dirty="0"/>
          </a:p>
        </p:txBody>
      </p:sp>
      <p:sp>
        <p:nvSpPr>
          <p:cNvPr id="57" name="Textfeld 56"/>
          <p:cNvSpPr txBox="1"/>
          <p:nvPr/>
        </p:nvSpPr>
        <p:spPr>
          <a:xfrm>
            <a:off x="7399731" y="677333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96%</a:t>
            </a:r>
            <a:endParaRPr lang="en-GB" sz="800" dirty="0"/>
          </a:p>
        </p:txBody>
      </p:sp>
      <p:sp>
        <p:nvSpPr>
          <p:cNvPr id="58" name="Textfeld 57"/>
          <p:cNvSpPr txBox="1"/>
          <p:nvPr/>
        </p:nvSpPr>
        <p:spPr>
          <a:xfrm>
            <a:off x="6934200" y="284088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98%</a:t>
            </a:r>
            <a:endParaRPr lang="en-GB" sz="800" dirty="0"/>
          </a:p>
        </p:txBody>
      </p:sp>
      <p:sp>
        <p:nvSpPr>
          <p:cNvPr id="59" name="Textfeld 58"/>
          <p:cNvSpPr txBox="1"/>
          <p:nvPr/>
        </p:nvSpPr>
        <p:spPr>
          <a:xfrm>
            <a:off x="6815532" y="546556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99%</a:t>
            </a:r>
            <a:endParaRPr lang="en-GB" sz="800" dirty="0"/>
          </a:p>
        </p:txBody>
      </p:sp>
      <p:sp>
        <p:nvSpPr>
          <p:cNvPr id="60" name="Textfeld 59"/>
          <p:cNvSpPr txBox="1"/>
          <p:nvPr/>
        </p:nvSpPr>
        <p:spPr>
          <a:xfrm>
            <a:off x="6493934" y="2370667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0.56</a:t>
            </a:r>
            <a:r>
              <a:rPr lang="en-GB" sz="800" dirty="0" smtClean="0"/>
              <a:t>;</a:t>
            </a:r>
            <a:r>
              <a:rPr lang="en-GB" sz="800" dirty="0" smtClean="0"/>
              <a:t> 49%</a:t>
            </a:r>
            <a:endParaRPr lang="en-GB" sz="800" dirty="0"/>
          </a:p>
        </p:txBody>
      </p:sp>
      <p:sp>
        <p:nvSpPr>
          <p:cNvPr id="61" name="Verbindungsstelle 60"/>
          <p:cNvSpPr/>
          <p:nvPr/>
        </p:nvSpPr>
        <p:spPr>
          <a:xfrm>
            <a:off x="6172200" y="4360333"/>
            <a:ext cx="753532" cy="349243"/>
          </a:xfrm>
          <a:prstGeom prst="flowChartConnector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feld 61"/>
          <p:cNvSpPr txBox="1"/>
          <p:nvPr/>
        </p:nvSpPr>
        <p:spPr>
          <a:xfrm>
            <a:off x="6925733" y="4249097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0.79;</a:t>
            </a:r>
            <a:r>
              <a:rPr lang="en-GB" sz="800" dirty="0" smtClean="0"/>
              <a:t> 72%</a:t>
            </a:r>
            <a:endParaRPr lang="en-GB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Macintosh PowerPoint</Application>
  <PresentationFormat>Bildschirmpräsentation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Folie 1</vt:lpstr>
    </vt:vector>
  </TitlesOfParts>
  <Company>Deutsches Primatenzentrum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Rasmus</dc:creator>
  <cp:lastModifiedBy>Rasmus</cp:lastModifiedBy>
  <cp:revision>2</cp:revision>
  <dcterms:created xsi:type="dcterms:W3CDTF">2014-07-15T15:32:05Z</dcterms:created>
  <dcterms:modified xsi:type="dcterms:W3CDTF">2014-07-15T15:38:47Z</dcterms:modified>
</cp:coreProperties>
</file>